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43"/>
  </p:notesMasterIdLst>
  <p:sldIdLst>
    <p:sldId id="256" r:id="rId7"/>
    <p:sldId id="865" r:id="rId8"/>
    <p:sldId id="1043" r:id="rId9"/>
    <p:sldId id="289" r:id="rId10"/>
    <p:sldId id="309" r:id="rId11"/>
    <p:sldId id="311" r:id="rId12"/>
    <p:sldId id="1044" r:id="rId13"/>
    <p:sldId id="268" r:id="rId14"/>
    <p:sldId id="1040" r:id="rId15"/>
    <p:sldId id="277" r:id="rId16"/>
    <p:sldId id="1041" r:id="rId17"/>
    <p:sldId id="1039" r:id="rId18"/>
    <p:sldId id="265" r:id="rId19"/>
    <p:sldId id="1037" r:id="rId20"/>
    <p:sldId id="1045" r:id="rId21"/>
    <p:sldId id="279" r:id="rId22"/>
    <p:sldId id="261" r:id="rId23"/>
    <p:sldId id="281" r:id="rId24"/>
    <p:sldId id="283" r:id="rId25"/>
    <p:sldId id="274" r:id="rId26"/>
    <p:sldId id="275" r:id="rId27"/>
    <p:sldId id="1046" r:id="rId28"/>
    <p:sldId id="296" r:id="rId29"/>
    <p:sldId id="297" r:id="rId30"/>
    <p:sldId id="807" r:id="rId31"/>
    <p:sldId id="1047" r:id="rId32"/>
    <p:sldId id="298" r:id="rId33"/>
    <p:sldId id="1029" r:id="rId34"/>
    <p:sldId id="295" r:id="rId35"/>
    <p:sldId id="299" r:id="rId36"/>
    <p:sldId id="1048" r:id="rId37"/>
    <p:sldId id="1042" r:id="rId38"/>
    <p:sldId id="284" r:id="rId39"/>
    <p:sldId id="1038" r:id="rId40"/>
    <p:sldId id="273" r:id="rId41"/>
    <p:sldId id="25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5" autoAdjust="0"/>
    <p:restoredTop sz="67078" autoAdjust="0"/>
  </p:normalViewPr>
  <p:slideViewPr>
    <p:cSldViewPr snapToGrid="0">
      <p:cViewPr varScale="1">
        <p:scale>
          <a:sx n="74" d="100"/>
          <a:sy n="74" d="100"/>
        </p:scale>
        <p:origin x="187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diagrams/_rels/data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ata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ata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ata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ata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ata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ata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rawing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rawing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rawing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rawing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_rels/drawing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eg"/><Relationship Id="rId5" Type="http://schemas.openxmlformats.org/officeDocument/2006/relationships/image" Target="../media/image11.jpg"/><Relationship Id="rId4"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229C2-2495-4A75-9FFC-E5EB00B4A239}"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GB"/>
        </a:p>
      </dgm:t>
    </dgm:pt>
    <dgm:pt modelId="{D802682C-1195-428C-A795-807F6385DD7C}">
      <dgm:prSet phldrT="[Text]" custT="1"/>
      <dgm:spPr>
        <a:noFill/>
      </dgm:spPr>
      <dgm:t>
        <a:bodyPr/>
        <a:lstStyle/>
        <a:p>
          <a:pPr algn="ctr">
            <a:buNone/>
          </a:pPr>
          <a:r>
            <a:rPr lang="fr-BE" sz="1900" b="1" kern="1200" dirty="0"/>
            <a:t>Jo De </a:t>
          </a:r>
          <a:r>
            <a:rPr lang="fr-BE" sz="1900" b="1" kern="1200" dirty="0" err="1"/>
            <a:t>Bosschere</a:t>
          </a:r>
          <a:endParaRPr lang="en-GB" sz="1900" b="1" kern="1200" dirty="0"/>
        </a:p>
      </dgm:t>
    </dgm:pt>
    <dgm:pt modelId="{27851827-4B67-476C-95D9-4821B9D12FEE}" type="parTrans" cxnId="{8064A331-B65D-4116-BF5B-4CDBA52D164E}">
      <dgm:prSet/>
      <dgm:spPr/>
      <dgm:t>
        <a:bodyPr/>
        <a:lstStyle/>
        <a:p>
          <a:endParaRPr lang="en-GB"/>
        </a:p>
      </dgm:t>
    </dgm:pt>
    <dgm:pt modelId="{4FB65A30-61DF-4453-BDB0-2ECBE9B95B41}" type="sibTrans" cxnId="{8064A331-B65D-4116-BF5B-4CDBA52D164E}">
      <dgm:prSet/>
      <dgm:spPr/>
      <dgm:t>
        <a:bodyPr/>
        <a:lstStyle/>
        <a:p>
          <a:endParaRPr lang="en-GB"/>
        </a:p>
      </dgm:t>
    </dgm:pt>
    <dgm:pt modelId="{36F882C5-C9B7-4806-9F05-3ED0F83A45FB}">
      <dgm:prSet phldrT="[Text]" custT="1"/>
      <dgm:spPr/>
      <dgm:t>
        <a:bodyPr/>
        <a:lstStyle/>
        <a:p>
          <a:pPr algn="ctr">
            <a:buNone/>
          </a:pPr>
          <a:r>
            <a:rPr lang="fr-BE" sz="1900" b="1" kern="1200" dirty="0"/>
            <a:t>Antoine Defossez</a:t>
          </a:r>
          <a:endParaRPr lang="en-GB" sz="1900" b="1" kern="1200" dirty="0"/>
        </a:p>
      </dgm:t>
    </dgm:pt>
    <dgm:pt modelId="{5961232B-2F29-4E93-A106-7F072D6EF958}" type="parTrans" cxnId="{548780D8-7345-401F-8309-F1379064133F}">
      <dgm:prSet/>
      <dgm:spPr/>
      <dgm:t>
        <a:bodyPr/>
        <a:lstStyle/>
        <a:p>
          <a:endParaRPr lang="en-GB"/>
        </a:p>
      </dgm:t>
    </dgm:pt>
    <dgm:pt modelId="{5CF72C93-7001-4E03-829F-012131F063C7}" type="sibTrans" cxnId="{548780D8-7345-401F-8309-F1379064133F}">
      <dgm:prSet/>
      <dgm:spPr/>
      <dgm:t>
        <a:bodyPr/>
        <a:lstStyle/>
        <a:p>
          <a:endParaRPr lang="en-GB"/>
        </a:p>
      </dgm:t>
    </dgm:pt>
    <dgm:pt modelId="{E56F67C9-3A84-42AB-930D-6810820A8DE9}">
      <dgm:prSet phldrT="[Text]" custT="1"/>
      <dgm:spPr>
        <a:ln w="12700">
          <a:noFill/>
        </a:ln>
      </dgm:spPr>
      <dgm:t>
        <a:bodyPr/>
        <a:lstStyle/>
        <a:p>
          <a:pPr algn="ctr"/>
          <a:r>
            <a:rPr lang="fr-BE" sz="1900" b="1" kern="1200" dirty="0"/>
            <a:t>Wouter </a:t>
          </a:r>
          <a:r>
            <a:rPr lang="fr-BE" sz="1900" b="1" kern="1200" dirty="0" err="1"/>
            <a:t>Malfait</a:t>
          </a:r>
          <a:endParaRPr lang="fr-BE" sz="1900" b="1" kern="1200" dirty="0"/>
        </a:p>
        <a:p>
          <a:pPr algn="ctr"/>
          <a:r>
            <a:rPr lang="en-GB" sz="1900" b="0" i="0" kern="1200" dirty="0"/>
            <a:t>Project Officer ERTMS and Telematics Unit</a:t>
          </a:r>
        </a:p>
        <a:p>
          <a:pPr algn="ctr"/>
          <a:endParaRPr lang="en-GB" sz="1900" b="0" i="0" kern="1200" dirty="0"/>
        </a:p>
        <a:p>
          <a:pPr algn="ctr"/>
          <a:endParaRPr lang="en-GB" sz="1900" b="0" i="0" kern="1200" dirty="0"/>
        </a:p>
      </dgm:t>
    </dgm:pt>
    <dgm:pt modelId="{52A08AB4-5F2F-4932-89F2-76316E7CC499}" type="parTrans" cxnId="{D1211A08-E2F6-4766-AA06-EC2C93005BD5}">
      <dgm:prSet/>
      <dgm:spPr/>
      <dgm:t>
        <a:bodyPr/>
        <a:lstStyle/>
        <a:p>
          <a:endParaRPr lang="en-GB"/>
        </a:p>
      </dgm:t>
    </dgm:pt>
    <dgm:pt modelId="{D45129C8-51F1-4EC1-9D56-7664A1620A62}" type="sibTrans" cxnId="{D1211A08-E2F6-4766-AA06-EC2C93005BD5}">
      <dgm:prSet/>
      <dgm:spPr/>
      <dgm:t>
        <a:bodyPr/>
        <a:lstStyle/>
        <a:p>
          <a:endParaRPr lang="en-GB"/>
        </a:p>
      </dgm:t>
    </dgm:pt>
    <dgm:pt modelId="{46D1BB39-D43D-4B17-A38E-517505092A18}">
      <dgm:prSet phldrT="[Text]" custT="1"/>
      <dgm:spPr/>
      <dgm:t>
        <a:bodyPr/>
        <a:lstStyle/>
        <a:p>
          <a:pPr algn="ctr">
            <a:buNone/>
          </a:pPr>
          <a:r>
            <a:rPr lang="fr-BE" sz="1900" b="1" dirty="0"/>
            <a:t>Olivier Piron</a:t>
          </a:r>
          <a:endParaRPr lang="en-GB" sz="1900" b="1" dirty="0"/>
        </a:p>
      </dgm:t>
    </dgm:pt>
    <dgm:pt modelId="{EEA3A7CF-C70B-4CAD-8D7A-433F62D6DA98}" type="parTrans" cxnId="{69857003-FA3A-4EC4-A6E8-1432106BA885}">
      <dgm:prSet/>
      <dgm:spPr/>
      <dgm:t>
        <a:bodyPr/>
        <a:lstStyle/>
        <a:p>
          <a:endParaRPr lang="en-GB"/>
        </a:p>
      </dgm:t>
    </dgm:pt>
    <dgm:pt modelId="{100C8992-8941-4136-94C8-B0C04EC91AF1}" type="sibTrans" cxnId="{69857003-FA3A-4EC4-A6E8-1432106BA885}">
      <dgm:prSet/>
      <dgm:spPr/>
      <dgm:t>
        <a:bodyPr/>
        <a:lstStyle/>
        <a:p>
          <a:endParaRPr lang="en-GB"/>
        </a:p>
      </dgm:t>
    </dgm:pt>
    <dgm:pt modelId="{23139516-29EF-44CF-BBD0-36A52E8A104D}">
      <dgm:prSet phldrT="[Text]" custT="1"/>
      <dgm:spPr/>
      <dgm:t>
        <a:bodyPr/>
        <a:lstStyle/>
        <a:p>
          <a:pPr algn="ctr">
            <a:buNone/>
          </a:pPr>
          <a:r>
            <a:rPr lang="en-US" sz="1900" b="0" i="0" dirty="0"/>
            <a:t>Head of Rolling Stock and Fixed Installations Unit</a:t>
          </a:r>
          <a:endParaRPr lang="en-GB" sz="1900" dirty="0"/>
        </a:p>
      </dgm:t>
    </dgm:pt>
    <dgm:pt modelId="{3E088065-FE7A-4193-B6C1-9D4F309B63C3}" type="parTrans" cxnId="{D79455D6-9F33-405C-8C61-609C952D66E7}">
      <dgm:prSet/>
      <dgm:spPr/>
      <dgm:t>
        <a:bodyPr/>
        <a:lstStyle/>
        <a:p>
          <a:endParaRPr lang="en-GB"/>
        </a:p>
      </dgm:t>
    </dgm:pt>
    <dgm:pt modelId="{9A3B1896-8B73-4A0D-A4DC-8C264FED607D}" type="sibTrans" cxnId="{D79455D6-9F33-405C-8C61-609C952D66E7}">
      <dgm:prSet/>
      <dgm:spPr/>
      <dgm:t>
        <a:bodyPr/>
        <a:lstStyle/>
        <a:p>
          <a:endParaRPr lang="en-GB"/>
        </a:p>
      </dgm:t>
    </dgm:pt>
    <dgm:pt modelId="{D3C84CAF-E860-4840-A87D-AB956B1733CE}">
      <dgm:prSet phldrT="[Text]" custT="1"/>
      <dgm:spPr>
        <a:noFill/>
      </dgm:spPr>
      <dgm:t>
        <a:bodyPr/>
        <a:lstStyle/>
        <a:p>
          <a:pPr algn="ctr">
            <a:buNone/>
          </a:pPr>
          <a:endParaRPr lang="en-GB" sz="2000" kern="1200" dirty="0"/>
        </a:p>
      </dgm:t>
    </dgm:pt>
    <dgm:pt modelId="{5CF3E1C5-AF93-46B4-85B7-5F33316DEB38}" type="parTrans" cxnId="{77035CC0-B3BD-427E-B7FB-32C3B4A7F910}">
      <dgm:prSet/>
      <dgm:spPr/>
      <dgm:t>
        <a:bodyPr/>
        <a:lstStyle/>
        <a:p>
          <a:endParaRPr lang="en-GB"/>
        </a:p>
      </dgm:t>
    </dgm:pt>
    <dgm:pt modelId="{422CDC45-B32E-4522-A806-DBAF4EADC6F5}" type="sibTrans" cxnId="{77035CC0-B3BD-427E-B7FB-32C3B4A7F910}">
      <dgm:prSet/>
      <dgm:spPr/>
      <dgm:t>
        <a:bodyPr/>
        <a:lstStyle/>
        <a:p>
          <a:endParaRPr lang="en-GB"/>
        </a:p>
      </dgm:t>
    </dgm:pt>
    <dgm:pt modelId="{56F316E9-1FEA-4F10-9F1B-481C9A492130}">
      <dgm:prSet phldrT="[Text]" custT="1"/>
      <dgm:spPr>
        <a:ln w="12700">
          <a:noFill/>
        </a:ln>
      </dgm:spPr>
      <dgm:t>
        <a:bodyPr/>
        <a:lstStyle/>
        <a:p>
          <a:pPr algn="ctr">
            <a:buNone/>
          </a:pPr>
          <a:r>
            <a:rPr lang="en-GB" sz="1900" b="1" kern="1200" dirty="0"/>
            <a:t>Josef </a:t>
          </a:r>
          <a:r>
            <a:rPr lang="en-GB" sz="1900" b="1" kern="1200" dirty="0" err="1"/>
            <a:t>Doppelbauer</a:t>
          </a:r>
          <a:endParaRPr lang="en-GB" sz="1900" b="1" kern="1200" dirty="0"/>
        </a:p>
      </dgm:t>
    </dgm:pt>
    <dgm:pt modelId="{DE86152C-3A47-4F00-9A4C-EED0253301C1}" type="parTrans" cxnId="{D002EA3D-2658-4A52-88CC-917099F2031A}">
      <dgm:prSet/>
      <dgm:spPr/>
      <dgm:t>
        <a:bodyPr/>
        <a:lstStyle/>
        <a:p>
          <a:endParaRPr lang="en-GB"/>
        </a:p>
      </dgm:t>
    </dgm:pt>
    <dgm:pt modelId="{7FF82166-FB4B-4E37-9579-F51CA473C40F}" type="sibTrans" cxnId="{D002EA3D-2658-4A52-88CC-917099F2031A}">
      <dgm:prSet/>
      <dgm:spPr/>
      <dgm:t>
        <a:bodyPr/>
        <a:lstStyle/>
        <a:p>
          <a:endParaRPr lang="en-GB"/>
        </a:p>
      </dgm:t>
    </dgm:pt>
    <dgm:pt modelId="{B52C0DB6-880D-45D6-B6A9-A9224AF1858E}">
      <dgm:prSet phldrT="[Text]" custT="1"/>
      <dgm:spPr>
        <a:noFill/>
      </dgm:spPr>
      <dgm:t>
        <a:bodyPr/>
        <a:lstStyle/>
        <a:p>
          <a:pPr algn="ctr">
            <a:buNone/>
          </a:pPr>
          <a:endParaRPr lang="en-GB" sz="2000" kern="1200" dirty="0"/>
        </a:p>
      </dgm:t>
    </dgm:pt>
    <dgm:pt modelId="{07EB33B1-8CBC-4386-993A-DC721A999F2E}" type="parTrans" cxnId="{3ADAB8FA-B5D8-4EAE-9BB0-FC62D8EC64D6}">
      <dgm:prSet/>
      <dgm:spPr/>
      <dgm:t>
        <a:bodyPr/>
        <a:lstStyle/>
        <a:p>
          <a:endParaRPr lang="en-GB"/>
        </a:p>
      </dgm:t>
    </dgm:pt>
    <dgm:pt modelId="{46F65918-1C39-4FB0-96B2-66A7EDB1D18F}" type="sibTrans" cxnId="{3ADAB8FA-B5D8-4EAE-9BB0-FC62D8EC64D6}">
      <dgm:prSet/>
      <dgm:spPr/>
      <dgm:t>
        <a:bodyPr/>
        <a:lstStyle/>
        <a:p>
          <a:endParaRPr lang="en-GB"/>
        </a:p>
      </dgm:t>
    </dgm:pt>
    <dgm:pt modelId="{1DE8EEDF-55D1-4DFF-883D-2741DB7BE2CD}">
      <dgm:prSet phldrT="[Text]" custT="1"/>
      <dgm:spPr/>
      <dgm:t>
        <a:bodyPr/>
        <a:lstStyle/>
        <a:p>
          <a:pPr algn="ctr">
            <a:buNone/>
          </a:pPr>
          <a:endParaRPr lang="en-GB" sz="2000" dirty="0"/>
        </a:p>
      </dgm:t>
    </dgm:pt>
    <dgm:pt modelId="{F632A782-CB51-4DAA-AAD3-D40866D78581}" type="parTrans" cxnId="{C186D731-CEF7-4F82-A913-CCE7C2D8CC24}">
      <dgm:prSet/>
      <dgm:spPr/>
      <dgm:t>
        <a:bodyPr/>
        <a:lstStyle/>
        <a:p>
          <a:endParaRPr lang="en-GB"/>
        </a:p>
      </dgm:t>
    </dgm:pt>
    <dgm:pt modelId="{70701FA5-751A-4C59-AE2A-B0421A8C53C2}" type="sibTrans" cxnId="{C186D731-CEF7-4F82-A913-CCE7C2D8CC24}">
      <dgm:prSet/>
      <dgm:spPr/>
      <dgm:t>
        <a:bodyPr/>
        <a:lstStyle/>
        <a:p>
          <a:endParaRPr lang="en-GB"/>
        </a:p>
      </dgm:t>
    </dgm:pt>
    <dgm:pt modelId="{2988DB6E-4925-4BF6-AA41-E78CC5A11968}">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327F0D75-FFA7-4ACD-8A6D-2FB48AB8C8E6}" type="parTrans" cxnId="{11E5D880-1D75-4D3E-8B98-21B25A3C09E9}">
      <dgm:prSet/>
      <dgm:spPr/>
      <dgm:t>
        <a:bodyPr/>
        <a:lstStyle/>
        <a:p>
          <a:endParaRPr lang="en-GB"/>
        </a:p>
      </dgm:t>
    </dgm:pt>
    <dgm:pt modelId="{B4CD9EA5-E4EE-41C7-B2EA-6AFDC76A6506}" type="sibTrans" cxnId="{11E5D880-1D75-4D3E-8B98-21B25A3C09E9}">
      <dgm:prSet/>
      <dgm:spPr/>
      <dgm:t>
        <a:bodyPr/>
        <a:lstStyle/>
        <a:p>
          <a:endParaRPr lang="en-GB"/>
        </a:p>
      </dgm:t>
    </dgm:pt>
    <dgm:pt modelId="{8991AA63-189C-4E95-A590-7281DCD40E77}">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1AEA11A3-3BC2-4A1C-943E-82C2358FC47A}" type="parTrans" cxnId="{66A212A3-73E2-4EF6-AB12-2CE558F9AE9C}">
      <dgm:prSet/>
      <dgm:spPr/>
      <dgm:t>
        <a:bodyPr/>
        <a:lstStyle/>
        <a:p>
          <a:endParaRPr lang="en-GB"/>
        </a:p>
      </dgm:t>
    </dgm:pt>
    <dgm:pt modelId="{0ABB9A47-AC57-44FA-96CA-1E6BEF5CECB1}" type="sibTrans" cxnId="{66A212A3-73E2-4EF6-AB12-2CE558F9AE9C}">
      <dgm:prSet/>
      <dgm:spPr/>
      <dgm:t>
        <a:bodyPr/>
        <a:lstStyle/>
        <a:p>
          <a:endParaRPr lang="en-GB"/>
        </a:p>
      </dgm:t>
    </dgm:pt>
    <dgm:pt modelId="{6E71002D-B555-4C1C-A436-EF6242C4C1A5}">
      <dgm:prSet phldrT="[Text]" custT="1"/>
      <dgm:spPr>
        <a:noFill/>
      </dgm:spPr>
      <dgm:t>
        <a:bodyPr/>
        <a:lstStyle/>
        <a:p>
          <a:pPr algn="ctr">
            <a:buNone/>
          </a:pPr>
          <a:endParaRPr lang="en-GB" sz="2000" kern="1200" dirty="0"/>
        </a:p>
      </dgm:t>
    </dgm:pt>
    <dgm:pt modelId="{4278351B-5147-4CF0-B82C-A3AC055D23E5}" type="parTrans" cxnId="{02DFEFDE-A584-4D79-BBB8-4C9D40E0482D}">
      <dgm:prSet/>
      <dgm:spPr/>
      <dgm:t>
        <a:bodyPr/>
        <a:lstStyle/>
        <a:p>
          <a:endParaRPr lang="en-GB"/>
        </a:p>
      </dgm:t>
    </dgm:pt>
    <dgm:pt modelId="{A24E98EB-CEA5-437A-A722-488124A0F2A9}" type="sibTrans" cxnId="{02DFEFDE-A584-4D79-BBB8-4C9D40E0482D}">
      <dgm:prSet/>
      <dgm:spPr/>
      <dgm:t>
        <a:bodyPr/>
        <a:lstStyle/>
        <a:p>
          <a:endParaRPr lang="en-GB"/>
        </a:p>
      </dgm:t>
    </dgm:pt>
    <dgm:pt modelId="{94A62277-96EF-4E79-ABD3-0BF7BCE80F7F}">
      <dgm:prSet phldrT="[Text]" custT="1"/>
      <dgm:spPr/>
      <dgm:t>
        <a:bodyPr/>
        <a:lstStyle/>
        <a:p>
          <a:pPr algn="ctr">
            <a:buNone/>
          </a:pPr>
          <a:endParaRPr lang="en-GB" sz="2000" dirty="0"/>
        </a:p>
      </dgm:t>
    </dgm:pt>
    <dgm:pt modelId="{7214C029-4474-48CC-A68A-B4A59811E134}" type="parTrans" cxnId="{9077BA5D-2C27-4962-A159-888A7F32AA1D}">
      <dgm:prSet/>
      <dgm:spPr/>
      <dgm:t>
        <a:bodyPr/>
        <a:lstStyle/>
        <a:p>
          <a:endParaRPr lang="en-GB"/>
        </a:p>
      </dgm:t>
    </dgm:pt>
    <dgm:pt modelId="{88E59CDF-DD3D-421F-98C9-3497106077E6}" type="sibTrans" cxnId="{9077BA5D-2C27-4962-A159-888A7F32AA1D}">
      <dgm:prSet/>
      <dgm:spPr/>
      <dgm:t>
        <a:bodyPr/>
        <a:lstStyle/>
        <a:p>
          <a:endParaRPr lang="en-GB"/>
        </a:p>
      </dgm:t>
    </dgm:pt>
    <dgm:pt modelId="{C2E11FF4-2A97-4EB9-899A-5A6C811097F1}">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62B27BB5-AC70-496C-BBEB-3F9B98C6D636}" type="parTrans" cxnId="{104E781D-DB3E-4CD1-9863-6F91640C7433}">
      <dgm:prSet/>
      <dgm:spPr/>
      <dgm:t>
        <a:bodyPr/>
        <a:lstStyle/>
        <a:p>
          <a:endParaRPr lang="en-GB"/>
        </a:p>
      </dgm:t>
    </dgm:pt>
    <dgm:pt modelId="{0B6A74CA-854E-4305-BED9-C79BF7783BAA}" type="sibTrans" cxnId="{104E781D-DB3E-4CD1-9863-6F91640C7433}">
      <dgm:prSet/>
      <dgm:spPr/>
      <dgm:t>
        <a:bodyPr/>
        <a:lstStyle/>
        <a:p>
          <a:endParaRPr lang="en-GB"/>
        </a:p>
      </dgm:t>
    </dgm:pt>
    <dgm:pt modelId="{C2B7B087-7F8D-4C9B-AA88-5F88D74B7D1B}">
      <dgm:prSet custT="1"/>
      <dgm:spPr>
        <a:noFill/>
      </dgm:spPr>
      <dgm:t>
        <a:bodyPr/>
        <a:lstStyle/>
        <a:p>
          <a:pPr algn="ctr">
            <a:buNone/>
          </a:pPr>
          <a:r>
            <a:rPr lang="en-GB" sz="1900" b="0" i="0" dirty="0"/>
            <a:t>Head of ERTMS and Telematics Unit</a:t>
          </a:r>
          <a:endParaRPr lang="en-GB" sz="1900" dirty="0">
            <a:solidFill>
              <a:prstClr val="black">
                <a:hueOff val="0"/>
                <a:satOff val="0"/>
                <a:lumOff val="0"/>
                <a:alphaOff val="0"/>
              </a:prstClr>
            </a:solidFill>
            <a:latin typeface="Calibri" panose="020F0502020204030204"/>
            <a:ea typeface="+mn-ea"/>
            <a:cs typeface="+mn-cs"/>
          </a:endParaRPr>
        </a:p>
      </dgm:t>
    </dgm:pt>
    <dgm:pt modelId="{6A8000E6-DC74-45F8-A421-96794EF5FCCB}" type="parTrans" cxnId="{1125EA41-C7D4-4F00-A089-FED1F20A6FBE}">
      <dgm:prSet/>
      <dgm:spPr/>
      <dgm:t>
        <a:bodyPr/>
        <a:lstStyle/>
        <a:p>
          <a:endParaRPr lang="en-GB"/>
        </a:p>
      </dgm:t>
    </dgm:pt>
    <dgm:pt modelId="{06C4303D-9782-4295-B72E-69A730559F08}" type="sibTrans" cxnId="{1125EA41-C7D4-4F00-A089-FED1F20A6FBE}">
      <dgm:prSet/>
      <dgm:spPr/>
      <dgm:t>
        <a:bodyPr/>
        <a:lstStyle/>
        <a:p>
          <a:endParaRPr lang="en-GB"/>
        </a:p>
      </dgm:t>
    </dgm:pt>
    <dgm:pt modelId="{5CFE7600-CAC9-4D63-90A0-B63F495E55E5}">
      <dgm:prSet custT="1"/>
      <dgm:spPr/>
      <dgm:t>
        <a:bodyPr/>
        <a:lstStyle/>
        <a:p>
          <a:pPr algn="ctr">
            <a:buNone/>
          </a:pPr>
          <a:r>
            <a:rPr lang="en-GB" sz="1900" b="0" i="0" dirty="0"/>
            <a:t>Project Officer </a:t>
          </a:r>
          <a:r>
            <a:rPr lang="en-US" sz="1900" b="0" i="0" dirty="0"/>
            <a:t>Rolling Stock and Fixed Installations Unit</a:t>
          </a:r>
          <a:endParaRPr lang="en-GB" sz="1900" b="0" dirty="0"/>
        </a:p>
      </dgm:t>
    </dgm:pt>
    <dgm:pt modelId="{FE0CF859-933C-42F4-8E32-FC0505166B28}" type="parTrans" cxnId="{195EC2DC-8980-44E6-8CCC-68AB76ED0160}">
      <dgm:prSet/>
      <dgm:spPr/>
      <dgm:t>
        <a:bodyPr/>
        <a:lstStyle/>
        <a:p>
          <a:endParaRPr lang="en-GB"/>
        </a:p>
      </dgm:t>
    </dgm:pt>
    <dgm:pt modelId="{F4610500-2FCC-47CB-BFE5-042740E2BCAF}" type="sibTrans" cxnId="{195EC2DC-8980-44E6-8CCC-68AB76ED0160}">
      <dgm:prSet/>
      <dgm:spPr/>
      <dgm:t>
        <a:bodyPr/>
        <a:lstStyle/>
        <a:p>
          <a:endParaRPr lang="en-GB"/>
        </a:p>
      </dgm:t>
    </dgm:pt>
    <dgm:pt modelId="{994E63CA-E104-45F9-8A7A-BECE7D666C73}">
      <dgm:prSet custT="1"/>
      <dgm:spPr/>
      <dgm:t>
        <a:bodyPr/>
        <a:lstStyle/>
        <a:p>
          <a:pPr algn="ctr">
            <a:buNone/>
          </a:pPr>
          <a:r>
            <a:rPr lang="fr-BE" sz="1900" dirty="0" err="1"/>
            <a:t>Executive</a:t>
          </a:r>
          <a:r>
            <a:rPr lang="fr-BE" sz="1900" dirty="0"/>
            <a:t> </a:t>
          </a:r>
          <a:r>
            <a:rPr lang="fr-BE" sz="1900" dirty="0" err="1"/>
            <a:t>Director</a:t>
          </a:r>
          <a:endParaRPr lang="en-GB" sz="1900" dirty="0"/>
        </a:p>
      </dgm:t>
    </dgm:pt>
    <dgm:pt modelId="{BE8511C6-7B72-41EC-83FD-56D3F840489C}" type="parTrans" cxnId="{13C239CF-952F-4AA5-AA91-9CFCF0DD3FC8}">
      <dgm:prSet/>
      <dgm:spPr/>
      <dgm:t>
        <a:bodyPr/>
        <a:lstStyle/>
        <a:p>
          <a:endParaRPr lang="en-GB"/>
        </a:p>
      </dgm:t>
    </dgm:pt>
    <dgm:pt modelId="{B84ED900-5284-47E3-98E4-EBE8B362CEAB}" type="sibTrans" cxnId="{13C239CF-952F-4AA5-AA91-9CFCF0DD3FC8}">
      <dgm:prSet/>
      <dgm:spPr/>
      <dgm:t>
        <a:bodyPr/>
        <a:lstStyle/>
        <a:p>
          <a:endParaRPr lang="en-GB"/>
        </a:p>
      </dgm:t>
    </dgm:pt>
    <dgm:pt modelId="{8FF0F828-45D6-4652-94C7-DED4E37A04F6}">
      <dgm:prSet custT="1"/>
      <dgm:spPr/>
      <dgm:t>
        <a:bodyPr/>
        <a:lstStyle/>
        <a:p>
          <a:pPr algn="ctr">
            <a:buNone/>
          </a:pPr>
          <a:r>
            <a:rPr lang="fr-BE" sz="1900" dirty="0"/>
            <a:t>ERA</a:t>
          </a:r>
          <a:endParaRPr lang="en-GB" sz="1900" dirty="0"/>
        </a:p>
      </dgm:t>
    </dgm:pt>
    <dgm:pt modelId="{FC3C3A42-A37B-484B-A7A1-B154E559D6B4}" type="parTrans" cxnId="{082249A0-665D-4AB0-B019-08FBF4E8A071}">
      <dgm:prSet/>
      <dgm:spPr/>
      <dgm:t>
        <a:bodyPr/>
        <a:lstStyle/>
        <a:p>
          <a:endParaRPr lang="en-GB"/>
        </a:p>
      </dgm:t>
    </dgm:pt>
    <dgm:pt modelId="{D13C2612-E9AF-4B93-883C-34AE36C545AE}" type="sibTrans" cxnId="{082249A0-665D-4AB0-B019-08FBF4E8A071}">
      <dgm:prSet/>
      <dgm:spPr/>
      <dgm:t>
        <a:bodyPr/>
        <a:lstStyle/>
        <a:p>
          <a:endParaRPr lang="en-GB"/>
        </a:p>
      </dgm:t>
    </dgm:pt>
    <dgm:pt modelId="{359C2B28-21ED-4185-B73F-5B04762D78C0}" type="pres">
      <dgm:prSet presAssocID="{5A1229C2-2495-4A75-9FFC-E5EB00B4A239}" presName="Name0" presStyleCnt="0">
        <dgm:presLayoutVars>
          <dgm:chMax/>
          <dgm:chPref/>
          <dgm:dir/>
          <dgm:animLvl val="lvl"/>
          <dgm:resizeHandles val="exact"/>
        </dgm:presLayoutVars>
      </dgm:prSet>
      <dgm:spPr/>
    </dgm:pt>
    <dgm:pt modelId="{7F39F499-455B-426B-82E7-1DC0381BAA11}" type="pres">
      <dgm:prSet presAssocID="{D802682C-1195-428C-A795-807F6385DD7C}" presName="composite" presStyleCnt="0"/>
      <dgm:spPr/>
    </dgm:pt>
    <dgm:pt modelId="{B66BB8BF-3150-4D18-A28E-7C34A0DECADE}" type="pres">
      <dgm:prSet presAssocID="{D802682C-1195-428C-A795-807F6385DD7C}" presName="Image" presStyleLbl="alignNode1" presStyleIdx="0" presStyleCnt="5" custLinFactNeighborX="813" custLinFactNeighborY="169"/>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dgm:spPr>
    </dgm:pt>
    <dgm:pt modelId="{3140174E-4CA0-412D-987D-212502B72577}" type="pres">
      <dgm:prSet presAssocID="{D802682C-1195-428C-A795-807F6385DD7C}" presName="Accent" presStyleLbl="parChTrans1D1" presStyleIdx="0" presStyleCnt="5"/>
      <dgm:spPr>
        <a:ln>
          <a:noFill/>
        </a:ln>
      </dgm:spPr>
    </dgm:pt>
    <dgm:pt modelId="{7BED1ED8-AA3B-46C5-A3C0-2C18DF38AE9E}" type="pres">
      <dgm:prSet presAssocID="{D802682C-1195-428C-A795-807F6385DD7C}" presName="Parent" presStyleLbl="revTx" presStyleIdx="0" presStyleCnt="5" custLinFactNeighborY="340">
        <dgm:presLayoutVars>
          <dgm:chMax val="0"/>
          <dgm:chPref val="0"/>
          <dgm:bulletEnabled val="1"/>
        </dgm:presLayoutVars>
      </dgm:prSet>
      <dgm:spPr/>
    </dgm:pt>
    <dgm:pt modelId="{46A19AB0-E02B-4DF6-BAA2-571A5FEFC9FF}" type="pres">
      <dgm:prSet presAssocID="{4FB65A30-61DF-4453-BDB0-2ECBE9B95B41}" presName="sibTrans" presStyleCnt="0"/>
      <dgm:spPr/>
    </dgm:pt>
    <dgm:pt modelId="{215EDFE9-B1B0-41A9-94AB-CB26C5079A9B}" type="pres">
      <dgm:prSet presAssocID="{46D1BB39-D43D-4B17-A38E-517505092A18}" presName="composite" presStyleCnt="0"/>
      <dgm:spPr/>
    </dgm:pt>
    <dgm:pt modelId="{BFAD2A2C-8CA6-4EA1-9B3C-E8A6FD7F2F08}" type="pres">
      <dgm:prSet presAssocID="{46D1BB39-D43D-4B17-A38E-517505092A18}" presName="Image" presStyleLbl="alignNode1" presStyleIdx="1" presStyleCnt="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dgm:spPr>
    </dgm:pt>
    <dgm:pt modelId="{E60285F4-3DDC-4049-94AD-43C74F866C9C}" type="pres">
      <dgm:prSet presAssocID="{46D1BB39-D43D-4B17-A38E-517505092A18}" presName="Accent" presStyleLbl="parChTrans1D1" presStyleIdx="1" presStyleCnt="5"/>
      <dgm:spPr/>
    </dgm:pt>
    <dgm:pt modelId="{2D7EAAB7-AE03-4F6F-AAA4-A945D49E7D27}" type="pres">
      <dgm:prSet presAssocID="{46D1BB39-D43D-4B17-A38E-517505092A18}" presName="Parent" presStyleLbl="revTx" presStyleIdx="1" presStyleCnt="5">
        <dgm:presLayoutVars>
          <dgm:chMax val="0"/>
          <dgm:chPref val="0"/>
          <dgm:bulletEnabled val="1"/>
        </dgm:presLayoutVars>
      </dgm:prSet>
      <dgm:spPr/>
    </dgm:pt>
    <dgm:pt modelId="{8A104A2D-76F0-4C1F-9157-83320882ABFA}" type="pres">
      <dgm:prSet presAssocID="{100C8992-8941-4136-94C8-B0C04EC91AF1}" presName="sibTrans" presStyleCnt="0"/>
      <dgm:spPr/>
    </dgm:pt>
    <dgm:pt modelId="{D2823178-FFFC-4C5A-925B-9ED00C15BF25}" type="pres">
      <dgm:prSet presAssocID="{36F882C5-C9B7-4806-9F05-3ED0F83A45FB}" presName="composite" presStyleCnt="0"/>
      <dgm:spPr/>
    </dgm:pt>
    <dgm:pt modelId="{44E6C366-38E6-4E28-86D3-6EDE63922E8C}" type="pres">
      <dgm:prSet presAssocID="{36F882C5-C9B7-4806-9F05-3ED0F83A45FB}" presName="Image" presStyleLbl="alignNode1" presStyleIdx="2" presStyleCnt="5" custAng="5400000" custScaleY="101140" custLinFactNeighborX="201" custLinFactNeighborY="-26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6619395D-17EE-4935-9494-B9BAFCC94EA0}" type="pres">
      <dgm:prSet presAssocID="{36F882C5-C9B7-4806-9F05-3ED0F83A45FB}" presName="Accent" presStyleLbl="parChTrans1D1" presStyleIdx="2" presStyleCnt="5"/>
      <dgm:spPr/>
    </dgm:pt>
    <dgm:pt modelId="{CAAD93B0-5839-492F-BC41-ADB149538D03}" type="pres">
      <dgm:prSet presAssocID="{36F882C5-C9B7-4806-9F05-3ED0F83A45FB}" presName="Parent" presStyleLbl="revTx" presStyleIdx="2" presStyleCnt="5" custLinFactNeighborY="1012">
        <dgm:presLayoutVars>
          <dgm:chMax val="0"/>
          <dgm:chPref val="0"/>
          <dgm:bulletEnabled val="1"/>
        </dgm:presLayoutVars>
      </dgm:prSet>
      <dgm:spPr/>
    </dgm:pt>
    <dgm:pt modelId="{42421D83-8981-4AF0-A71C-3BD5EDBB1B4B}" type="pres">
      <dgm:prSet presAssocID="{5CF72C93-7001-4E03-829F-012131F063C7}" presName="sibTrans" presStyleCnt="0"/>
      <dgm:spPr/>
    </dgm:pt>
    <dgm:pt modelId="{8E76AA74-8D94-4926-8247-B2A095233EF9}" type="pres">
      <dgm:prSet presAssocID="{E56F67C9-3A84-42AB-930D-6810820A8DE9}" presName="composite" presStyleCnt="0"/>
      <dgm:spPr/>
    </dgm:pt>
    <dgm:pt modelId="{A886D5A3-9343-4AD7-BE76-A0DCEDB7D632}" type="pres">
      <dgm:prSet presAssocID="{E56F67C9-3A84-42AB-930D-6810820A8DE9}" presName="Image" presStyleLbl="alignNode1" presStyleIdx="3" presStyleCnt="5" custAng="5400000" custLinFactNeighborX="17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dgm:spPr>
    </dgm:pt>
    <dgm:pt modelId="{833B1994-39B5-45A4-8B8E-01654F615F8E}" type="pres">
      <dgm:prSet presAssocID="{E56F67C9-3A84-42AB-930D-6810820A8DE9}" presName="Accent" presStyleLbl="parChTrans1D1" presStyleIdx="3" presStyleCnt="5"/>
      <dgm:spPr/>
    </dgm:pt>
    <dgm:pt modelId="{BE5CD701-552C-45B8-933F-C677FD63E9B3}" type="pres">
      <dgm:prSet presAssocID="{E56F67C9-3A84-42AB-930D-6810820A8DE9}" presName="Parent" presStyleLbl="revTx" presStyleIdx="3" presStyleCnt="5">
        <dgm:presLayoutVars>
          <dgm:chMax val="0"/>
          <dgm:chPref val="0"/>
          <dgm:bulletEnabled val="1"/>
        </dgm:presLayoutVars>
      </dgm:prSet>
      <dgm:spPr/>
    </dgm:pt>
    <dgm:pt modelId="{B49EB6EF-6B59-4ADB-A884-16BC785C8AC9}" type="pres">
      <dgm:prSet presAssocID="{D45129C8-51F1-4EC1-9D56-7664A1620A62}" presName="sibTrans" presStyleCnt="0"/>
      <dgm:spPr/>
    </dgm:pt>
    <dgm:pt modelId="{06F04A8B-E10F-4AA6-B78E-781EF65867D7}" type="pres">
      <dgm:prSet presAssocID="{56F316E9-1FEA-4F10-9F1B-481C9A492130}" presName="composite" presStyleCnt="0"/>
      <dgm:spPr/>
    </dgm:pt>
    <dgm:pt modelId="{B17D3C1E-F050-4484-839C-DF892564694C}" type="pres">
      <dgm:prSet presAssocID="{56F316E9-1FEA-4F10-9F1B-481C9A492130}" presName="Image" presStyleLbl="alignNode1" presStyleIdx="4" presStyleCnt="5" custScaleY="101140" custLinFactNeighborY="0"/>
      <dgm:spPr>
        <a:blipFill rotWithShape="1">
          <a:blip xmlns:r="http://schemas.openxmlformats.org/officeDocument/2006/relationships" r:embed="rId5"/>
          <a:srcRect/>
          <a:stretch>
            <a:fillRect t="-8000" b="-8000"/>
          </a:stretch>
        </a:blipFill>
      </dgm:spPr>
    </dgm:pt>
    <dgm:pt modelId="{A02B90C6-393E-4E5C-B0A6-B86A7DEB2D6E}" type="pres">
      <dgm:prSet presAssocID="{56F316E9-1FEA-4F10-9F1B-481C9A492130}" presName="Accent" presStyleLbl="parChTrans1D1" presStyleIdx="4" presStyleCnt="5"/>
      <dgm:spPr/>
    </dgm:pt>
    <dgm:pt modelId="{308FB21A-0A9D-4527-849A-310F60E82CEB}" type="pres">
      <dgm:prSet presAssocID="{56F316E9-1FEA-4F10-9F1B-481C9A492130}" presName="Parent" presStyleLbl="revTx" presStyleIdx="4" presStyleCnt="5">
        <dgm:presLayoutVars>
          <dgm:chMax val="0"/>
          <dgm:chPref val="0"/>
          <dgm:bulletEnabled val="1"/>
        </dgm:presLayoutVars>
      </dgm:prSet>
      <dgm:spPr/>
    </dgm:pt>
  </dgm:ptLst>
  <dgm:cxnLst>
    <dgm:cxn modelId="{69857003-FA3A-4EC4-A6E8-1432106BA885}" srcId="{5A1229C2-2495-4A75-9FFC-E5EB00B4A239}" destId="{46D1BB39-D43D-4B17-A38E-517505092A18}" srcOrd="1" destOrd="0" parTransId="{EEA3A7CF-C70B-4CAD-8D7A-433F62D6DA98}" sibTransId="{100C8992-8941-4136-94C8-B0C04EC91AF1}"/>
    <dgm:cxn modelId="{D1211A08-E2F6-4766-AA06-EC2C93005BD5}" srcId="{5A1229C2-2495-4A75-9FFC-E5EB00B4A239}" destId="{E56F67C9-3A84-42AB-930D-6810820A8DE9}" srcOrd="3" destOrd="0" parTransId="{52A08AB4-5F2F-4932-89F2-76316E7CC499}" sibTransId="{D45129C8-51F1-4EC1-9D56-7664A1620A62}"/>
    <dgm:cxn modelId="{9311A708-CC65-4A5B-A3A4-89408E3915A5}" type="presOf" srcId="{C2E11FF4-2A97-4EB9-899A-5A6C811097F1}" destId="{CAAD93B0-5839-492F-BC41-ADB149538D03}" srcOrd="0" destOrd="3" presId="urn:microsoft.com/office/officeart/2008/layout/PictureLineup"/>
    <dgm:cxn modelId="{08926009-65E0-4538-8E7B-E6D532BEA493}" type="presOf" srcId="{B52C0DB6-880D-45D6-B6A9-A9224AF1858E}" destId="{7BED1ED8-AA3B-46C5-A3C0-2C18DF38AE9E}" srcOrd="0" destOrd="2" presId="urn:microsoft.com/office/officeart/2008/layout/PictureLineup"/>
    <dgm:cxn modelId="{104E781D-DB3E-4CD1-9863-6F91640C7433}" srcId="{36F882C5-C9B7-4806-9F05-3ED0F83A45FB}" destId="{C2E11FF4-2A97-4EB9-899A-5A6C811097F1}" srcOrd="2" destOrd="0" parTransId="{62B27BB5-AC70-496C-BBEB-3F9B98C6D636}" sibTransId="{0B6A74CA-854E-4305-BED9-C79BF7783BAA}"/>
    <dgm:cxn modelId="{A0FFCA23-FFA6-4AAA-BCCC-1355A4D10BEA}" type="presOf" srcId="{5CFE7600-CAC9-4D63-90A0-B63F495E55E5}" destId="{CAAD93B0-5839-492F-BC41-ADB149538D03}" srcOrd="0" destOrd="1" presId="urn:microsoft.com/office/officeart/2008/layout/PictureLineup"/>
    <dgm:cxn modelId="{8064A331-B65D-4116-BF5B-4CDBA52D164E}" srcId="{5A1229C2-2495-4A75-9FFC-E5EB00B4A239}" destId="{D802682C-1195-428C-A795-807F6385DD7C}" srcOrd="0" destOrd="0" parTransId="{27851827-4B67-476C-95D9-4821B9D12FEE}" sibTransId="{4FB65A30-61DF-4453-BDB0-2ECBE9B95B41}"/>
    <dgm:cxn modelId="{C186D731-CEF7-4F82-A913-CCE7C2D8CC24}" srcId="{46D1BB39-D43D-4B17-A38E-517505092A18}" destId="{1DE8EEDF-55D1-4DFF-883D-2741DB7BE2CD}" srcOrd="2" destOrd="0" parTransId="{F632A782-CB51-4DAA-AAD3-D40866D78581}" sibTransId="{70701FA5-751A-4C59-AE2A-B0421A8C53C2}"/>
    <dgm:cxn modelId="{D002EA3D-2658-4A52-88CC-917099F2031A}" srcId="{5A1229C2-2495-4A75-9FFC-E5EB00B4A239}" destId="{56F316E9-1FEA-4F10-9F1B-481C9A492130}" srcOrd="4" destOrd="0" parTransId="{DE86152C-3A47-4F00-9A4C-EED0253301C1}" sibTransId="{7FF82166-FB4B-4E37-9579-F51CA473C40F}"/>
    <dgm:cxn modelId="{6FEC645C-9403-483C-AA7B-958A07297E24}" type="presOf" srcId="{56F316E9-1FEA-4F10-9F1B-481C9A492130}" destId="{308FB21A-0A9D-4527-849A-310F60E82CEB}" srcOrd="0" destOrd="0" presId="urn:microsoft.com/office/officeart/2008/layout/PictureLineup"/>
    <dgm:cxn modelId="{9077BA5D-2C27-4962-A159-888A7F32AA1D}" srcId="{46D1BB39-D43D-4B17-A38E-517505092A18}" destId="{94A62277-96EF-4E79-ABD3-0BF7BCE80F7F}" srcOrd="1" destOrd="0" parTransId="{7214C029-4474-48CC-A68A-B4A59811E134}" sibTransId="{88E59CDF-DD3D-421F-98C9-3497106077E6}"/>
    <dgm:cxn modelId="{1125EA41-C7D4-4F00-A089-FED1F20A6FBE}" srcId="{D802682C-1195-428C-A795-807F6385DD7C}" destId="{C2B7B087-7F8D-4C9B-AA88-5F88D74B7D1B}" srcOrd="0" destOrd="0" parTransId="{6A8000E6-DC74-45F8-A421-96794EF5FCCB}" sibTransId="{06C4303D-9782-4295-B72E-69A730559F08}"/>
    <dgm:cxn modelId="{9A786145-942B-4F0A-B3A7-33066CF29517}" type="presOf" srcId="{8FF0F828-45D6-4652-94C7-DED4E37A04F6}" destId="{308FB21A-0A9D-4527-849A-310F60E82CEB}" srcOrd="0" destOrd="2" presId="urn:microsoft.com/office/officeart/2008/layout/PictureLineup"/>
    <dgm:cxn modelId="{149D706B-413D-4EEF-B628-9F22BF28C2C0}" type="presOf" srcId="{6E71002D-B555-4C1C-A436-EF6242C4C1A5}" destId="{7BED1ED8-AA3B-46C5-A3C0-2C18DF38AE9E}" srcOrd="0" destOrd="3" presId="urn:microsoft.com/office/officeart/2008/layout/PictureLineup"/>
    <dgm:cxn modelId="{CCDA6880-328E-4409-A5CF-DF34CD6B2153}" type="presOf" srcId="{36F882C5-C9B7-4806-9F05-3ED0F83A45FB}" destId="{CAAD93B0-5839-492F-BC41-ADB149538D03}" srcOrd="0" destOrd="0" presId="urn:microsoft.com/office/officeart/2008/layout/PictureLineup"/>
    <dgm:cxn modelId="{11E5D880-1D75-4D3E-8B98-21B25A3C09E9}" srcId="{36F882C5-C9B7-4806-9F05-3ED0F83A45FB}" destId="{2988DB6E-4925-4BF6-AA41-E78CC5A11968}" srcOrd="3" destOrd="0" parTransId="{327F0D75-FFA7-4ACD-8A6D-2FB48AB8C8E6}" sibTransId="{B4CD9EA5-E4EE-41C7-B2EA-6AFDC76A6506}"/>
    <dgm:cxn modelId="{95C6B391-6A1A-4E01-8995-189E81E95104}" type="presOf" srcId="{2988DB6E-4925-4BF6-AA41-E78CC5A11968}" destId="{CAAD93B0-5839-492F-BC41-ADB149538D03}" srcOrd="0" destOrd="4" presId="urn:microsoft.com/office/officeart/2008/layout/PictureLineup"/>
    <dgm:cxn modelId="{082249A0-665D-4AB0-B019-08FBF4E8A071}" srcId="{56F316E9-1FEA-4F10-9F1B-481C9A492130}" destId="{8FF0F828-45D6-4652-94C7-DED4E37A04F6}" srcOrd="1" destOrd="0" parTransId="{FC3C3A42-A37B-484B-A7A1-B154E559D6B4}" sibTransId="{D13C2612-E9AF-4B93-883C-34AE36C545AE}"/>
    <dgm:cxn modelId="{66A212A3-73E2-4EF6-AB12-2CE558F9AE9C}" srcId="{36F882C5-C9B7-4806-9F05-3ED0F83A45FB}" destId="{8991AA63-189C-4E95-A590-7281DCD40E77}" srcOrd="1" destOrd="0" parTransId="{1AEA11A3-3BC2-4A1C-943E-82C2358FC47A}" sibTransId="{0ABB9A47-AC57-44FA-96CA-1E6BEF5CECB1}"/>
    <dgm:cxn modelId="{A74F2BA8-5E63-4035-8E4B-F24A69CDDD73}" type="presOf" srcId="{E56F67C9-3A84-42AB-930D-6810820A8DE9}" destId="{BE5CD701-552C-45B8-933F-C677FD63E9B3}" srcOrd="0" destOrd="0" presId="urn:microsoft.com/office/officeart/2008/layout/PictureLineup"/>
    <dgm:cxn modelId="{2AE418AD-243E-4365-BAAC-3AFE5D692033}" type="presOf" srcId="{D3C84CAF-E860-4840-A87D-AB956B1733CE}" destId="{7BED1ED8-AA3B-46C5-A3C0-2C18DF38AE9E}" srcOrd="0" destOrd="4" presId="urn:microsoft.com/office/officeart/2008/layout/PictureLineup"/>
    <dgm:cxn modelId="{A6F983AD-CA31-42A6-93A5-3879616CE70B}" type="presOf" srcId="{1DE8EEDF-55D1-4DFF-883D-2741DB7BE2CD}" destId="{2D7EAAB7-AE03-4F6F-AAA4-A945D49E7D27}" srcOrd="0" destOrd="3" presId="urn:microsoft.com/office/officeart/2008/layout/PictureLineup"/>
    <dgm:cxn modelId="{AC567EAF-AD18-421C-9DB1-0D1E9BBDE6F5}" type="presOf" srcId="{5A1229C2-2495-4A75-9FFC-E5EB00B4A239}" destId="{359C2B28-21ED-4185-B73F-5B04762D78C0}" srcOrd="0" destOrd="0" presId="urn:microsoft.com/office/officeart/2008/layout/PictureLineup"/>
    <dgm:cxn modelId="{77035CC0-B3BD-427E-B7FB-32C3B4A7F910}" srcId="{D802682C-1195-428C-A795-807F6385DD7C}" destId="{D3C84CAF-E860-4840-A87D-AB956B1733CE}" srcOrd="3" destOrd="0" parTransId="{5CF3E1C5-AF93-46B4-85B7-5F33316DEB38}" sibTransId="{422CDC45-B32E-4522-A806-DBAF4EADC6F5}"/>
    <dgm:cxn modelId="{38B6EDC9-991A-456D-BDE3-21E40134539D}" type="presOf" srcId="{8991AA63-189C-4E95-A590-7281DCD40E77}" destId="{CAAD93B0-5839-492F-BC41-ADB149538D03}" srcOrd="0" destOrd="2" presId="urn:microsoft.com/office/officeart/2008/layout/PictureLineup"/>
    <dgm:cxn modelId="{77D0C1CA-CADC-41CF-A68E-8C67E2B8B992}" type="presOf" srcId="{D802682C-1195-428C-A795-807F6385DD7C}" destId="{7BED1ED8-AA3B-46C5-A3C0-2C18DF38AE9E}" srcOrd="0" destOrd="0" presId="urn:microsoft.com/office/officeart/2008/layout/PictureLineup"/>
    <dgm:cxn modelId="{13C239CF-952F-4AA5-AA91-9CFCF0DD3FC8}" srcId="{56F316E9-1FEA-4F10-9F1B-481C9A492130}" destId="{994E63CA-E104-45F9-8A7A-BECE7D666C73}" srcOrd="0" destOrd="0" parTransId="{BE8511C6-7B72-41EC-83FD-56D3F840489C}" sibTransId="{B84ED900-5284-47E3-98E4-EBE8B362CEAB}"/>
    <dgm:cxn modelId="{D79455D6-9F33-405C-8C61-609C952D66E7}" srcId="{46D1BB39-D43D-4B17-A38E-517505092A18}" destId="{23139516-29EF-44CF-BBD0-36A52E8A104D}" srcOrd="0" destOrd="0" parTransId="{3E088065-FE7A-4193-B6C1-9D4F309B63C3}" sibTransId="{9A3B1896-8B73-4A0D-A4DC-8C264FED607D}"/>
    <dgm:cxn modelId="{548780D8-7345-401F-8309-F1379064133F}" srcId="{5A1229C2-2495-4A75-9FFC-E5EB00B4A239}" destId="{36F882C5-C9B7-4806-9F05-3ED0F83A45FB}" srcOrd="2" destOrd="0" parTransId="{5961232B-2F29-4E93-A106-7F072D6EF958}" sibTransId="{5CF72C93-7001-4E03-829F-012131F063C7}"/>
    <dgm:cxn modelId="{195EC2DC-8980-44E6-8CCC-68AB76ED0160}" srcId="{36F882C5-C9B7-4806-9F05-3ED0F83A45FB}" destId="{5CFE7600-CAC9-4D63-90A0-B63F495E55E5}" srcOrd="0" destOrd="0" parTransId="{FE0CF859-933C-42F4-8E32-FC0505166B28}" sibTransId="{F4610500-2FCC-47CB-BFE5-042740E2BCAF}"/>
    <dgm:cxn modelId="{CCD57FDD-42F7-47C2-A5AF-903BDE2ABE6A}" type="presOf" srcId="{23139516-29EF-44CF-BBD0-36A52E8A104D}" destId="{2D7EAAB7-AE03-4F6F-AAA4-A945D49E7D27}" srcOrd="0" destOrd="1" presId="urn:microsoft.com/office/officeart/2008/layout/PictureLineup"/>
    <dgm:cxn modelId="{02DFEFDE-A584-4D79-BBB8-4C9D40E0482D}" srcId="{D802682C-1195-428C-A795-807F6385DD7C}" destId="{6E71002D-B555-4C1C-A436-EF6242C4C1A5}" srcOrd="2" destOrd="0" parTransId="{4278351B-5147-4CF0-B82C-A3AC055D23E5}" sibTransId="{A24E98EB-CEA5-437A-A722-488124A0F2A9}"/>
    <dgm:cxn modelId="{97EF47E8-2D42-4305-B232-DC0F18547A99}" type="presOf" srcId="{994E63CA-E104-45F9-8A7A-BECE7D666C73}" destId="{308FB21A-0A9D-4527-849A-310F60E82CEB}" srcOrd="0" destOrd="1" presId="urn:microsoft.com/office/officeart/2008/layout/PictureLineup"/>
    <dgm:cxn modelId="{9324F3F1-AD22-4E4D-93CA-5388040D9B69}" type="presOf" srcId="{46D1BB39-D43D-4B17-A38E-517505092A18}" destId="{2D7EAAB7-AE03-4F6F-AAA4-A945D49E7D27}" srcOrd="0" destOrd="0" presId="urn:microsoft.com/office/officeart/2008/layout/PictureLineup"/>
    <dgm:cxn modelId="{3ADAB8FA-B5D8-4EAE-9BB0-FC62D8EC64D6}" srcId="{D802682C-1195-428C-A795-807F6385DD7C}" destId="{B52C0DB6-880D-45D6-B6A9-A9224AF1858E}" srcOrd="1" destOrd="0" parTransId="{07EB33B1-8CBC-4386-993A-DC721A999F2E}" sibTransId="{46F65918-1C39-4FB0-96B2-66A7EDB1D18F}"/>
    <dgm:cxn modelId="{A03BCBFA-0F6E-4A64-AA79-2D1BC84BE380}" type="presOf" srcId="{94A62277-96EF-4E79-ABD3-0BF7BCE80F7F}" destId="{2D7EAAB7-AE03-4F6F-AAA4-A945D49E7D27}" srcOrd="0" destOrd="2" presId="urn:microsoft.com/office/officeart/2008/layout/PictureLineup"/>
    <dgm:cxn modelId="{265EDAFC-81BC-4130-BB8F-3A52D0BBF3DD}" type="presOf" srcId="{C2B7B087-7F8D-4C9B-AA88-5F88D74B7D1B}" destId="{7BED1ED8-AA3B-46C5-A3C0-2C18DF38AE9E}" srcOrd="0" destOrd="1" presId="urn:microsoft.com/office/officeart/2008/layout/PictureLineup"/>
    <dgm:cxn modelId="{B179B256-F000-4EED-A7E5-7410E9B718BE}" type="presParOf" srcId="{359C2B28-21ED-4185-B73F-5B04762D78C0}" destId="{7F39F499-455B-426B-82E7-1DC0381BAA11}" srcOrd="0" destOrd="0" presId="urn:microsoft.com/office/officeart/2008/layout/PictureLineup"/>
    <dgm:cxn modelId="{8CC107BA-0278-4F73-9DC9-EB2B64D29F4E}" type="presParOf" srcId="{7F39F499-455B-426B-82E7-1DC0381BAA11}" destId="{B66BB8BF-3150-4D18-A28E-7C34A0DECADE}" srcOrd="0" destOrd="0" presId="urn:microsoft.com/office/officeart/2008/layout/PictureLineup"/>
    <dgm:cxn modelId="{BDFEB51B-03D2-46A4-8634-E2D1C5A82043}" type="presParOf" srcId="{7F39F499-455B-426B-82E7-1DC0381BAA11}" destId="{3140174E-4CA0-412D-987D-212502B72577}" srcOrd="1" destOrd="0" presId="urn:microsoft.com/office/officeart/2008/layout/PictureLineup"/>
    <dgm:cxn modelId="{A3941323-F3D4-4B3F-89C4-48A932BCE826}" type="presParOf" srcId="{7F39F499-455B-426B-82E7-1DC0381BAA11}" destId="{7BED1ED8-AA3B-46C5-A3C0-2C18DF38AE9E}" srcOrd="2" destOrd="0" presId="urn:microsoft.com/office/officeart/2008/layout/PictureLineup"/>
    <dgm:cxn modelId="{7FF21165-CD1B-44FC-86BC-0133933A2158}" type="presParOf" srcId="{359C2B28-21ED-4185-B73F-5B04762D78C0}" destId="{46A19AB0-E02B-4DF6-BAA2-571A5FEFC9FF}" srcOrd="1" destOrd="0" presId="urn:microsoft.com/office/officeart/2008/layout/PictureLineup"/>
    <dgm:cxn modelId="{277AFAB4-B7D2-4CED-9560-DB279CD62D2D}" type="presParOf" srcId="{359C2B28-21ED-4185-B73F-5B04762D78C0}" destId="{215EDFE9-B1B0-41A9-94AB-CB26C5079A9B}" srcOrd="2" destOrd="0" presId="urn:microsoft.com/office/officeart/2008/layout/PictureLineup"/>
    <dgm:cxn modelId="{1800CDD0-7BC2-49BF-AA47-5C2A4715C3A3}" type="presParOf" srcId="{215EDFE9-B1B0-41A9-94AB-CB26C5079A9B}" destId="{BFAD2A2C-8CA6-4EA1-9B3C-E8A6FD7F2F08}" srcOrd="0" destOrd="0" presId="urn:microsoft.com/office/officeart/2008/layout/PictureLineup"/>
    <dgm:cxn modelId="{73431A8E-F172-46FF-8B7A-63D572723797}" type="presParOf" srcId="{215EDFE9-B1B0-41A9-94AB-CB26C5079A9B}" destId="{E60285F4-3DDC-4049-94AD-43C74F866C9C}" srcOrd="1" destOrd="0" presId="urn:microsoft.com/office/officeart/2008/layout/PictureLineup"/>
    <dgm:cxn modelId="{2E794E5C-3DB6-4F9F-B9C7-BE708E7D3270}" type="presParOf" srcId="{215EDFE9-B1B0-41A9-94AB-CB26C5079A9B}" destId="{2D7EAAB7-AE03-4F6F-AAA4-A945D49E7D27}" srcOrd="2" destOrd="0" presId="urn:microsoft.com/office/officeart/2008/layout/PictureLineup"/>
    <dgm:cxn modelId="{EF9CB2AB-FB60-4874-AE2B-4D2D3BCF66E1}" type="presParOf" srcId="{359C2B28-21ED-4185-B73F-5B04762D78C0}" destId="{8A104A2D-76F0-4C1F-9157-83320882ABFA}" srcOrd="3" destOrd="0" presId="urn:microsoft.com/office/officeart/2008/layout/PictureLineup"/>
    <dgm:cxn modelId="{B4D77F4A-BD4F-46A2-A808-B089FFF060D0}" type="presParOf" srcId="{359C2B28-21ED-4185-B73F-5B04762D78C0}" destId="{D2823178-FFFC-4C5A-925B-9ED00C15BF25}" srcOrd="4" destOrd="0" presId="urn:microsoft.com/office/officeart/2008/layout/PictureLineup"/>
    <dgm:cxn modelId="{C2D2B0BD-F224-4D70-B2DD-F1E838203195}" type="presParOf" srcId="{D2823178-FFFC-4C5A-925B-9ED00C15BF25}" destId="{44E6C366-38E6-4E28-86D3-6EDE63922E8C}" srcOrd="0" destOrd="0" presId="urn:microsoft.com/office/officeart/2008/layout/PictureLineup"/>
    <dgm:cxn modelId="{A2CA9E17-5020-4301-97BE-24C6BB3A2FB5}" type="presParOf" srcId="{D2823178-FFFC-4C5A-925B-9ED00C15BF25}" destId="{6619395D-17EE-4935-9494-B9BAFCC94EA0}" srcOrd="1" destOrd="0" presId="urn:microsoft.com/office/officeart/2008/layout/PictureLineup"/>
    <dgm:cxn modelId="{25CBC61C-AF48-4F7D-8517-C28CC4991527}" type="presParOf" srcId="{D2823178-FFFC-4C5A-925B-9ED00C15BF25}" destId="{CAAD93B0-5839-492F-BC41-ADB149538D03}" srcOrd="2" destOrd="0" presId="urn:microsoft.com/office/officeart/2008/layout/PictureLineup"/>
    <dgm:cxn modelId="{5509A54B-EC4A-4FCE-9EB3-2FE03751F3A4}" type="presParOf" srcId="{359C2B28-21ED-4185-B73F-5B04762D78C0}" destId="{42421D83-8981-4AF0-A71C-3BD5EDBB1B4B}" srcOrd="5" destOrd="0" presId="urn:microsoft.com/office/officeart/2008/layout/PictureLineup"/>
    <dgm:cxn modelId="{5C75EBDD-8B4D-4A5E-949B-27332252EDB8}" type="presParOf" srcId="{359C2B28-21ED-4185-B73F-5B04762D78C0}" destId="{8E76AA74-8D94-4926-8247-B2A095233EF9}" srcOrd="6" destOrd="0" presId="urn:microsoft.com/office/officeart/2008/layout/PictureLineup"/>
    <dgm:cxn modelId="{DFDE4600-A421-4B37-9C49-B9DBBD29D908}" type="presParOf" srcId="{8E76AA74-8D94-4926-8247-B2A095233EF9}" destId="{A886D5A3-9343-4AD7-BE76-A0DCEDB7D632}" srcOrd="0" destOrd="0" presId="urn:microsoft.com/office/officeart/2008/layout/PictureLineup"/>
    <dgm:cxn modelId="{79E328E8-970C-4586-936F-29DD173E9947}" type="presParOf" srcId="{8E76AA74-8D94-4926-8247-B2A095233EF9}" destId="{833B1994-39B5-45A4-8B8E-01654F615F8E}" srcOrd="1" destOrd="0" presId="urn:microsoft.com/office/officeart/2008/layout/PictureLineup"/>
    <dgm:cxn modelId="{1F0133A9-7FAA-4A9D-A411-E49F8E479BCC}" type="presParOf" srcId="{8E76AA74-8D94-4926-8247-B2A095233EF9}" destId="{BE5CD701-552C-45B8-933F-C677FD63E9B3}" srcOrd="2" destOrd="0" presId="urn:microsoft.com/office/officeart/2008/layout/PictureLineup"/>
    <dgm:cxn modelId="{36919617-8CBF-4764-B92F-74C5A5F680B3}" type="presParOf" srcId="{359C2B28-21ED-4185-B73F-5B04762D78C0}" destId="{B49EB6EF-6B59-4ADB-A884-16BC785C8AC9}" srcOrd="7" destOrd="0" presId="urn:microsoft.com/office/officeart/2008/layout/PictureLineup"/>
    <dgm:cxn modelId="{3C567521-C376-4432-B11F-3CDACC474AD2}" type="presParOf" srcId="{359C2B28-21ED-4185-B73F-5B04762D78C0}" destId="{06F04A8B-E10F-4AA6-B78E-781EF65867D7}" srcOrd="8" destOrd="0" presId="urn:microsoft.com/office/officeart/2008/layout/PictureLineup"/>
    <dgm:cxn modelId="{04797AC1-FE0A-403A-96CD-83721372B78A}" type="presParOf" srcId="{06F04A8B-E10F-4AA6-B78E-781EF65867D7}" destId="{B17D3C1E-F050-4484-839C-DF892564694C}" srcOrd="0" destOrd="0" presId="urn:microsoft.com/office/officeart/2008/layout/PictureLineup"/>
    <dgm:cxn modelId="{4AEECC92-5E3D-4929-A098-1201895651DC}" type="presParOf" srcId="{06F04A8B-E10F-4AA6-B78E-781EF65867D7}" destId="{A02B90C6-393E-4E5C-B0A6-B86A7DEB2D6E}" srcOrd="1" destOrd="0" presId="urn:microsoft.com/office/officeart/2008/layout/PictureLineup"/>
    <dgm:cxn modelId="{ED47B29B-D91C-4D6E-A552-41938DFB7E85}" type="presParOf" srcId="{06F04A8B-E10F-4AA6-B78E-781EF65867D7}" destId="{308FB21A-0A9D-4527-849A-310F60E82CEB}"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A1229C2-2495-4A75-9FFC-E5EB00B4A239}"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GB"/>
        </a:p>
      </dgm:t>
    </dgm:pt>
    <dgm:pt modelId="{D802682C-1195-428C-A795-807F6385DD7C}">
      <dgm:prSet phldrT="[Text]" custT="1"/>
      <dgm:spPr>
        <a:noFill/>
      </dgm:spPr>
      <dgm:t>
        <a:bodyPr/>
        <a:lstStyle/>
        <a:p>
          <a:pPr algn="ctr">
            <a:buNone/>
          </a:pPr>
          <a:r>
            <a:rPr lang="fr-BE" sz="1900" b="1" kern="1200" dirty="0"/>
            <a:t>Jo De </a:t>
          </a:r>
          <a:r>
            <a:rPr lang="fr-BE" sz="1900" b="1" kern="1200" dirty="0" err="1"/>
            <a:t>Bosschere</a:t>
          </a:r>
          <a:endParaRPr lang="en-GB" sz="1900" b="1" kern="1200" dirty="0"/>
        </a:p>
      </dgm:t>
    </dgm:pt>
    <dgm:pt modelId="{27851827-4B67-476C-95D9-4821B9D12FEE}" type="parTrans" cxnId="{8064A331-B65D-4116-BF5B-4CDBA52D164E}">
      <dgm:prSet/>
      <dgm:spPr/>
      <dgm:t>
        <a:bodyPr/>
        <a:lstStyle/>
        <a:p>
          <a:endParaRPr lang="en-GB"/>
        </a:p>
      </dgm:t>
    </dgm:pt>
    <dgm:pt modelId="{4FB65A30-61DF-4453-BDB0-2ECBE9B95B41}" type="sibTrans" cxnId="{8064A331-B65D-4116-BF5B-4CDBA52D164E}">
      <dgm:prSet/>
      <dgm:spPr/>
      <dgm:t>
        <a:bodyPr/>
        <a:lstStyle/>
        <a:p>
          <a:endParaRPr lang="en-GB"/>
        </a:p>
      </dgm:t>
    </dgm:pt>
    <dgm:pt modelId="{36F882C5-C9B7-4806-9F05-3ED0F83A45FB}">
      <dgm:prSet phldrT="[Text]" custT="1"/>
      <dgm:spPr/>
      <dgm:t>
        <a:bodyPr/>
        <a:lstStyle/>
        <a:p>
          <a:pPr algn="ctr">
            <a:buNone/>
          </a:pPr>
          <a:r>
            <a:rPr lang="fr-BE" sz="1900" b="1" kern="1200" dirty="0"/>
            <a:t>Antoine Defossez</a:t>
          </a:r>
          <a:endParaRPr lang="en-GB" sz="1900" b="1" kern="1200" dirty="0"/>
        </a:p>
      </dgm:t>
    </dgm:pt>
    <dgm:pt modelId="{5961232B-2F29-4E93-A106-7F072D6EF958}" type="parTrans" cxnId="{548780D8-7345-401F-8309-F1379064133F}">
      <dgm:prSet/>
      <dgm:spPr/>
      <dgm:t>
        <a:bodyPr/>
        <a:lstStyle/>
        <a:p>
          <a:endParaRPr lang="en-GB"/>
        </a:p>
      </dgm:t>
    </dgm:pt>
    <dgm:pt modelId="{5CF72C93-7001-4E03-829F-012131F063C7}" type="sibTrans" cxnId="{548780D8-7345-401F-8309-F1379064133F}">
      <dgm:prSet/>
      <dgm:spPr/>
      <dgm:t>
        <a:bodyPr/>
        <a:lstStyle/>
        <a:p>
          <a:endParaRPr lang="en-GB"/>
        </a:p>
      </dgm:t>
    </dgm:pt>
    <dgm:pt modelId="{E56F67C9-3A84-42AB-930D-6810820A8DE9}">
      <dgm:prSet phldrT="[Text]" custT="1"/>
      <dgm:spPr>
        <a:ln w="12700">
          <a:noFill/>
        </a:ln>
      </dgm:spPr>
      <dgm:t>
        <a:bodyPr/>
        <a:lstStyle/>
        <a:p>
          <a:pPr algn="ctr"/>
          <a:r>
            <a:rPr lang="fr-BE" sz="1900" b="1" kern="1200" dirty="0"/>
            <a:t>Wouter </a:t>
          </a:r>
          <a:r>
            <a:rPr lang="fr-BE" sz="1900" b="1" kern="1200" dirty="0" err="1"/>
            <a:t>Malfait</a:t>
          </a:r>
          <a:endParaRPr lang="fr-BE" sz="1900" b="1" kern="1200" dirty="0"/>
        </a:p>
        <a:p>
          <a:pPr algn="ctr"/>
          <a:r>
            <a:rPr lang="en-GB" sz="1900" b="0" i="0" kern="1200" dirty="0"/>
            <a:t>Project Officer ERTMS and Telematics Unit</a:t>
          </a:r>
        </a:p>
        <a:p>
          <a:pPr algn="ctr"/>
          <a:endParaRPr lang="en-GB" sz="1900" b="0" i="0" kern="1200" dirty="0"/>
        </a:p>
        <a:p>
          <a:pPr algn="ctr"/>
          <a:endParaRPr lang="en-GB" sz="1900" b="0" i="0" kern="1200" dirty="0"/>
        </a:p>
      </dgm:t>
    </dgm:pt>
    <dgm:pt modelId="{52A08AB4-5F2F-4932-89F2-76316E7CC499}" type="parTrans" cxnId="{D1211A08-E2F6-4766-AA06-EC2C93005BD5}">
      <dgm:prSet/>
      <dgm:spPr/>
      <dgm:t>
        <a:bodyPr/>
        <a:lstStyle/>
        <a:p>
          <a:endParaRPr lang="en-GB"/>
        </a:p>
      </dgm:t>
    </dgm:pt>
    <dgm:pt modelId="{D45129C8-51F1-4EC1-9D56-7664A1620A62}" type="sibTrans" cxnId="{D1211A08-E2F6-4766-AA06-EC2C93005BD5}">
      <dgm:prSet/>
      <dgm:spPr/>
      <dgm:t>
        <a:bodyPr/>
        <a:lstStyle/>
        <a:p>
          <a:endParaRPr lang="en-GB"/>
        </a:p>
      </dgm:t>
    </dgm:pt>
    <dgm:pt modelId="{46D1BB39-D43D-4B17-A38E-517505092A18}">
      <dgm:prSet phldrT="[Text]" custT="1"/>
      <dgm:spPr/>
      <dgm:t>
        <a:bodyPr/>
        <a:lstStyle/>
        <a:p>
          <a:pPr algn="ctr">
            <a:buNone/>
          </a:pPr>
          <a:r>
            <a:rPr lang="fr-BE" sz="1900" b="1" dirty="0"/>
            <a:t>Olivier Piron</a:t>
          </a:r>
          <a:endParaRPr lang="en-GB" sz="1900" b="1" dirty="0"/>
        </a:p>
      </dgm:t>
    </dgm:pt>
    <dgm:pt modelId="{EEA3A7CF-C70B-4CAD-8D7A-433F62D6DA98}" type="parTrans" cxnId="{69857003-FA3A-4EC4-A6E8-1432106BA885}">
      <dgm:prSet/>
      <dgm:spPr/>
      <dgm:t>
        <a:bodyPr/>
        <a:lstStyle/>
        <a:p>
          <a:endParaRPr lang="en-GB"/>
        </a:p>
      </dgm:t>
    </dgm:pt>
    <dgm:pt modelId="{100C8992-8941-4136-94C8-B0C04EC91AF1}" type="sibTrans" cxnId="{69857003-FA3A-4EC4-A6E8-1432106BA885}">
      <dgm:prSet/>
      <dgm:spPr/>
      <dgm:t>
        <a:bodyPr/>
        <a:lstStyle/>
        <a:p>
          <a:endParaRPr lang="en-GB"/>
        </a:p>
      </dgm:t>
    </dgm:pt>
    <dgm:pt modelId="{23139516-29EF-44CF-BBD0-36A52E8A104D}">
      <dgm:prSet phldrT="[Text]" custT="1"/>
      <dgm:spPr/>
      <dgm:t>
        <a:bodyPr/>
        <a:lstStyle/>
        <a:p>
          <a:pPr algn="ctr">
            <a:buNone/>
          </a:pPr>
          <a:r>
            <a:rPr lang="en-US" sz="1900" b="0" i="0" dirty="0"/>
            <a:t>Head of Rolling Stock and Fixed Installations Unit</a:t>
          </a:r>
          <a:endParaRPr lang="en-GB" sz="1900" dirty="0"/>
        </a:p>
      </dgm:t>
    </dgm:pt>
    <dgm:pt modelId="{3E088065-FE7A-4193-B6C1-9D4F309B63C3}" type="parTrans" cxnId="{D79455D6-9F33-405C-8C61-609C952D66E7}">
      <dgm:prSet/>
      <dgm:spPr/>
      <dgm:t>
        <a:bodyPr/>
        <a:lstStyle/>
        <a:p>
          <a:endParaRPr lang="en-GB"/>
        </a:p>
      </dgm:t>
    </dgm:pt>
    <dgm:pt modelId="{9A3B1896-8B73-4A0D-A4DC-8C264FED607D}" type="sibTrans" cxnId="{D79455D6-9F33-405C-8C61-609C952D66E7}">
      <dgm:prSet/>
      <dgm:spPr/>
      <dgm:t>
        <a:bodyPr/>
        <a:lstStyle/>
        <a:p>
          <a:endParaRPr lang="en-GB"/>
        </a:p>
      </dgm:t>
    </dgm:pt>
    <dgm:pt modelId="{D3C84CAF-E860-4840-A87D-AB956B1733CE}">
      <dgm:prSet phldrT="[Text]" custT="1"/>
      <dgm:spPr>
        <a:noFill/>
      </dgm:spPr>
      <dgm:t>
        <a:bodyPr/>
        <a:lstStyle/>
        <a:p>
          <a:pPr algn="ctr">
            <a:buNone/>
          </a:pPr>
          <a:endParaRPr lang="en-GB" sz="2000" kern="1200" dirty="0"/>
        </a:p>
      </dgm:t>
    </dgm:pt>
    <dgm:pt modelId="{5CF3E1C5-AF93-46B4-85B7-5F33316DEB38}" type="parTrans" cxnId="{77035CC0-B3BD-427E-B7FB-32C3B4A7F910}">
      <dgm:prSet/>
      <dgm:spPr/>
      <dgm:t>
        <a:bodyPr/>
        <a:lstStyle/>
        <a:p>
          <a:endParaRPr lang="en-GB"/>
        </a:p>
      </dgm:t>
    </dgm:pt>
    <dgm:pt modelId="{422CDC45-B32E-4522-A806-DBAF4EADC6F5}" type="sibTrans" cxnId="{77035CC0-B3BD-427E-B7FB-32C3B4A7F910}">
      <dgm:prSet/>
      <dgm:spPr/>
      <dgm:t>
        <a:bodyPr/>
        <a:lstStyle/>
        <a:p>
          <a:endParaRPr lang="en-GB"/>
        </a:p>
      </dgm:t>
    </dgm:pt>
    <dgm:pt modelId="{56F316E9-1FEA-4F10-9F1B-481C9A492130}">
      <dgm:prSet phldrT="[Text]" custT="1"/>
      <dgm:spPr>
        <a:solidFill>
          <a:schemeClr val="accent2">
            <a:lumMod val="40000"/>
            <a:lumOff val="60000"/>
          </a:schemeClr>
        </a:solidFill>
        <a:ln w="12700">
          <a:noFill/>
        </a:ln>
      </dgm:spPr>
      <dgm:t>
        <a:bodyPr/>
        <a:lstStyle/>
        <a:p>
          <a:pPr algn="ctr">
            <a:buNone/>
          </a:pPr>
          <a:r>
            <a:rPr lang="en-GB" sz="1900" b="1" kern="1200" dirty="0"/>
            <a:t>Josef </a:t>
          </a:r>
          <a:r>
            <a:rPr lang="en-GB" sz="1900" b="1" kern="1200" dirty="0" err="1"/>
            <a:t>Doppelbauer</a:t>
          </a:r>
          <a:endParaRPr lang="en-GB" sz="1900" b="1" kern="1200" dirty="0"/>
        </a:p>
      </dgm:t>
    </dgm:pt>
    <dgm:pt modelId="{DE86152C-3A47-4F00-9A4C-EED0253301C1}" type="parTrans" cxnId="{D002EA3D-2658-4A52-88CC-917099F2031A}">
      <dgm:prSet/>
      <dgm:spPr/>
      <dgm:t>
        <a:bodyPr/>
        <a:lstStyle/>
        <a:p>
          <a:endParaRPr lang="en-GB"/>
        </a:p>
      </dgm:t>
    </dgm:pt>
    <dgm:pt modelId="{7FF82166-FB4B-4E37-9579-F51CA473C40F}" type="sibTrans" cxnId="{D002EA3D-2658-4A52-88CC-917099F2031A}">
      <dgm:prSet/>
      <dgm:spPr/>
      <dgm:t>
        <a:bodyPr/>
        <a:lstStyle/>
        <a:p>
          <a:endParaRPr lang="en-GB"/>
        </a:p>
      </dgm:t>
    </dgm:pt>
    <dgm:pt modelId="{B52C0DB6-880D-45D6-B6A9-A9224AF1858E}">
      <dgm:prSet phldrT="[Text]" custT="1"/>
      <dgm:spPr>
        <a:noFill/>
      </dgm:spPr>
      <dgm:t>
        <a:bodyPr/>
        <a:lstStyle/>
        <a:p>
          <a:pPr algn="ctr">
            <a:buNone/>
          </a:pPr>
          <a:endParaRPr lang="en-GB" sz="2000" kern="1200" dirty="0"/>
        </a:p>
      </dgm:t>
    </dgm:pt>
    <dgm:pt modelId="{07EB33B1-8CBC-4386-993A-DC721A999F2E}" type="parTrans" cxnId="{3ADAB8FA-B5D8-4EAE-9BB0-FC62D8EC64D6}">
      <dgm:prSet/>
      <dgm:spPr/>
      <dgm:t>
        <a:bodyPr/>
        <a:lstStyle/>
        <a:p>
          <a:endParaRPr lang="en-GB"/>
        </a:p>
      </dgm:t>
    </dgm:pt>
    <dgm:pt modelId="{46F65918-1C39-4FB0-96B2-66A7EDB1D18F}" type="sibTrans" cxnId="{3ADAB8FA-B5D8-4EAE-9BB0-FC62D8EC64D6}">
      <dgm:prSet/>
      <dgm:spPr/>
      <dgm:t>
        <a:bodyPr/>
        <a:lstStyle/>
        <a:p>
          <a:endParaRPr lang="en-GB"/>
        </a:p>
      </dgm:t>
    </dgm:pt>
    <dgm:pt modelId="{1DE8EEDF-55D1-4DFF-883D-2741DB7BE2CD}">
      <dgm:prSet phldrT="[Text]" custT="1"/>
      <dgm:spPr/>
      <dgm:t>
        <a:bodyPr/>
        <a:lstStyle/>
        <a:p>
          <a:pPr algn="ctr">
            <a:buNone/>
          </a:pPr>
          <a:endParaRPr lang="en-GB" sz="2000" dirty="0"/>
        </a:p>
      </dgm:t>
    </dgm:pt>
    <dgm:pt modelId="{F632A782-CB51-4DAA-AAD3-D40866D78581}" type="parTrans" cxnId="{C186D731-CEF7-4F82-A913-CCE7C2D8CC24}">
      <dgm:prSet/>
      <dgm:spPr/>
      <dgm:t>
        <a:bodyPr/>
        <a:lstStyle/>
        <a:p>
          <a:endParaRPr lang="en-GB"/>
        </a:p>
      </dgm:t>
    </dgm:pt>
    <dgm:pt modelId="{70701FA5-751A-4C59-AE2A-B0421A8C53C2}" type="sibTrans" cxnId="{C186D731-CEF7-4F82-A913-CCE7C2D8CC24}">
      <dgm:prSet/>
      <dgm:spPr/>
      <dgm:t>
        <a:bodyPr/>
        <a:lstStyle/>
        <a:p>
          <a:endParaRPr lang="en-GB"/>
        </a:p>
      </dgm:t>
    </dgm:pt>
    <dgm:pt modelId="{2988DB6E-4925-4BF6-AA41-E78CC5A11968}">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327F0D75-FFA7-4ACD-8A6D-2FB48AB8C8E6}" type="parTrans" cxnId="{11E5D880-1D75-4D3E-8B98-21B25A3C09E9}">
      <dgm:prSet/>
      <dgm:spPr/>
      <dgm:t>
        <a:bodyPr/>
        <a:lstStyle/>
        <a:p>
          <a:endParaRPr lang="en-GB"/>
        </a:p>
      </dgm:t>
    </dgm:pt>
    <dgm:pt modelId="{B4CD9EA5-E4EE-41C7-B2EA-6AFDC76A6506}" type="sibTrans" cxnId="{11E5D880-1D75-4D3E-8B98-21B25A3C09E9}">
      <dgm:prSet/>
      <dgm:spPr/>
      <dgm:t>
        <a:bodyPr/>
        <a:lstStyle/>
        <a:p>
          <a:endParaRPr lang="en-GB"/>
        </a:p>
      </dgm:t>
    </dgm:pt>
    <dgm:pt modelId="{8991AA63-189C-4E95-A590-7281DCD40E77}">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1AEA11A3-3BC2-4A1C-943E-82C2358FC47A}" type="parTrans" cxnId="{66A212A3-73E2-4EF6-AB12-2CE558F9AE9C}">
      <dgm:prSet/>
      <dgm:spPr/>
      <dgm:t>
        <a:bodyPr/>
        <a:lstStyle/>
        <a:p>
          <a:endParaRPr lang="en-GB"/>
        </a:p>
      </dgm:t>
    </dgm:pt>
    <dgm:pt modelId="{0ABB9A47-AC57-44FA-96CA-1E6BEF5CECB1}" type="sibTrans" cxnId="{66A212A3-73E2-4EF6-AB12-2CE558F9AE9C}">
      <dgm:prSet/>
      <dgm:spPr/>
      <dgm:t>
        <a:bodyPr/>
        <a:lstStyle/>
        <a:p>
          <a:endParaRPr lang="en-GB"/>
        </a:p>
      </dgm:t>
    </dgm:pt>
    <dgm:pt modelId="{6E71002D-B555-4C1C-A436-EF6242C4C1A5}">
      <dgm:prSet phldrT="[Text]" custT="1"/>
      <dgm:spPr>
        <a:noFill/>
      </dgm:spPr>
      <dgm:t>
        <a:bodyPr/>
        <a:lstStyle/>
        <a:p>
          <a:pPr algn="ctr">
            <a:buNone/>
          </a:pPr>
          <a:endParaRPr lang="en-GB" sz="2000" kern="1200" dirty="0"/>
        </a:p>
      </dgm:t>
    </dgm:pt>
    <dgm:pt modelId="{4278351B-5147-4CF0-B82C-A3AC055D23E5}" type="parTrans" cxnId="{02DFEFDE-A584-4D79-BBB8-4C9D40E0482D}">
      <dgm:prSet/>
      <dgm:spPr/>
      <dgm:t>
        <a:bodyPr/>
        <a:lstStyle/>
        <a:p>
          <a:endParaRPr lang="en-GB"/>
        </a:p>
      </dgm:t>
    </dgm:pt>
    <dgm:pt modelId="{A24E98EB-CEA5-437A-A722-488124A0F2A9}" type="sibTrans" cxnId="{02DFEFDE-A584-4D79-BBB8-4C9D40E0482D}">
      <dgm:prSet/>
      <dgm:spPr/>
      <dgm:t>
        <a:bodyPr/>
        <a:lstStyle/>
        <a:p>
          <a:endParaRPr lang="en-GB"/>
        </a:p>
      </dgm:t>
    </dgm:pt>
    <dgm:pt modelId="{94A62277-96EF-4E79-ABD3-0BF7BCE80F7F}">
      <dgm:prSet phldrT="[Text]" custT="1"/>
      <dgm:spPr/>
      <dgm:t>
        <a:bodyPr/>
        <a:lstStyle/>
        <a:p>
          <a:pPr algn="ctr">
            <a:buNone/>
          </a:pPr>
          <a:endParaRPr lang="en-GB" sz="2000" dirty="0"/>
        </a:p>
      </dgm:t>
    </dgm:pt>
    <dgm:pt modelId="{7214C029-4474-48CC-A68A-B4A59811E134}" type="parTrans" cxnId="{9077BA5D-2C27-4962-A159-888A7F32AA1D}">
      <dgm:prSet/>
      <dgm:spPr/>
      <dgm:t>
        <a:bodyPr/>
        <a:lstStyle/>
        <a:p>
          <a:endParaRPr lang="en-GB"/>
        </a:p>
      </dgm:t>
    </dgm:pt>
    <dgm:pt modelId="{88E59CDF-DD3D-421F-98C9-3497106077E6}" type="sibTrans" cxnId="{9077BA5D-2C27-4962-A159-888A7F32AA1D}">
      <dgm:prSet/>
      <dgm:spPr/>
      <dgm:t>
        <a:bodyPr/>
        <a:lstStyle/>
        <a:p>
          <a:endParaRPr lang="en-GB"/>
        </a:p>
      </dgm:t>
    </dgm:pt>
    <dgm:pt modelId="{C2E11FF4-2A97-4EB9-899A-5A6C811097F1}">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62B27BB5-AC70-496C-BBEB-3F9B98C6D636}" type="parTrans" cxnId="{104E781D-DB3E-4CD1-9863-6F91640C7433}">
      <dgm:prSet/>
      <dgm:spPr/>
      <dgm:t>
        <a:bodyPr/>
        <a:lstStyle/>
        <a:p>
          <a:endParaRPr lang="en-GB"/>
        </a:p>
      </dgm:t>
    </dgm:pt>
    <dgm:pt modelId="{0B6A74CA-854E-4305-BED9-C79BF7783BAA}" type="sibTrans" cxnId="{104E781D-DB3E-4CD1-9863-6F91640C7433}">
      <dgm:prSet/>
      <dgm:spPr/>
      <dgm:t>
        <a:bodyPr/>
        <a:lstStyle/>
        <a:p>
          <a:endParaRPr lang="en-GB"/>
        </a:p>
      </dgm:t>
    </dgm:pt>
    <dgm:pt modelId="{C2B7B087-7F8D-4C9B-AA88-5F88D74B7D1B}">
      <dgm:prSet custT="1"/>
      <dgm:spPr>
        <a:noFill/>
      </dgm:spPr>
      <dgm:t>
        <a:bodyPr/>
        <a:lstStyle/>
        <a:p>
          <a:pPr algn="ctr">
            <a:buNone/>
          </a:pPr>
          <a:r>
            <a:rPr lang="en-GB" sz="1900" b="0" i="0" dirty="0"/>
            <a:t>Head of ERTMS and Telematics Unit</a:t>
          </a:r>
          <a:endParaRPr lang="en-GB" sz="1900" dirty="0">
            <a:solidFill>
              <a:prstClr val="black">
                <a:hueOff val="0"/>
                <a:satOff val="0"/>
                <a:lumOff val="0"/>
                <a:alphaOff val="0"/>
              </a:prstClr>
            </a:solidFill>
            <a:latin typeface="Calibri" panose="020F0502020204030204"/>
            <a:ea typeface="+mn-ea"/>
            <a:cs typeface="+mn-cs"/>
          </a:endParaRPr>
        </a:p>
      </dgm:t>
    </dgm:pt>
    <dgm:pt modelId="{6A8000E6-DC74-45F8-A421-96794EF5FCCB}" type="parTrans" cxnId="{1125EA41-C7D4-4F00-A089-FED1F20A6FBE}">
      <dgm:prSet/>
      <dgm:spPr/>
      <dgm:t>
        <a:bodyPr/>
        <a:lstStyle/>
        <a:p>
          <a:endParaRPr lang="en-GB"/>
        </a:p>
      </dgm:t>
    </dgm:pt>
    <dgm:pt modelId="{06C4303D-9782-4295-B72E-69A730559F08}" type="sibTrans" cxnId="{1125EA41-C7D4-4F00-A089-FED1F20A6FBE}">
      <dgm:prSet/>
      <dgm:spPr/>
      <dgm:t>
        <a:bodyPr/>
        <a:lstStyle/>
        <a:p>
          <a:endParaRPr lang="en-GB"/>
        </a:p>
      </dgm:t>
    </dgm:pt>
    <dgm:pt modelId="{5CFE7600-CAC9-4D63-90A0-B63F495E55E5}">
      <dgm:prSet custT="1"/>
      <dgm:spPr/>
      <dgm:t>
        <a:bodyPr/>
        <a:lstStyle/>
        <a:p>
          <a:pPr algn="ctr">
            <a:buNone/>
          </a:pPr>
          <a:r>
            <a:rPr lang="en-GB" sz="1900" b="0" i="0" dirty="0"/>
            <a:t>Project Officer </a:t>
          </a:r>
          <a:r>
            <a:rPr lang="en-US" sz="1900" b="0" i="0" dirty="0"/>
            <a:t>Rolling Stock and Fixed Installations Unit</a:t>
          </a:r>
          <a:endParaRPr lang="en-GB" sz="1900" b="0" dirty="0"/>
        </a:p>
      </dgm:t>
    </dgm:pt>
    <dgm:pt modelId="{FE0CF859-933C-42F4-8E32-FC0505166B28}" type="parTrans" cxnId="{195EC2DC-8980-44E6-8CCC-68AB76ED0160}">
      <dgm:prSet/>
      <dgm:spPr/>
      <dgm:t>
        <a:bodyPr/>
        <a:lstStyle/>
        <a:p>
          <a:endParaRPr lang="en-GB"/>
        </a:p>
      </dgm:t>
    </dgm:pt>
    <dgm:pt modelId="{F4610500-2FCC-47CB-BFE5-042740E2BCAF}" type="sibTrans" cxnId="{195EC2DC-8980-44E6-8CCC-68AB76ED0160}">
      <dgm:prSet/>
      <dgm:spPr/>
      <dgm:t>
        <a:bodyPr/>
        <a:lstStyle/>
        <a:p>
          <a:endParaRPr lang="en-GB"/>
        </a:p>
      </dgm:t>
    </dgm:pt>
    <dgm:pt modelId="{994E63CA-E104-45F9-8A7A-BECE7D666C73}">
      <dgm:prSet custT="1"/>
      <dgm:spPr>
        <a:solidFill>
          <a:schemeClr val="accent2">
            <a:lumMod val="40000"/>
            <a:lumOff val="60000"/>
          </a:schemeClr>
        </a:solidFill>
      </dgm:spPr>
      <dgm:t>
        <a:bodyPr/>
        <a:lstStyle/>
        <a:p>
          <a:pPr algn="ctr">
            <a:buNone/>
          </a:pPr>
          <a:r>
            <a:rPr lang="fr-BE" sz="1900" dirty="0" err="1"/>
            <a:t>Executive</a:t>
          </a:r>
          <a:r>
            <a:rPr lang="fr-BE" sz="1900" dirty="0"/>
            <a:t> </a:t>
          </a:r>
          <a:r>
            <a:rPr lang="fr-BE" sz="1900" dirty="0" err="1"/>
            <a:t>Director</a:t>
          </a:r>
          <a:endParaRPr lang="en-GB" sz="1900" dirty="0"/>
        </a:p>
      </dgm:t>
    </dgm:pt>
    <dgm:pt modelId="{BE8511C6-7B72-41EC-83FD-56D3F840489C}" type="parTrans" cxnId="{13C239CF-952F-4AA5-AA91-9CFCF0DD3FC8}">
      <dgm:prSet/>
      <dgm:spPr/>
      <dgm:t>
        <a:bodyPr/>
        <a:lstStyle/>
        <a:p>
          <a:endParaRPr lang="en-GB"/>
        </a:p>
      </dgm:t>
    </dgm:pt>
    <dgm:pt modelId="{B84ED900-5284-47E3-98E4-EBE8B362CEAB}" type="sibTrans" cxnId="{13C239CF-952F-4AA5-AA91-9CFCF0DD3FC8}">
      <dgm:prSet/>
      <dgm:spPr/>
      <dgm:t>
        <a:bodyPr/>
        <a:lstStyle/>
        <a:p>
          <a:endParaRPr lang="en-GB"/>
        </a:p>
      </dgm:t>
    </dgm:pt>
    <dgm:pt modelId="{8FF0F828-45D6-4652-94C7-DED4E37A04F6}">
      <dgm:prSet custT="1"/>
      <dgm:spPr>
        <a:solidFill>
          <a:schemeClr val="accent2">
            <a:lumMod val="40000"/>
            <a:lumOff val="60000"/>
          </a:schemeClr>
        </a:solidFill>
      </dgm:spPr>
      <dgm:t>
        <a:bodyPr/>
        <a:lstStyle/>
        <a:p>
          <a:pPr algn="ctr">
            <a:buNone/>
          </a:pPr>
          <a:r>
            <a:rPr lang="fr-BE" sz="1900" dirty="0"/>
            <a:t>ERA</a:t>
          </a:r>
          <a:endParaRPr lang="en-GB" sz="1900" dirty="0"/>
        </a:p>
      </dgm:t>
    </dgm:pt>
    <dgm:pt modelId="{FC3C3A42-A37B-484B-A7A1-B154E559D6B4}" type="parTrans" cxnId="{082249A0-665D-4AB0-B019-08FBF4E8A071}">
      <dgm:prSet/>
      <dgm:spPr/>
      <dgm:t>
        <a:bodyPr/>
        <a:lstStyle/>
        <a:p>
          <a:endParaRPr lang="en-GB"/>
        </a:p>
      </dgm:t>
    </dgm:pt>
    <dgm:pt modelId="{D13C2612-E9AF-4B93-883C-34AE36C545AE}" type="sibTrans" cxnId="{082249A0-665D-4AB0-B019-08FBF4E8A071}">
      <dgm:prSet/>
      <dgm:spPr/>
      <dgm:t>
        <a:bodyPr/>
        <a:lstStyle/>
        <a:p>
          <a:endParaRPr lang="en-GB"/>
        </a:p>
      </dgm:t>
    </dgm:pt>
    <dgm:pt modelId="{359C2B28-21ED-4185-B73F-5B04762D78C0}" type="pres">
      <dgm:prSet presAssocID="{5A1229C2-2495-4A75-9FFC-E5EB00B4A239}" presName="Name0" presStyleCnt="0">
        <dgm:presLayoutVars>
          <dgm:chMax/>
          <dgm:chPref/>
          <dgm:dir/>
          <dgm:animLvl val="lvl"/>
          <dgm:resizeHandles val="exact"/>
        </dgm:presLayoutVars>
      </dgm:prSet>
      <dgm:spPr/>
    </dgm:pt>
    <dgm:pt modelId="{7F39F499-455B-426B-82E7-1DC0381BAA11}" type="pres">
      <dgm:prSet presAssocID="{D802682C-1195-428C-A795-807F6385DD7C}" presName="composite" presStyleCnt="0"/>
      <dgm:spPr/>
    </dgm:pt>
    <dgm:pt modelId="{B66BB8BF-3150-4D18-A28E-7C34A0DECADE}" type="pres">
      <dgm:prSet presAssocID="{D802682C-1195-428C-A795-807F6385DD7C}" presName="Image" presStyleLbl="alignNode1" presStyleIdx="0" presStyleCnt="5" custLinFactNeighborX="813" custLinFactNeighborY="169"/>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dgm:spPr>
    </dgm:pt>
    <dgm:pt modelId="{3140174E-4CA0-412D-987D-212502B72577}" type="pres">
      <dgm:prSet presAssocID="{D802682C-1195-428C-A795-807F6385DD7C}" presName="Accent" presStyleLbl="parChTrans1D1" presStyleIdx="0" presStyleCnt="5"/>
      <dgm:spPr>
        <a:ln>
          <a:noFill/>
        </a:ln>
      </dgm:spPr>
    </dgm:pt>
    <dgm:pt modelId="{7BED1ED8-AA3B-46C5-A3C0-2C18DF38AE9E}" type="pres">
      <dgm:prSet presAssocID="{D802682C-1195-428C-A795-807F6385DD7C}" presName="Parent" presStyleLbl="revTx" presStyleIdx="0" presStyleCnt="5" custLinFactNeighborY="340">
        <dgm:presLayoutVars>
          <dgm:chMax val="0"/>
          <dgm:chPref val="0"/>
          <dgm:bulletEnabled val="1"/>
        </dgm:presLayoutVars>
      </dgm:prSet>
      <dgm:spPr/>
    </dgm:pt>
    <dgm:pt modelId="{46A19AB0-E02B-4DF6-BAA2-571A5FEFC9FF}" type="pres">
      <dgm:prSet presAssocID="{4FB65A30-61DF-4453-BDB0-2ECBE9B95B41}" presName="sibTrans" presStyleCnt="0"/>
      <dgm:spPr/>
    </dgm:pt>
    <dgm:pt modelId="{215EDFE9-B1B0-41A9-94AB-CB26C5079A9B}" type="pres">
      <dgm:prSet presAssocID="{46D1BB39-D43D-4B17-A38E-517505092A18}" presName="composite" presStyleCnt="0"/>
      <dgm:spPr/>
    </dgm:pt>
    <dgm:pt modelId="{BFAD2A2C-8CA6-4EA1-9B3C-E8A6FD7F2F08}" type="pres">
      <dgm:prSet presAssocID="{46D1BB39-D43D-4B17-A38E-517505092A18}" presName="Image" presStyleLbl="alignNode1" presStyleIdx="1" presStyleCnt="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dgm:spPr>
    </dgm:pt>
    <dgm:pt modelId="{E60285F4-3DDC-4049-94AD-43C74F866C9C}" type="pres">
      <dgm:prSet presAssocID="{46D1BB39-D43D-4B17-A38E-517505092A18}" presName="Accent" presStyleLbl="parChTrans1D1" presStyleIdx="1" presStyleCnt="5"/>
      <dgm:spPr/>
    </dgm:pt>
    <dgm:pt modelId="{2D7EAAB7-AE03-4F6F-AAA4-A945D49E7D27}" type="pres">
      <dgm:prSet presAssocID="{46D1BB39-D43D-4B17-A38E-517505092A18}" presName="Parent" presStyleLbl="revTx" presStyleIdx="1" presStyleCnt="5">
        <dgm:presLayoutVars>
          <dgm:chMax val="0"/>
          <dgm:chPref val="0"/>
          <dgm:bulletEnabled val="1"/>
        </dgm:presLayoutVars>
      </dgm:prSet>
      <dgm:spPr/>
    </dgm:pt>
    <dgm:pt modelId="{8A104A2D-76F0-4C1F-9157-83320882ABFA}" type="pres">
      <dgm:prSet presAssocID="{100C8992-8941-4136-94C8-B0C04EC91AF1}" presName="sibTrans" presStyleCnt="0"/>
      <dgm:spPr/>
    </dgm:pt>
    <dgm:pt modelId="{D2823178-FFFC-4C5A-925B-9ED00C15BF25}" type="pres">
      <dgm:prSet presAssocID="{36F882C5-C9B7-4806-9F05-3ED0F83A45FB}" presName="composite" presStyleCnt="0"/>
      <dgm:spPr/>
    </dgm:pt>
    <dgm:pt modelId="{44E6C366-38E6-4E28-86D3-6EDE63922E8C}" type="pres">
      <dgm:prSet presAssocID="{36F882C5-C9B7-4806-9F05-3ED0F83A45FB}" presName="Image" presStyleLbl="alignNode1" presStyleIdx="2" presStyleCnt="5" custAng="5400000" custScaleY="101140" custLinFactNeighborX="201" custLinFactNeighborY="-26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6619395D-17EE-4935-9494-B9BAFCC94EA0}" type="pres">
      <dgm:prSet presAssocID="{36F882C5-C9B7-4806-9F05-3ED0F83A45FB}" presName="Accent" presStyleLbl="parChTrans1D1" presStyleIdx="2" presStyleCnt="5"/>
      <dgm:spPr/>
    </dgm:pt>
    <dgm:pt modelId="{CAAD93B0-5839-492F-BC41-ADB149538D03}" type="pres">
      <dgm:prSet presAssocID="{36F882C5-C9B7-4806-9F05-3ED0F83A45FB}" presName="Parent" presStyleLbl="revTx" presStyleIdx="2" presStyleCnt="5" custLinFactNeighborY="1012">
        <dgm:presLayoutVars>
          <dgm:chMax val="0"/>
          <dgm:chPref val="0"/>
          <dgm:bulletEnabled val="1"/>
        </dgm:presLayoutVars>
      </dgm:prSet>
      <dgm:spPr/>
    </dgm:pt>
    <dgm:pt modelId="{42421D83-8981-4AF0-A71C-3BD5EDBB1B4B}" type="pres">
      <dgm:prSet presAssocID="{5CF72C93-7001-4E03-829F-012131F063C7}" presName="sibTrans" presStyleCnt="0"/>
      <dgm:spPr/>
    </dgm:pt>
    <dgm:pt modelId="{8E76AA74-8D94-4926-8247-B2A095233EF9}" type="pres">
      <dgm:prSet presAssocID="{E56F67C9-3A84-42AB-930D-6810820A8DE9}" presName="composite" presStyleCnt="0"/>
      <dgm:spPr/>
    </dgm:pt>
    <dgm:pt modelId="{A886D5A3-9343-4AD7-BE76-A0DCEDB7D632}" type="pres">
      <dgm:prSet presAssocID="{E56F67C9-3A84-42AB-930D-6810820A8DE9}" presName="Image" presStyleLbl="alignNode1" presStyleIdx="3" presStyleCnt="5" custAng="5400000" custLinFactNeighborX="17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dgm:spPr>
    </dgm:pt>
    <dgm:pt modelId="{833B1994-39B5-45A4-8B8E-01654F615F8E}" type="pres">
      <dgm:prSet presAssocID="{E56F67C9-3A84-42AB-930D-6810820A8DE9}" presName="Accent" presStyleLbl="parChTrans1D1" presStyleIdx="3" presStyleCnt="5"/>
      <dgm:spPr/>
    </dgm:pt>
    <dgm:pt modelId="{BE5CD701-552C-45B8-933F-C677FD63E9B3}" type="pres">
      <dgm:prSet presAssocID="{E56F67C9-3A84-42AB-930D-6810820A8DE9}" presName="Parent" presStyleLbl="revTx" presStyleIdx="3" presStyleCnt="5">
        <dgm:presLayoutVars>
          <dgm:chMax val="0"/>
          <dgm:chPref val="0"/>
          <dgm:bulletEnabled val="1"/>
        </dgm:presLayoutVars>
      </dgm:prSet>
      <dgm:spPr/>
    </dgm:pt>
    <dgm:pt modelId="{B49EB6EF-6B59-4ADB-A884-16BC785C8AC9}" type="pres">
      <dgm:prSet presAssocID="{D45129C8-51F1-4EC1-9D56-7664A1620A62}" presName="sibTrans" presStyleCnt="0"/>
      <dgm:spPr/>
    </dgm:pt>
    <dgm:pt modelId="{06F04A8B-E10F-4AA6-B78E-781EF65867D7}" type="pres">
      <dgm:prSet presAssocID="{56F316E9-1FEA-4F10-9F1B-481C9A492130}" presName="composite" presStyleCnt="0"/>
      <dgm:spPr/>
    </dgm:pt>
    <dgm:pt modelId="{B17D3C1E-F050-4484-839C-DF892564694C}" type="pres">
      <dgm:prSet presAssocID="{56F316E9-1FEA-4F10-9F1B-481C9A492130}" presName="Image" presStyleLbl="alignNode1" presStyleIdx="4" presStyleCnt="5" custScaleY="101140" custLinFactNeighborY="0"/>
      <dgm:spPr>
        <a:blipFill rotWithShape="1">
          <a:blip xmlns:r="http://schemas.openxmlformats.org/officeDocument/2006/relationships" r:embed="rId5"/>
          <a:srcRect/>
          <a:stretch>
            <a:fillRect t="-8000" b="-8000"/>
          </a:stretch>
        </a:blipFill>
      </dgm:spPr>
    </dgm:pt>
    <dgm:pt modelId="{A02B90C6-393E-4E5C-B0A6-B86A7DEB2D6E}" type="pres">
      <dgm:prSet presAssocID="{56F316E9-1FEA-4F10-9F1B-481C9A492130}" presName="Accent" presStyleLbl="parChTrans1D1" presStyleIdx="4" presStyleCnt="5"/>
      <dgm:spPr/>
    </dgm:pt>
    <dgm:pt modelId="{308FB21A-0A9D-4527-849A-310F60E82CEB}" type="pres">
      <dgm:prSet presAssocID="{56F316E9-1FEA-4F10-9F1B-481C9A492130}" presName="Parent" presStyleLbl="revTx" presStyleIdx="4" presStyleCnt="5">
        <dgm:presLayoutVars>
          <dgm:chMax val="0"/>
          <dgm:chPref val="0"/>
          <dgm:bulletEnabled val="1"/>
        </dgm:presLayoutVars>
      </dgm:prSet>
      <dgm:spPr/>
    </dgm:pt>
  </dgm:ptLst>
  <dgm:cxnLst>
    <dgm:cxn modelId="{69857003-FA3A-4EC4-A6E8-1432106BA885}" srcId="{5A1229C2-2495-4A75-9FFC-E5EB00B4A239}" destId="{46D1BB39-D43D-4B17-A38E-517505092A18}" srcOrd="1" destOrd="0" parTransId="{EEA3A7CF-C70B-4CAD-8D7A-433F62D6DA98}" sibTransId="{100C8992-8941-4136-94C8-B0C04EC91AF1}"/>
    <dgm:cxn modelId="{D1211A08-E2F6-4766-AA06-EC2C93005BD5}" srcId="{5A1229C2-2495-4A75-9FFC-E5EB00B4A239}" destId="{E56F67C9-3A84-42AB-930D-6810820A8DE9}" srcOrd="3" destOrd="0" parTransId="{52A08AB4-5F2F-4932-89F2-76316E7CC499}" sibTransId="{D45129C8-51F1-4EC1-9D56-7664A1620A62}"/>
    <dgm:cxn modelId="{9311A708-CC65-4A5B-A3A4-89408E3915A5}" type="presOf" srcId="{C2E11FF4-2A97-4EB9-899A-5A6C811097F1}" destId="{CAAD93B0-5839-492F-BC41-ADB149538D03}" srcOrd="0" destOrd="3" presId="urn:microsoft.com/office/officeart/2008/layout/PictureLineup"/>
    <dgm:cxn modelId="{08926009-65E0-4538-8E7B-E6D532BEA493}" type="presOf" srcId="{B52C0DB6-880D-45D6-B6A9-A9224AF1858E}" destId="{7BED1ED8-AA3B-46C5-A3C0-2C18DF38AE9E}" srcOrd="0" destOrd="2" presId="urn:microsoft.com/office/officeart/2008/layout/PictureLineup"/>
    <dgm:cxn modelId="{104E781D-DB3E-4CD1-9863-6F91640C7433}" srcId="{36F882C5-C9B7-4806-9F05-3ED0F83A45FB}" destId="{C2E11FF4-2A97-4EB9-899A-5A6C811097F1}" srcOrd="2" destOrd="0" parTransId="{62B27BB5-AC70-496C-BBEB-3F9B98C6D636}" sibTransId="{0B6A74CA-854E-4305-BED9-C79BF7783BAA}"/>
    <dgm:cxn modelId="{A0FFCA23-FFA6-4AAA-BCCC-1355A4D10BEA}" type="presOf" srcId="{5CFE7600-CAC9-4D63-90A0-B63F495E55E5}" destId="{CAAD93B0-5839-492F-BC41-ADB149538D03}" srcOrd="0" destOrd="1" presId="urn:microsoft.com/office/officeart/2008/layout/PictureLineup"/>
    <dgm:cxn modelId="{8064A331-B65D-4116-BF5B-4CDBA52D164E}" srcId="{5A1229C2-2495-4A75-9FFC-E5EB00B4A239}" destId="{D802682C-1195-428C-A795-807F6385DD7C}" srcOrd="0" destOrd="0" parTransId="{27851827-4B67-476C-95D9-4821B9D12FEE}" sibTransId="{4FB65A30-61DF-4453-BDB0-2ECBE9B95B41}"/>
    <dgm:cxn modelId="{C186D731-CEF7-4F82-A913-CCE7C2D8CC24}" srcId="{46D1BB39-D43D-4B17-A38E-517505092A18}" destId="{1DE8EEDF-55D1-4DFF-883D-2741DB7BE2CD}" srcOrd="2" destOrd="0" parTransId="{F632A782-CB51-4DAA-AAD3-D40866D78581}" sibTransId="{70701FA5-751A-4C59-AE2A-B0421A8C53C2}"/>
    <dgm:cxn modelId="{D002EA3D-2658-4A52-88CC-917099F2031A}" srcId="{5A1229C2-2495-4A75-9FFC-E5EB00B4A239}" destId="{56F316E9-1FEA-4F10-9F1B-481C9A492130}" srcOrd="4" destOrd="0" parTransId="{DE86152C-3A47-4F00-9A4C-EED0253301C1}" sibTransId="{7FF82166-FB4B-4E37-9579-F51CA473C40F}"/>
    <dgm:cxn modelId="{6FEC645C-9403-483C-AA7B-958A07297E24}" type="presOf" srcId="{56F316E9-1FEA-4F10-9F1B-481C9A492130}" destId="{308FB21A-0A9D-4527-849A-310F60E82CEB}" srcOrd="0" destOrd="0" presId="urn:microsoft.com/office/officeart/2008/layout/PictureLineup"/>
    <dgm:cxn modelId="{9077BA5D-2C27-4962-A159-888A7F32AA1D}" srcId="{46D1BB39-D43D-4B17-A38E-517505092A18}" destId="{94A62277-96EF-4E79-ABD3-0BF7BCE80F7F}" srcOrd="1" destOrd="0" parTransId="{7214C029-4474-48CC-A68A-B4A59811E134}" sibTransId="{88E59CDF-DD3D-421F-98C9-3497106077E6}"/>
    <dgm:cxn modelId="{1125EA41-C7D4-4F00-A089-FED1F20A6FBE}" srcId="{D802682C-1195-428C-A795-807F6385DD7C}" destId="{C2B7B087-7F8D-4C9B-AA88-5F88D74B7D1B}" srcOrd="0" destOrd="0" parTransId="{6A8000E6-DC74-45F8-A421-96794EF5FCCB}" sibTransId="{06C4303D-9782-4295-B72E-69A730559F08}"/>
    <dgm:cxn modelId="{9A786145-942B-4F0A-B3A7-33066CF29517}" type="presOf" srcId="{8FF0F828-45D6-4652-94C7-DED4E37A04F6}" destId="{308FB21A-0A9D-4527-849A-310F60E82CEB}" srcOrd="0" destOrd="2" presId="urn:microsoft.com/office/officeart/2008/layout/PictureLineup"/>
    <dgm:cxn modelId="{149D706B-413D-4EEF-B628-9F22BF28C2C0}" type="presOf" srcId="{6E71002D-B555-4C1C-A436-EF6242C4C1A5}" destId="{7BED1ED8-AA3B-46C5-A3C0-2C18DF38AE9E}" srcOrd="0" destOrd="3" presId="urn:microsoft.com/office/officeart/2008/layout/PictureLineup"/>
    <dgm:cxn modelId="{CCDA6880-328E-4409-A5CF-DF34CD6B2153}" type="presOf" srcId="{36F882C5-C9B7-4806-9F05-3ED0F83A45FB}" destId="{CAAD93B0-5839-492F-BC41-ADB149538D03}" srcOrd="0" destOrd="0" presId="urn:microsoft.com/office/officeart/2008/layout/PictureLineup"/>
    <dgm:cxn modelId="{11E5D880-1D75-4D3E-8B98-21B25A3C09E9}" srcId="{36F882C5-C9B7-4806-9F05-3ED0F83A45FB}" destId="{2988DB6E-4925-4BF6-AA41-E78CC5A11968}" srcOrd="3" destOrd="0" parTransId="{327F0D75-FFA7-4ACD-8A6D-2FB48AB8C8E6}" sibTransId="{B4CD9EA5-E4EE-41C7-B2EA-6AFDC76A6506}"/>
    <dgm:cxn modelId="{95C6B391-6A1A-4E01-8995-189E81E95104}" type="presOf" srcId="{2988DB6E-4925-4BF6-AA41-E78CC5A11968}" destId="{CAAD93B0-5839-492F-BC41-ADB149538D03}" srcOrd="0" destOrd="4" presId="urn:microsoft.com/office/officeart/2008/layout/PictureLineup"/>
    <dgm:cxn modelId="{082249A0-665D-4AB0-B019-08FBF4E8A071}" srcId="{56F316E9-1FEA-4F10-9F1B-481C9A492130}" destId="{8FF0F828-45D6-4652-94C7-DED4E37A04F6}" srcOrd="1" destOrd="0" parTransId="{FC3C3A42-A37B-484B-A7A1-B154E559D6B4}" sibTransId="{D13C2612-E9AF-4B93-883C-34AE36C545AE}"/>
    <dgm:cxn modelId="{66A212A3-73E2-4EF6-AB12-2CE558F9AE9C}" srcId="{36F882C5-C9B7-4806-9F05-3ED0F83A45FB}" destId="{8991AA63-189C-4E95-A590-7281DCD40E77}" srcOrd="1" destOrd="0" parTransId="{1AEA11A3-3BC2-4A1C-943E-82C2358FC47A}" sibTransId="{0ABB9A47-AC57-44FA-96CA-1E6BEF5CECB1}"/>
    <dgm:cxn modelId="{A74F2BA8-5E63-4035-8E4B-F24A69CDDD73}" type="presOf" srcId="{E56F67C9-3A84-42AB-930D-6810820A8DE9}" destId="{BE5CD701-552C-45B8-933F-C677FD63E9B3}" srcOrd="0" destOrd="0" presId="urn:microsoft.com/office/officeart/2008/layout/PictureLineup"/>
    <dgm:cxn modelId="{2AE418AD-243E-4365-BAAC-3AFE5D692033}" type="presOf" srcId="{D3C84CAF-E860-4840-A87D-AB956B1733CE}" destId="{7BED1ED8-AA3B-46C5-A3C0-2C18DF38AE9E}" srcOrd="0" destOrd="4" presId="urn:microsoft.com/office/officeart/2008/layout/PictureLineup"/>
    <dgm:cxn modelId="{A6F983AD-CA31-42A6-93A5-3879616CE70B}" type="presOf" srcId="{1DE8EEDF-55D1-4DFF-883D-2741DB7BE2CD}" destId="{2D7EAAB7-AE03-4F6F-AAA4-A945D49E7D27}" srcOrd="0" destOrd="3" presId="urn:microsoft.com/office/officeart/2008/layout/PictureLineup"/>
    <dgm:cxn modelId="{AC567EAF-AD18-421C-9DB1-0D1E9BBDE6F5}" type="presOf" srcId="{5A1229C2-2495-4A75-9FFC-E5EB00B4A239}" destId="{359C2B28-21ED-4185-B73F-5B04762D78C0}" srcOrd="0" destOrd="0" presId="urn:microsoft.com/office/officeart/2008/layout/PictureLineup"/>
    <dgm:cxn modelId="{77035CC0-B3BD-427E-B7FB-32C3B4A7F910}" srcId="{D802682C-1195-428C-A795-807F6385DD7C}" destId="{D3C84CAF-E860-4840-A87D-AB956B1733CE}" srcOrd="3" destOrd="0" parTransId="{5CF3E1C5-AF93-46B4-85B7-5F33316DEB38}" sibTransId="{422CDC45-B32E-4522-A806-DBAF4EADC6F5}"/>
    <dgm:cxn modelId="{38B6EDC9-991A-456D-BDE3-21E40134539D}" type="presOf" srcId="{8991AA63-189C-4E95-A590-7281DCD40E77}" destId="{CAAD93B0-5839-492F-BC41-ADB149538D03}" srcOrd="0" destOrd="2" presId="urn:microsoft.com/office/officeart/2008/layout/PictureLineup"/>
    <dgm:cxn modelId="{77D0C1CA-CADC-41CF-A68E-8C67E2B8B992}" type="presOf" srcId="{D802682C-1195-428C-A795-807F6385DD7C}" destId="{7BED1ED8-AA3B-46C5-A3C0-2C18DF38AE9E}" srcOrd="0" destOrd="0" presId="urn:microsoft.com/office/officeart/2008/layout/PictureLineup"/>
    <dgm:cxn modelId="{13C239CF-952F-4AA5-AA91-9CFCF0DD3FC8}" srcId="{56F316E9-1FEA-4F10-9F1B-481C9A492130}" destId="{994E63CA-E104-45F9-8A7A-BECE7D666C73}" srcOrd="0" destOrd="0" parTransId="{BE8511C6-7B72-41EC-83FD-56D3F840489C}" sibTransId="{B84ED900-5284-47E3-98E4-EBE8B362CEAB}"/>
    <dgm:cxn modelId="{D79455D6-9F33-405C-8C61-609C952D66E7}" srcId="{46D1BB39-D43D-4B17-A38E-517505092A18}" destId="{23139516-29EF-44CF-BBD0-36A52E8A104D}" srcOrd="0" destOrd="0" parTransId="{3E088065-FE7A-4193-B6C1-9D4F309B63C3}" sibTransId="{9A3B1896-8B73-4A0D-A4DC-8C264FED607D}"/>
    <dgm:cxn modelId="{548780D8-7345-401F-8309-F1379064133F}" srcId="{5A1229C2-2495-4A75-9FFC-E5EB00B4A239}" destId="{36F882C5-C9B7-4806-9F05-3ED0F83A45FB}" srcOrd="2" destOrd="0" parTransId="{5961232B-2F29-4E93-A106-7F072D6EF958}" sibTransId="{5CF72C93-7001-4E03-829F-012131F063C7}"/>
    <dgm:cxn modelId="{195EC2DC-8980-44E6-8CCC-68AB76ED0160}" srcId="{36F882C5-C9B7-4806-9F05-3ED0F83A45FB}" destId="{5CFE7600-CAC9-4D63-90A0-B63F495E55E5}" srcOrd="0" destOrd="0" parTransId="{FE0CF859-933C-42F4-8E32-FC0505166B28}" sibTransId="{F4610500-2FCC-47CB-BFE5-042740E2BCAF}"/>
    <dgm:cxn modelId="{CCD57FDD-42F7-47C2-A5AF-903BDE2ABE6A}" type="presOf" srcId="{23139516-29EF-44CF-BBD0-36A52E8A104D}" destId="{2D7EAAB7-AE03-4F6F-AAA4-A945D49E7D27}" srcOrd="0" destOrd="1" presId="urn:microsoft.com/office/officeart/2008/layout/PictureLineup"/>
    <dgm:cxn modelId="{02DFEFDE-A584-4D79-BBB8-4C9D40E0482D}" srcId="{D802682C-1195-428C-A795-807F6385DD7C}" destId="{6E71002D-B555-4C1C-A436-EF6242C4C1A5}" srcOrd="2" destOrd="0" parTransId="{4278351B-5147-4CF0-B82C-A3AC055D23E5}" sibTransId="{A24E98EB-CEA5-437A-A722-488124A0F2A9}"/>
    <dgm:cxn modelId="{97EF47E8-2D42-4305-B232-DC0F18547A99}" type="presOf" srcId="{994E63CA-E104-45F9-8A7A-BECE7D666C73}" destId="{308FB21A-0A9D-4527-849A-310F60E82CEB}" srcOrd="0" destOrd="1" presId="urn:microsoft.com/office/officeart/2008/layout/PictureLineup"/>
    <dgm:cxn modelId="{9324F3F1-AD22-4E4D-93CA-5388040D9B69}" type="presOf" srcId="{46D1BB39-D43D-4B17-A38E-517505092A18}" destId="{2D7EAAB7-AE03-4F6F-AAA4-A945D49E7D27}" srcOrd="0" destOrd="0" presId="urn:microsoft.com/office/officeart/2008/layout/PictureLineup"/>
    <dgm:cxn modelId="{3ADAB8FA-B5D8-4EAE-9BB0-FC62D8EC64D6}" srcId="{D802682C-1195-428C-A795-807F6385DD7C}" destId="{B52C0DB6-880D-45D6-B6A9-A9224AF1858E}" srcOrd="1" destOrd="0" parTransId="{07EB33B1-8CBC-4386-993A-DC721A999F2E}" sibTransId="{46F65918-1C39-4FB0-96B2-66A7EDB1D18F}"/>
    <dgm:cxn modelId="{A03BCBFA-0F6E-4A64-AA79-2D1BC84BE380}" type="presOf" srcId="{94A62277-96EF-4E79-ABD3-0BF7BCE80F7F}" destId="{2D7EAAB7-AE03-4F6F-AAA4-A945D49E7D27}" srcOrd="0" destOrd="2" presId="urn:microsoft.com/office/officeart/2008/layout/PictureLineup"/>
    <dgm:cxn modelId="{265EDAFC-81BC-4130-BB8F-3A52D0BBF3DD}" type="presOf" srcId="{C2B7B087-7F8D-4C9B-AA88-5F88D74B7D1B}" destId="{7BED1ED8-AA3B-46C5-A3C0-2C18DF38AE9E}" srcOrd="0" destOrd="1" presId="urn:microsoft.com/office/officeart/2008/layout/PictureLineup"/>
    <dgm:cxn modelId="{B179B256-F000-4EED-A7E5-7410E9B718BE}" type="presParOf" srcId="{359C2B28-21ED-4185-B73F-5B04762D78C0}" destId="{7F39F499-455B-426B-82E7-1DC0381BAA11}" srcOrd="0" destOrd="0" presId="urn:microsoft.com/office/officeart/2008/layout/PictureLineup"/>
    <dgm:cxn modelId="{8CC107BA-0278-4F73-9DC9-EB2B64D29F4E}" type="presParOf" srcId="{7F39F499-455B-426B-82E7-1DC0381BAA11}" destId="{B66BB8BF-3150-4D18-A28E-7C34A0DECADE}" srcOrd="0" destOrd="0" presId="urn:microsoft.com/office/officeart/2008/layout/PictureLineup"/>
    <dgm:cxn modelId="{BDFEB51B-03D2-46A4-8634-E2D1C5A82043}" type="presParOf" srcId="{7F39F499-455B-426B-82E7-1DC0381BAA11}" destId="{3140174E-4CA0-412D-987D-212502B72577}" srcOrd="1" destOrd="0" presId="urn:microsoft.com/office/officeart/2008/layout/PictureLineup"/>
    <dgm:cxn modelId="{A3941323-F3D4-4B3F-89C4-48A932BCE826}" type="presParOf" srcId="{7F39F499-455B-426B-82E7-1DC0381BAA11}" destId="{7BED1ED8-AA3B-46C5-A3C0-2C18DF38AE9E}" srcOrd="2" destOrd="0" presId="urn:microsoft.com/office/officeart/2008/layout/PictureLineup"/>
    <dgm:cxn modelId="{7FF21165-CD1B-44FC-86BC-0133933A2158}" type="presParOf" srcId="{359C2B28-21ED-4185-B73F-5B04762D78C0}" destId="{46A19AB0-E02B-4DF6-BAA2-571A5FEFC9FF}" srcOrd="1" destOrd="0" presId="urn:microsoft.com/office/officeart/2008/layout/PictureLineup"/>
    <dgm:cxn modelId="{277AFAB4-B7D2-4CED-9560-DB279CD62D2D}" type="presParOf" srcId="{359C2B28-21ED-4185-B73F-5B04762D78C0}" destId="{215EDFE9-B1B0-41A9-94AB-CB26C5079A9B}" srcOrd="2" destOrd="0" presId="urn:microsoft.com/office/officeart/2008/layout/PictureLineup"/>
    <dgm:cxn modelId="{1800CDD0-7BC2-49BF-AA47-5C2A4715C3A3}" type="presParOf" srcId="{215EDFE9-B1B0-41A9-94AB-CB26C5079A9B}" destId="{BFAD2A2C-8CA6-4EA1-9B3C-E8A6FD7F2F08}" srcOrd="0" destOrd="0" presId="urn:microsoft.com/office/officeart/2008/layout/PictureLineup"/>
    <dgm:cxn modelId="{73431A8E-F172-46FF-8B7A-63D572723797}" type="presParOf" srcId="{215EDFE9-B1B0-41A9-94AB-CB26C5079A9B}" destId="{E60285F4-3DDC-4049-94AD-43C74F866C9C}" srcOrd="1" destOrd="0" presId="urn:microsoft.com/office/officeart/2008/layout/PictureLineup"/>
    <dgm:cxn modelId="{2E794E5C-3DB6-4F9F-B9C7-BE708E7D3270}" type="presParOf" srcId="{215EDFE9-B1B0-41A9-94AB-CB26C5079A9B}" destId="{2D7EAAB7-AE03-4F6F-AAA4-A945D49E7D27}" srcOrd="2" destOrd="0" presId="urn:microsoft.com/office/officeart/2008/layout/PictureLineup"/>
    <dgm:cxn modelId="{EF9CB2AB-FB60-4874-AE2B-4D2D3BCF66E1}" type="presParOf" srcId="{359C2B28-21ED-4185-B73F-5B04762D78C0}" destId="{8A104A2D-76F0-4C1F-9157-83320882ABFA}" srcOrd="3" destOrd="0" presId="urn:microsoft.com/office/officeart/2008/layout/PictureLineup"/>
    <dgm:cxn modelId="{B4D77F4A-BD4F-46A2-A808-B089FFF060D0}" type="presParOf" srcId="{359C2B28-21ED-4185-B73F-5B04762D78C0}" destId="{D2823178-FFFC-4C5A-925B-9ED00C15BF25}" srcOrd="4" destOrd="0" presId="urn:microsoft.com/office/officeart/2008/layout/PictureLineup"/>
    <dgm:cxn modelId="{C2D2B0BD-F224-4D70-B2DD-F1E838203195}" type="presParOf" srcId="{D2823178-FFFC-4C5A-925B-9ED00C15BF25}" destId="{44E6C366-38E6-4E28-86D3-6EDE63922E8C}" srcOrd="0" destOrd="0" presId="urn:microsoft.com/office/officeart/2008/layout/PictureLineup"/>
    <dgm:cxn modelId="{A2CA9E17-5020-4301-97BE-24C6BB3A2FB5}" type="presParOf" srcId="{D2823178-FFFC-4C5A-925B-9ED00C15BF25}" destId="{6619395D-17EE-4935-9494-B9BAFCC94EA0}" srcOrd="1" destOrd="0" presId="urn:microsoft.com/office/officeart/2008/layout/PictureLineup"/>
    <dgm:cxn modelId="{25CBC61C-AF48-4F7D-8517-C28CC4991527}" type="presParOf" srcId="{D2823178-FFFC-4C5A-925B-9ED00C15BF25}" destId="{CAAD93B0-5839-492F-BC41-ADB149538D03}" srcOrd="2" destOrd="0" presId="urn:microsoft.com/office/officeart/2008/layout/PictureLineup"/>
    <dgm:cxn modelId="{5509A54B-EC4A-4FCE-9EB3-2FE03751F3A4}" type="presParOf" srcId="{359C2B28-21ED-4185-B73F-5B04762D78C0}" destId="{42421D83-8981-4AF0-A71C-3BD5EDBB1B4B}" srcOrd="5" destOrd="0" presId="urn:microsoft.com/office/officeart/2008/layout/PictureLineup"/>
    <dgm:cxn modelId="{5C75EBDD-8B4D-4A5E-949B-27332252EDB8}" type="presParOf" srcId="{359C2B28-21ED-4185-B73F-5B04762D78C0}" destId="{8E76AA74-8D94-4926-8247-B2A095233EF9}" srcOrd="6" destOrd="0" presId="urn:microsoft.com/office/officeart/2008/layout/PictureLineup"/>
    <dgm:cxn modelId="{DFDE4600-A421-4B37-9C49-B9DBBD29D908}" type="presParOf" srcId="{8E76AA74-8D94-4926-8247-B2A095233EF9}" destId="{A886D5A3-9343-4AD7-BE76-A0DCEDB7D632}" srcOrd="0" destOrd="0" presId="urn:microsoft.com/office/officeart/2008/layout/PictureLineup"/>
    <dgm:cxn modelId="{79E328E8-970C-4586-936F-29DD173E9947}" type="presParOf" srcId="{8E76AA74-8D94-4926-8247-B2A095233EF9}" destId="{833B1994-39B5-45A4-8B8E-01654F615F8E}" srcOrd="1" destOrd="0" presId="urn:microsoft.com/office/officeart/2008/layout/PictureLineup"/>
    <dgm:cxn modelId="{1F0133A9-7FAA-4A9D-A411-E49F8E479BCC}" type="presParOf" srcId="{8E76AA74-8D94-4926-8247-B2A095233EF9}" destId="{BE5CD701-552C-45B8-933F-C677FD63E9B3}" srcOrd="2" destOrd="0" presId="urn:microsoft.com/office/officeart/2008/layout/PictureLineup"/>
    <dgm:cxn modelId="{36919617-8CBF-4764-B92F-74C5A5F680B3}" type="presParOf" srcId="{359C2B28-21ED-4185-B73F-5B04762D78C0}" destId="{B49EB6EF-6B59-4ADB-A884-16BC785C8AC9}" srcOrd="7" destOrd="0" presId="urn:microsoft.com/office/officeart/2008/layout/PictureLineup"/>
    <dgm:cxn modelId="{3C567521-C376-4432-B11F-3CDACC474AD2}" type="presParOf" srcId="{359C2B28-21ED-4185-B73F-5B04762D78C0}" destId="{06F04A8B-E10F-4AA6-B78E-781EF65867D7}" srcOrd="8" destOrd="0" presId="urn:microsoft.com/office/officeart/2008/layout/PictureLineup"/>
    <dgm:cxn modelId="{04797AC1-FE0A-403A-96CD-83721372B78A}" type="presParOf" srcId="{06F04A8B-E10F-4AA6-B78E-781EF65867D7}" destId="{B17D3C1E-F050-4484-839C-DF892564694C}" srcOrd="0" destOrd="0" presId="urn:microsoft.com/office/officeart/2008/layout/PictureLineup"/>
    <dgm:cxn modelId="{4AEECC92-5E3D-4929-A098-1201895651DC}" type="presParOf" srcId="{06F04A8B-E10F-4AA6-B78E-781EF65867D7}" destId="{A02B90C6-393E-4E5C-B0A6-B86A7DEB2D6E}" srcOrd="1" destOrd="0" presId="urn:microsoft.com/office/officeart/2008/layout/PictureLineup"/>
    <dgm:cxn modelId="{ED47B29B-D91C-4D6E-A552-41938DFB7E85}" type="presParOf" srcId="{06F04A8B-E10F-4AA6-B78E-781EF65867D7}" destId="{308FB21A-0A9D-4527-849A-310F60E82CEB}"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4D0F6D8-7119-4F7C-9EE4-814BEA920E90}" type="doc">
      <dgm:prSet loTypeId="urn:microsoft.com/office/officeart/2011/layout/CircleProcess" loCatId="process" qsTypeId="urn:microsoft.com/office/officeart/2005/8/quickstyle/simple1" qsCatId="simple" csTypeId="urn:microsoft.com/office/officeart/2005/8/colors/accent1_2" csCatId="accent1" phldr="1"/>
      <dgm:spPr/>
    </dgm:pt>
    <dgm:pt modelId="{D69C6D07-24CA-48B0-BBCB-4E712DDD60FB}">
      <dgm:prSet phldrT="[Text]" custT="1"/>
      <dgm:spPr/>
      <dgm:t>
        <a:bodyPr/>
        <a:lstStyle/>
        <a:p>
          <a:r>
            <a:rPr lang="fr-BE" sz="2000" dirty="0"/>
            <a:t>24 Jan. 2020</a:t>
          </a:r>
          <a:endParaRPr lang="en-GB" sz="2000" dirty="0"/>
        </a:p>
      </dgm:t>
    </dgm:pt>
    <dgm:pt modelId="{11D07AB1-C681-45B3-B6B3-FDF44958DB8F}" type="parTrans" cxnId="{CC207170-5EF3-4CA7-8034-F29A5E97651C}">
      <dgm:prSet/>
      <dgm:spPr/>
      <dgm:t>
        <a:bodyPr/>
        <a:lstStyle/>
        <a:p>
          <a:endParaRPr lang="en-GB"/>
        </a:p>
      </dgm:t>
    </dgm:pt>
    <dgm:pt modelId="{F33ABA39-05DE-456F-9305-4840AA06B38E}" type="sibTrans" cxnId="{CC207170-5EF3-4CA7-8034-F29A5E97651C}">
      <dgm:prSet/>
      <dgm:spPr/>
      <dgm:t>
        <a:bodyPr/>
        <a:lstStyle/>
        <a:p>
          <a:endParaRPr lang="en-GB"/>
        </a:p>
      </dgm:t>
    </dgm:pt>
    <dgm:pt modelId="{74D82153-636B-4036-AE2F-853F5998FC6D}">
      <dgm:prSet phldrT="[Text]" custT="1"/>
      <dgm:spPr>
        <a:solidFill>
          <a:schemeClr val="accent2"/>
        </a:solidFill>
      </dgm:spPr>
      <dgm:t>
        <a:bodyPr/>
        <a:lstStyle/>
        <a:p>
          <a:r>
            <a:rPr lang="fr-BE" sz="2000" dirty="0"/>
            <a:t>18 March 2022</a:t>
          </a:r>
          <a:endParaRPr lang="en-GB" sz="2000" dirty="0"/>
        </a:p>
      </dgm:t>
    </dgm:pt>
    <dgm:pt modelId="{87C117DB-7125-4F99-8F49-2C49AFE4A543}" type="parTrans" cxnId="{0B701AB1-E04B-481E-8F21-1D0A28C42151}">
      <dgm:prSet/>
      <dgm:spPr/>
      <dgm:t>
        <a:bodyPr/>
        <a:lstStyle/>
        <a:p>
          <a:endParaRPr lang="en-GB"/>
        </a:p>
      </dgm:t>
    </dgm:pt>
    <dgm:pt modelId="{11711B1C-78F8-44F5-AD70-52A01D063A2E}" type="sibTrans" cxnId="{0B701AB1-E04B-481E-8F21-1D0A28C42151}">
      <dgm:prSet/>
      <dgm:spPr/>
      <dgm:t>
        <a:bodyPr/>
        <a:lstStyle/>
        <a:p>
          <a:endParaRPr lang="en-GB"/>
        </a:p>
      </dgm:t>
    </dgm:pt>
    <dgm:pt modelId="{0F9D4B47-09F9-4A23-9A31-5B4138BD9232}">
      <dgm:prSet phldrT="[Text]" custT="1"/>
      <dgm:spPr/>
      <dgm:t>
        <a:bodyPr/>
        <a:lstStyle/>
        <a:p>
          <a:r>
            <a:rPr lang="fr-BE" sz="2000" dirty="0"/>
            <a:t>31 March 2022</a:t>
          </a:r>
          <a:endParaRPr lang="en-GB" sz="2000" dirty="0"/>
        </a:p>
      </dgm:t>
    </dgm:pt>
    <dgm:pt modelId="{496EE979-477D-43E7-8684-757C6795E79E}" type="parTrans" cxnId="{169F8D60-EC1B-49AF-BD3A-F5D2659977D2}">
      <dgm:prSet/>
      <dgm:spPr/>
      <dgm:t>
        <a:bodyPr/>
        <a:lstStyle/>
        <a:p>
          <a:endParaRPr lang="en-GB"/>
        </a:p>
      </dgm:t>
    </dgm:pt>
    <dgm:pt modelId="{816118BC-1253-4908-9335-335A845D9054}" type="sibTrans" cxnId="{169F8D60-EC1B-49AF-BD3A-F5D2659977D2}">
      <dgm:prSet/>
      <dgm:spPr/>
      <dgm:t>
        <a:bodyPr/>
        <a:lstStyle/>
        <a:p>
          <a:endParaRPr lang="en-GB"/>
        </a:p>
      </dgm:t>
    </dgm:pt>
    <dgm:pt modelId="{EB1ECA77-D013-4807-9164-E59FB18900E6}">
      <dgm:prSet phldrT="[Text]" custT="1"/>
      <dgm:spPr/>
      <dgm:t>
        <a:bodyPr/>
        <a:lstStyle/>
        <a:p>
          <a:r>
            <a:rPr lang="fr-BE" sz="2000" dirty="0"/>
            <a:t>30 June 2022</a:t>
          </a:r>
          <a:endParaRPr lang="en-GB" sz="2000" dirty="0"/>
        </a:p>
      </dgm:t>
    </dgm:pt>
    <dgm:pt modelId="{457B2DA7-17AC-449F-A9B7-1DA2677122EE}" type="parTrans" cxnId="{E1B853E2-2E8F-4C48-A45F-B2DB514A74A9}">
      <dgm:prSet/>
      <dgm:spPr/>
      <dgm:t>
        <a:bodyPr/>
        <a:lstStyle/>
        <a:p>
          <a:endParaRPr lang="en-GB"/>
        </a:p>
      </dgm:t>
    </dgm:pt>
    <dgm:pt modelId="{511DCF13-4C7A-4A40-97B5-3A618AA8127A}" type="sibTrans" cxnId="{E1B853E2-2E8F-4C48-A45F-B2DB514A74A9}">
      <dgm:prSet/>
      <dgm:spPr/>
      <dgm:t>
        <a:bodyPr/>
        <a:lstStyle/>
        <a:p>
          <a:endParaRPr lang="en-GB"/>
        </a:p>
      </dgm:t>
    </dgm:pt>
    <dgm:pt modelId="{BDC1580A-F5F5-4225-B25E-2407F9906408}">
      <dgm:prSet phldrT="[Text]" custT="1"/>
      <dgm:spPr/>
      <dgm:t>
        <a:bodyPr/>
        <a:lstStyle/>
        <a:p>
          <a:r>
            <a:rPr lang="fr-BE" sz="2000" dirty="0"/>
            <a:t>5 July 2022</a:t>
          </a:r>
          <a:endParaRPr lang="en-GB" sz="2000" dirty="0"/>
        </a:p>
      </dgm:t>
    </dgm:pt>
    <dgm:pt modelId="{C947DF2D-A8DB-4F97-A7AD-34670D7F6DA2}" type="parTrans" cxnId="{8AD26BF0-DBE2-42C1-ABFD-A6F5146B0B49}">
      <dgm:prSet/>
      <dgm:spPr/>
      <dgm:t>
        <a:bodyPr/>
        <a:lstStyle/>
        <a:p>
          <a:endParaRPr lang="en-GB"/>
        </a:p>
      </dgm:t>
    </dgm:pt>
    <dgm:pt modelId="{10648EC4-7318-49CB-BB15-4EE1FA257699}" type="sibTrans" cxnId="{8AD26BF0-DBE2-42C1-ABFD-A6F5146B0B49}">
      <dgm:prSet/>
      <dgm:spPr/>
      <dgm:t>
        <a:bodyPr/>
        <a:lstStyle/>
        <a:p>
          <a:endParaRPr lang="en-GB"/>
        </a:p>
      </dgm:t>
    </dgm:pt>
    <dgm:pt modelId="{9B613D4D-622E-43FF-9647-F6AAE86F5FA0}">
      <dgm:prSet phldrT="[Text]" custT="1"/>
      <dgm:spPr/>
      <dgm:t>
        <a:bodyPr/>
        <a:lstStyle/>
        <a:p>
          <a:r>
            <a:rPr lang="fr-BE" sz="2000" dirty="0"/>
            <a:t>22 Nov. 2022</a:t>
          </a:r>
          <a:endParaRPr lang="en-GB" sz="2000" dirty="0"/>
        </a:p>
      </dgm:t>
    </dgm:pt>
    <dgm:pt modelId="{15A323B4-588C-4932-8C3F-C891F3B4FE5F}" type="parTrans" cxnId="{99AB34AF-9BC6-4964-B237-463E1845C550}">
      <dgm:prSet/>
      <dgm:spPr/>
      <dgm:t>
        <a:bodyPr/>
        <a:lstStyle/>
        <a:p>
          <a:endParaRPr lang="en-GB"/>
        </a:p>
      </dgm:t>
    </dgm:pt>
    <dgm:pt modelId="{A630AE51-DF3F-40E9-A299-1D7B25F2ECCF}" type="sibTrans" cxnId="{99AB34AF-9BC6-4964-B237-463E1845C550}">
      <dgm:prSet/>
      <dgm:spPr/>
      <dgm:t>
        <a:bodyPr/>
        <a:lstStyle/>
        <a:p>
          <a:endParaRPr lang="en-GB"/>
        </a:p>
      </dgm:t>
    </dgm:pt>
    <dgm:pt modelId="{4F04CDF8-362B-4F26-B4E1-E816A94B4CB7}">
      <dgm:prSet phldrT="[Text]" custT="1"/>
      <dgm:spPr/>
      <dgm:t>
        <a:bodyPr/>
        <a:lstStyle/>
        <a:p>
          <a:r>
            <a:rPr lang="fr-BE" sz="2000" dirty="0" err="1"/>
            <a:t>Beg</a:t>
          </a:r>
          <a:r>
            <a:rPr lang="fr-BE" sz="2000" dirty="0"/>
            <a:t>. 2023</a:t>
          </a:r>
          <a:endParaRPr lang="en-GB" sz="2000" dirty="0"/>
        </a:p>
      </dgm:t>
    </dgm:pt>
    <dgm:pt modelId="{FEB81ED6-3028-4FD0-A638-E4F6455E5288}" type="parTrans" cxnId="{0FBE3F70-7AC0-4DAF-BB41-F53114AE1D4F}">
      <dgm:prSet/>
      <dgm:spPr/>
      <dgm:t>
        <a:bodyPr/>
        <a:lstStyle/>
        <a:p>
          <a:endParaRPr lang="en-GB"/>
        </a:p>
      </dgm:t>
    </dgm:pt>
    <dgm:pt modelId="{34DEB534-2DF0-4C1A-8E59-ECC62104AF89}" type="sibTrans" cxnId="{0FBE3F70-7AC0-4DAF-BB41-F53114AE1D4F}">
      <dgm:prSet/>
      <dgm:spPr/>
      <dgm:t>
        <a:bodyPr/>
        <a:lstStyle/>
        <a:p>
          <a:endParaRPr lang="en-GB"/>
        </a:p>
      </dgm:t>
    </dgm:pt>
    <dgm:pt modelId="{A43591E7-1AF7-4129-B48F-0334BFC8CCF2}">
      <dgm:prSet phldrT="[Text]" custT="1"/>
      <dgm:spPr/>
      <dgm:t>
        <a:bodyPr/>
        <a:lstStyle/>
        <a:p>
          <a:r>
            <a:rPr lang="fr-BE" sz="2000" dirty="0"/>
            <a:t>2020-2022</a:t>
          </a:r>
          <a:endParaRPr lang="en-GB" sz="2000" dirty="0"/>
        </a:p>
      </dgm:t>
    </dgm:pt>
    <dgm:pt modelId="{8BC7C321-FA67-4C82-820B-3E95E4D17530}" type="parTrans" cxnId="{03408F43-9A6D-4057-A5DF-56F12A495AE9}">
      <dgm:prSet/>
      <dgm:spPr/>
      <dgm:t>
        <a:bodyPr/>
        <a:lstStyle/>
        <a:p>
          <a:endParaRPr lang="en-GB"/>
        </a:p>
      </dgm:t>
    </dgm:pt>
    <dgm:pt modelId="{07B93A74-02D1-4690-9DD0-37038FFC5FB1}" type="sibTrans" cxnId="{03408F43-9A6D-4057-A5DF-56F12A495AE9}">
      <dgm:prSet/>
      <dgm:spPr/>
      <dgm:t>
        <a:bodyPr/>
        <a:lstStyle/>
        <a:p>
          <a:endParaRPr lang="en-GB"/>
        </a:p>
      </dgm:t>
    </dgm:pt>
    <dgm:pt modelId="{FC24DF3A-9253-44C0-8987-92081A0D02C8}" type="pres">
      <dgm:prSet presAssocID="{D4D0F6D8-7119-4F7C-9EE4-814BEA920E90}" presName="Name0" presStyleCnt="0">
        <dgm:presLayoutVars>
          <dgm:chMax val="11"/>
          <dgm:chPref val="11"/>
          <dgm:dir/>
          <dgm:resizeHandles/>
        </dgm:presLayoutVars>
      </dgm:prSet>
      <dgm:spPr/>
    </dgm:pt>
    <dgm:pt modelId="{09B9F7AD-0E13-4D7C-88F0-73D232413954}" type="pres">
      <dgm:prSet presAssocID="{4F04CDF8-362B-4F26-B4E1-E816A94B4CB7}" presName="Accent8" presStyleCnt="0"/>
      <dgm:spPr/>
    </dgm:pt>
    <dgm:pt modelId="{2F8A9478-EF89-4671-9AA1-E37884F665EC}" type="pres">
      <dgm:prSet presAssocID="{4F04CDF8-362B-4F26-B4E1-E816A94B4CB7}" presName="Accent" presStyleLbl="node1" presStyleIdx="0" presStyleCnt="8"/>
      <dgm:spPr/>
    </dgm:pt>
    <dgm:pt modelId="{4B7DAE83-6D13-42E6-9C58-80F7859647AF}" type="pres">
      <dgm:prSet presAssocID="{4F04CDF8-362B-4F26-B4E1-E816A94B4CB7}" presName="ParentBackground8" presStyleCnt="0"/>
      <dgm:spPr/>
    </dgm:pt>
    <dgm:pt modelId="{140676F5-DEB2-4617-BDDD-C7458ED53770}" type="pres">
      <dgm:prSet presAssocID="{4F04CDF8-362B-4F26-B4E1-E816A94B4CB7}" presName="ParentBackground" presStyleLbl="fgAcc1" presStyleIdx="0" presStyleCnt="8" custLinFactNeighborX="2833" custLinFactNeighborY="4317"/>
      <dgm:spPr/>
    </dgm:pt>
    <dgm:pt modelId="{F040AA7A-CF10-4CD6-AB6A-D9C6FF75762E}" type="pres">
      <dgm:prSet presAssocID="{4F04CDF8-362B-4F26-B4E1-E816A94B4CB7}" presName="Parent8" presStyleLbl="revTx" presStyleIdx="0" presStyleCnt="0">
        <dgm:presLayoutVars>
          <dgm:chMax val="1"/>
          <dgm:chPref val="1"/>
          <dgm:bulletEnabled val="1"/>
        </dgm:presLayoutVars>
      </dgm:prSet>
      <dgm:spPr/>
    </dgm:pt>
    <dgm:pt modelId="{35B80233-3E52-4606-B8B1-4F9E1E6F8AFD}" type="pres">
      <dgm:prSet presAssocID="{9B613D4D-622E-43FF-9647-F6AAE86F5FA0}" presName="Accent7" presStyleCnt="0"/>
      <dgm:spPr/>
    </dgm:pt>
    <dgm:pt modelId="{2F0669C2-8A3F-4D5A-8D0B-3E8D5F551A78}" type="pres">
      <dgm:prSet presAssocID="{9B613D4D-622E-43FF-9647-F6AAE86F5FA0}" presName="Accent" presStyleLbl="node1" presStyleIdx="1" presStyleCnt="8"/>
      <dgm:spPr/>
    </dgm:pt>
    <dgm:pt modelId="{100798CF-EAE9-4012-BB62-E42ADEFDF2DF}" type="pres">
      <dgm:prSet presAssocID="{9B613D4D-622E-43FF-9647-F6AAE86F5FA0}" presName="ParentBackground7" presStyleCnt="0"/>
      <dgm:spPr/>
    </dgm:pt>
    <dgm:pt modelId="{64D41FF5-83CA-4340-B5E8-B228342D969E}" type="pres">
      <dgm:prSet presAssocID="{9B613D4D-622E-43FF-9647-F6AAE86F5FA0}" presName="ParentBackground" presStyleLbl="fgAcc1" presStyleIdx="1" presStyleCnt="8"/>
      <dgm:spPr/>
    </dgm:pt>
    <dgm:pt modelId="{CB3E5F9C-3F96-4C56-8487-D336F970328A}" type="pres">
      <dgm:prSet presAssocID="{9B613D4D-622E-43FF-9647-F6AAE86F5FA0}" presName="Parent7" presStyleLbl="revTx" presStyleIdx="0" presStyleCnt="0">
        <dgm:presLayoutVars>
          <dgm:chMax val="1"/>
          <dgm:chPref val="1"/>
          <dgm:bulletEnabled val="1"/>
        </dgm:presLayoutVars>
      </dgm:prSet>
      <dgm:spPr/>
    </dgm:pt>
    <dgm:pt modelId="{D1C7AA3B-8232-4FA9-8BE5-F5EF9715C75E}" type="pres">
      <dgm:prSet presAssocID="{BDC1580A-F5F5-4225-B25E-2407F9906408}" presName="Accent6" presStyleCnt="0"/>
      <dgm:spPr/>
    </dgm:pt>
    <dgm:pt modelId="{95BB7D49-78A9-4884-A2B9-8ACBFF612C8B}" type="pres">
      <dgm:prSet presAssocID="{BDC1580A-F5F5-4225-B25E-2407F9906408}" presName="Accent" presStyleLbl="node1" presStyleIdx="2" presStyleCnt="8"/>
      <dgm:spPr/>
    </dgm:pt>
    <dgm:pt modelId="{EFB6A445-C10D-4E17-8913-79B7838BC226}" type="pres">
      <dgm:prSet presAssocID="{BDC1580A-F5F5-4225-B25E-2407F9906408}" presName="ParentBackground6" presStyleCnt="0"/>
      <dgm:spPr/>
    </dgm:pt>
    <dgm:pt modelId="{1331F109-C5B4-4C38-96D3-7C1F80068CC3}" type="pres">
      <dgm:prSet presAssocID="{BDC1580A-F5F5-4225-B25E-2407F9906408}" presName="ParentBackground" presStyleLbl="fgAcc1" presStyleIdx="2" presStyleCnt="8"/>
      <dgm:spPr/>
    </dgm:pt>
    <dgm:pt modelId="{C2F267CE-92E5-4C1E-848E-7A28854E544D}" type="pres">
      <dgm:prSet presAssocID="{BDC1580A-F5F5-4225-B25E-2407F9906408}" presName="Parent6" presStyleLbl="revTx" presStyleIdx="0" presStyleCnt="0">
        <dgm:presLayoutVars>
          <dgm:chMax val="1"/>
          <dgm:chPref val="1"/>
          <dgm:bulletEnabled val="1"/>
        </dgm:presLayoutVars>
      </dgm:prSet>
      <dgm:spPr/>
    </dgm:pt>
    <dgm:pt modelId="{B3147A54-63EF-49B8-8BE2-3B8FFED57E66}" type="pres">
      <dgm:prSet presAssocID="{EB1ECA77-D013-4807-9164-E59FB18900E6}" presName="Accent5" presStyleCnt="0"/>
      <dgm:spPr/>
    </dgm:pt>
    <dgm:pt modelId="{7A8723D2-0DAF-4D38-9EFC-77B8FB48259B}" type="pres">
      <dgm:prSet presAssocID="{EB1ECA77-D013-4807-9164-E59FB18900E6}" presName="Accent" presStyleLbl="node1" presStyleIdx="3" presStyleCnt="8"/>
      <dgm:spPr/>
    </dgm:pt>
    <dgm:pt modelId="{6ADC217E-E691-49C6-91E4-CDBC9C3D5FA8}" type="pres">
      <dgm:prSet presAssocID="{EB1ECA77-D013-4807-9164-E59FB18900E6}" presName="ParentBackground5" presStyleCnt="0"/>
      <dgm:spPr/>
    </dgm:pt>
    <dgm:pt modelId="{8E1D0D3E-8827-4497-9E03-16FF15AF176F}" type="pres">
      <dgm:prSet presAssocID="{EB1ECA77-D013-4807-9164-E59FB18900E6}" presName="ParentBackground" presStyleLbl="fgAcc1" presStyleIdx="3" presStyleCnt="8"/>
      <dgm:spPr/>
    </dgm:pt>
    <dgm:pt modelId="{77A422D5-3917-49F2-B9DE-C0F6616BE8DF}" type="pres">
      <dgm:prSet presAssocID="{EB1ECA77-D013-4807-9164-E59FB18900E6}" presName="Parent5" presStyleLbl="revTx" presStyleIdx="0" presStyleCnt="0">
        <dgm:presLayoutVars>
          <dgm:chMax val="1"/>
          <dgm:chPref val="1"/>
          <dgm:bulletEnabled val="1"/>
        </dgm:presLayoutVars>
      </dgm:prSet>
      <dgm:spPr/>
    </dgm:pt>
    <dgm:pt modelId="{A6F436A2-2B30-468B-8135-D84C490B2EDA}" type="pres">
      <dgm:prSet presAssocID="{0F9D4B47-09F9-4A23-9A31-5B4138BD9232}" presName="Accent4" presStyleCnt="0"/>
      <dgm:spPr/>
    </dgm:pt>
    <dgm:pt modelId="{250D1002-8307-4413-AFF2-C4B988F94436}" type="pres">
      <dgm:prSet presAssocID="{0F9D4B47-09F9-4A23-9A31-5B4138BD9232}" presName="Accent" presStyleLbl="node1" presStyleIdx="4" presStyleCnt="8"/>
      <dgm:spPr/>
    </dgm:pt>
    <dgm:pt modelId="{C3CBF0EC-78F8-4E7B-889C-E5C86DB7471C}" type="pres">
      <dgm:prSet presAssocID="{0F9D4B47-09F9-4A23-9A31-5B4138BD9232}" presName="ParentBackground4" presStyleCnt="0"/>
      <dgm:spPr/>
    </dgm:pt>
    <dgm:pt modelId="{2A2A4B58-6F15-4C4B-B78F-D0E771FBFD7F}" type="pres">
      <dgm:prSet presAssocID="{0F9D4B47-09F9-4A23-9A31-5B4138BD9232}" presName="ParentBackground" presStyleLbl="fgAcc1" presStyleIdx="4" presStyleCnt="8"/>
      <dgm:spPr/>
    </dgm:pt>
    <dgm:pt modelId="{D7C26E9E-71E9-4715-B7C3-7D1EEDE49622}" type="pres">
      <dgm:prSet presAssocID="{0F9D4B47-09F9-4A23-9A31-5B4138BD9232}" presName="Parent4" presStyleLbl="revTx" presStyleIdx="0" presStyleCnt="0">
        <dgm:presLayoutVars>
          <dgm:chMax val="1"/>
          <dgm:chPref val="1"/>
          <dgm:bulletEnabled val="1"/>
        </dgm:presLayoutVars>
      </dgm:prSet>
      <dgm:spPr/>
    </dgm:pt>
    <dgm:pt modelId="{24705170-C683-46D1-892A-109A765F42CE}" type="pres">
      <dgm:prSet presAssocID="{74D82153-636B-4036-AE2F-853F5998FC6D}" presName="Accent3" presStyleCnt="0"/>
      <dgm:spPr/>
    </dgm:pt>
    <dgm:pt modelId="{E14540BF-B7F0-490B-9E9A-FCCFFDE7124F}" type="pres">
      <dgm:prSet presAssocID="{74D82153-636B-4036-AE2F-853F5998FC6D}" presName="Accent" presStyleLbl="node1" presStyleIdx="5" presStyleCnt="8"/>
      <dgm:spPr/>
    </dgm:pt>
    <dgm:pt modelId="{9702054B-BCC5-4985-A757-B2E85CF90E54}" type="pres">
      <dgm:prSet presAssocID="{74D82153-636B-4036-AE2F-853F5998FC6D}" presName="ParentBackground3" presStyleCnt="0"/>
      <dgm:spPr/>
    </dgm:pt>
    <dgm:pt modelId="{F9FA2353-E770-408F-8BAF-9C84660EDB7D}" type="pres">
      <dgm:prSet presAssocID="{74D82153-636B-4036-AE2F-853F5998FC6D}" presName="ParentBackground" presStyleLbl="fgAcc1" presStyleIdx="5" presStyleCnt="8"/>
      <dgm:spPr/>
    </dgm:pt>
    <dgm:pt modelId="{E8CD0D44-F931-4A37-8FFA-41C740C98144}" type="pres">
      <dgm:prSet presAssocID="{74D82153-636B-4036-AE2F-853F5998FC6D}" presName="Parent3" presStyleLbl="revTx" presStyleIdx="0" presStyleCnt="0">
        <dgm:presLayoutVars>
          <dgm:chMax val="1"/>
          <dgm:chPref val="1"/>
          <dgm:bulletEnabled val="1"/>
        </dgm:presLayoutVars>
      </dgm:prSet>
      <dgm:spPr/>
    </dgm:pt>
    <dgm:pt modelId="{56ACCDE4-7417-4E59-8A53-BA0E77A5A112}" type="pres">
      <dgm:prSet presAssocID="{A43591E7-1AF7-4129-B48F-0334BFC8CCF2}" presName="Accent2" presStyleCnt="0"/>
      <dgm:spPr/>
    </dgm:pt>
    <dgm:pt modelId="{C3BDC5A8-5FEB-4E58-8DD3-44325C97D522}" type="pres">
      <dgm:prSet presAssocID="{A43591E7-1AF7-4129-B48F-0334BFC8CCF2}" presName="Accent" presStyleLbl="node1" presStyleIdx="6" presStyleCnt="8"/>
      <dgm:spPr/>
    </dgm:pt>
    <dgm:pt modelId="{39408FCC-6FDD-40A2-88BC-1C2F1C4AA535}" type="pres">
      <dgm:prSet presAssocID="{A43591E7-1AF7-4129-B48F-0334BFC8CCF2}" presName="ParentBackground2" presStyleCnt="0"/>
      <dgm:spPr/>
    </dgm:pt>
    <dgm:pt modelId="{F1ADFA7F-F270-4272-B6CB-BFAAB8B63B06}" type="pres">
      <dgm:prSet presAssocID="{A43591E7-1AF7-4129-B48F-0334BFC8CCF2}" presName="ParentBackground" presStyleLbl="fgAcc1" presStyleIdx="6" presStyleCnt="8"/>
      <dgm:spPr/>
    </dgm:pt>
    <dgm:pt modelId="{3E48641C-9EFF-4027-A5EA-C7E99867E2F4}" type="pres">
      <dgm:prSet presAssocID="{A43591E7-1AF7-4129-B48F-0334BFC8CCF2}" presName="Parent2" presStyleLbl="revTx" presStyleIdx="0" presStyleCnt="0">
        <dgm:presLayoutVars>
          <dgm:chMax val="1"/>
          <dgm:chPref val="1"/>
          <dgm:bulletEnabled val="1"/>
        </dgm:presLayoutVars>
      </dgm:prSet>
      <dgm:spPr/>
    </dgm:pt>
    <dgm:pt modelId="{C7CC7CD1-2015-47B1-AC75-91C5C6176EE2}" type="pres">
      <dgm:prSet presAssocID="{D69C6D07-24CA-48B0-BBCB-4E712DDD60FB}" presName="Accent1" presStyleCnt="0"/>
      <dgm:spPr/>
    </dgm:pt>
    <dgm:pt modelId="{F9C2AF06-1B61-4AD9-B73D-202A26A1D6BC}" type="pres">
      <dgm:prSet presAssocID="{D69C6D07-24CA-48B0-BBCB-4E712DDD60FB}" presName="Accent" presStyleLbl="node1" presStyleIdx="7" presStyleCnt="8"/>
      <dgm:spPr/>
    </dgm:pt>
    <dgm:pt modelId="{7D33588E-3128-4ED3-BD43-612F1F6C4DBE}" type="pres">
      <dgm:prSet presAssocID="{D69C6D07-24CA-48B0-BBCB-4E712DDD60FB}" presName="ParentBackground1" presStyleCnt="0"/>
      <dgm:spPr/>
    </dgm:pt>
    <dgm:pt modelId="{4D811D52-1357-4EBD-B738-9F127A8258CF}" type="pres">
      <dgm:prSet presAssocID="{D69C6D07-24CA-48B0-BBCB-4E712DDD60FB}" presName="ParentBackground" presStyleLbl="fgAcc1" presStyleIdx="7" presStyleCnt="8"/>
      <dgm:spPr/>
    </dgm:pt>
    <dgm:pt modelId="{36CD0723-DF02-4255-AB87-73143D3CA11E}" type="pres">
      <dgm:prSet presAssocID="{D69C6D07-24CA-48B0-BBCB-4E712DDD60FB}" presName="Parent1" presStyleLbl="revTx" presStyleIdx="0" presStyleCnt="0">
        <dgm:presLayoutVars>
          <dgm:chMax val="1"/>
          <dgm:chPref val="1"/>
          <dgm:bulletEnabled val="1"/>
        </dgm:presLayoutVars>
      </dgm:prSet>
      <dgm:spPr/>
    </dgm:pt>
  </dgm:ptLst>
  <dgm:cxnLst>
    <dgm:cxn modelId="{759EA007-4281-4DC9-A9E6-582DE32E85E4}" type="presOf" srcId="{D4D0F6D8-7119-4F7C-9EE4-814BEA920E90}" destId="{FC24DF3A-9253-44C0-8987-92081A0D02C8}" srcOrd="0" destOrd="0" presId="urn:microsoft.com/office/officeart/2011/layout/CircleProcess"/>
    <dgm:cxn modelId="{E1D1ED0C-8B79-4DA6-A14A-0ED53A4AE652}" type="presOf" srcId="{D69C6D07-24CA-48B0-BBCB-4E712DDD60FB}" destId="{36CD0723-DF02-4255-AB87-73143D3CA11E}" srcOrd="1" destOrd="0" presId="urn:microsoft.com/office/officeart/2011/layout/CircleProcess"/>
    <dgm:cxn modelId="{072DB915-3866-459D-A690-A3FD7AAFBC3B}" type="presOf" srcId="{0F9D4B47-09F9-4A23-9A31-5B4138BD9232}" destId="{2A2A4B58-6F15-4C4B-B78F-D0E771FBFD7F}" srcOrd="0" destOrd="0" presId="urn:microsoft.com/office/officeart/2011/layout/CircleProcess"/>
    <dgm:cxn modelId="{CD495E24-5873-43D4-B277-A3DCC528417F}" type="presOf" srcId="{9B613D4D-622E-43FF-9647-F6AAE86F5FA0}" destId="{CB3E5F9C-3F96-4C56-8487-D336F970328A}" srcOrd="1" destOrd="0" presId="urn:microsoft.com/office/officeart/2011/layout/CircleProcess"/>
    <dgm:cxn modelId="{E92D582E-1AD0-4580-A683-6DD2BE84DCF7}" type="presOf" srcId="{74D82153-636B-4036-AE2F-853F5998FC6D}" destId="{E8CD0D44-F931-4A37-8FFA-41C740C98144}" srcOrd="1" destOrd="0" presId="urn:microsoft.com/office/officeart/2011/layout/CircleProcess"/>
    <dgm:cxn modelId="{E0A0D35D-54C1-4A58-913E-BBBB6B18472A}" type="presOf" srcId="{EB1ECA77-D013-4807-9164-E59FB18900E6}" destId="{77A422D5-3917-49F2-B9DE-C0F6616BE8DF}" srcOrd="1" destOrd="0" presId="urn:microsoft.com/office/officeart/2011/layout/CircleProcess"/>
    <dgm:cxn modelId="{169F8D60-EC1B-49AF-BD3A-F5D2659977D2}" srcId="{D4D0F6D8-7119-4F7C-9EE4-814BEA920E90}" destId="{0F9D4B47-09F9-4A23-9A31-5B4138BD9232}" srcOrd="3" destOrd="0" parTransId="{496EE979-477D-43E7-8684-757C6795E79E}" sibTransId="{816118BC-1253-4908-9335-335A845D9054}"/>
    <dgm:cxn modelId="{03408F43-9A6D-4057-A5DF-56F12A495AE9}" srcId="{D4D0F6D8-7119-4F7C-9EE4-814BEA920E90}" destId="{A43591E7-1AF7-4129-B48F-0334BFC8CCF2}" srcOrd="1" destOrd="0" parTransId="{8BC7C321-FA67-4C82-820B-3E95E4D17530}" sibTransId="{07B93A74-02D1-4690-9DD0-37038FFC5FB1}"/>
    <dgm:cxn modelId="{A67AAE45-F314-4072-A75A-E9BFC73EE8CF}" type="presOf" srcId="{BDC1580A-F5F5-4225-B25E-2407F9906408}" destId="{C2F267CE-92E5-4C1E-848E-7A28854E544D}" srcOrd="1" destOrd="0" presId="urn:microsoft.com/office/officeart/2011/layout/CircleProcess"/>
    <dgm:cxn modelId="{044EDD65-EACB-40C9-92A5-37E3B817DEF9}" type="presOf" srcId="{74D82153-636B-4036-AE2F-853F5998FC6D}" destId="{F9FA2353-E770-408F-8BAF-9C84660EDB7D}" srcOrd="0" destOrd="0" presId="urn:microsoft.com/office/officeart/2011/layout/CircleProcess"/>
    <dgm:cxn modelId="{6D694C66-5AD8-4D89-B9E9-1956A7A48D7F}" type="presOf" srcId="{4F04CDF8-362B-4F26-B4E1-E816A94B4CB7}" destId="{F040AA7A-CF10-4CD6-AB6A-D9C6FF75762E}" srcOrd="1" destOrd="0" presId="urn:microsoft.com/office/officeart/2011/layout/CircleProcess"/>
    <dgm:cxn modelId="{C9442167-7C74-4F7B-B117-F270ABACAAD2}" type="presOf" srcId="{A43591E7-1AF7-4129-B48F-0334BFC8CCF2}" destId="{F1ADFA7F-F270-4272-B6CB-BFAAB8B63B06}" srcOrd="0" destOrd="0" presId="urn:microsoft.com/office/officeart/2011/layout/CircleProcess"/>
    <dgm:cxn modelId="{0FBE3F70-7AC0-4DAF-BB41-F53114AE1D4F}" srcId="{D4D0F6D8-7119-4F7C-9EE4-814BEA920E90}" destId="{4F04CDF8-362B-4F26-B4E1-E816A94B4CB7}" srcOrd="7" destOrd="0" parTransId="{FEB81ED6-3028-4FD0-A638-E4F6455E5288}" sibTransId="{34DEB534-2DF0-4C1A-8E59-ECC62104AF89}"/>
    <dgm:cxn modelId="{CC207170-5EF3-4CA7-8034-F29A5E97651C}" srcId="{D4D0F6D8-7119-4F7C-9EE4-814BEA920E90}" destId="{D69C6D07-24CA-48B0-BBCB-4E712DDD60FB}" srcOrd="0" destOrd="0" parTransId="{11D07AB1-C681-45B3-B6B3-FDF44958DB8F}" sibTransId="{F33ABA39-05DE-456F-9305-4840AA06B38E}"/>
    <dgm:cxn modelId="{C7CB7D71-D714-4C36-89BE-B68B019EFA7E}" type="presOf" srcId="{BDC1580A-F5F5-4225-B25E-2407F9906408}" destId="{1331F109-C5B4-4C38-96D3-7C1F80068CC3}" srcOrd="0" destOrd="0" presId="urn:microsoft.com/office/officeart/2011/layout/CircleProcess"/>
    <dgm:cxn modelId="{1079B78F-DAAC-4167-871A-465CDFBABFF0}" type="presOf" srcId="{EB1ECA77-D013-4807-9164-E59FB18900E6}" destId="{8E1D0D3E-8827-4497-9E03-16FF15AF176F}" srcOrd="0" destOrd="0" presId="urn:microsoft.com/office/officeart/2011/layout/CircleProcess"/>
    <dgm:cxn modelId="{19E9E7AC-DB6B-4EDD-A815-1E099B9438E3}" type="presOf" srcId="{4F04CDF8-362B-4F26-B4E1-E816A94B4CB7}" destId="{140676F5-DEB2-4617-BDDD-C7458ED53770}" srcOrd="0" destOrd="0" presId="urn:microsoft.com/office/officeart/2011/layout/CircleProcess"/>
    <dgm:cxn modelId="{99AB34AF-9BC6-4964-B237-463E1845C550}" srcId="{D4D0F6D8-7119-4F7C-9EE4-814BEA920E90}" destId="{9B613D4D-622E-43FF-9647-F6AAE86F5FA0}" srcOrd="6" destOrd="0" parTransId="{15A323B4-588C-4932-8C3F-C891F3B4FE5F}" sibTransId="{A630AE51-DF3F-40E9-A299-1D7B25F2ECCF}"/>
    <dgm:cxn modelId="{0B701AB1-E04B-481E-8F21-1D0A28C42151}" srcId="{D4D0F6D8-7119-4F7C-9EE4-814BEA920E90}" destId="{74D82153-636B-4036-AE2F-853F5998FC6D}" srcOrd="2" destOrd="0" parTransId="{87C117DB-7125-4F99-8F49-2C49AFE4A543}" sibTransId="{11711B1C-78F8-44F5-AD70-52A01D063A2E}"/>
    <dgm:cxn modelId="{EFE4D9B2-668F-4AC4-B042-CB5EF36B9182}" type="presOf" srcId="{A43591E7-1AF7-4129-B48F-0334BFC8CCF2}" destId="{3E48641C-9EFF-4027-A5EA-C7E99867E2F4}" srcOrd="1" destOrd="0" presId="urn:microsoft.com/office/officeart/2011/layout/CircleProcess"/>
    <dgm:cxn modelId="{6FA182C4-2AEE-4638-8158-A8BDD44BF90B}" type="presOf" srcId="{0F9D4B47-09F9-4A23-9A31-5B4138BD9232}" destId="{D7C26E9E-71E9-4715-B7C3-7D1EEDE49622}" srcOrd="1" destOrd="0" presId="urn:microsoft.com/office/officeart/2011/layout/CircleProcess"/>
    <dgm:cxn modelId="{F0CAB6C8-D40A-4F72-8301-01A2C453664E}" type="presOf" srcId="{D69C6D07-24CA-48B0-BBCB-4E712DDD60FB}" destId="{4D811D52-1357-4EBD-B738-9F127A8258CF}" srcOrd="0" destOrd="0" presId="urn:microsoft.com/office/officeart/2011/layout/CircleProcess"/>
    <dgm:cxn modelId="{E0F25EDD-188C-42E2-9007-F1F10738D1D8}" type="presOf" srcId="{9B613D4D-622E-43FF-9647-F6AAE86F5FA0}" destId="{64D41FF5-83CA-4340-B5E8-B228342D969E}" srcOrd="0" destOrd="0" presId="urn:microsoft.com/office/officeart/2011/layout/CircleProcess"/>
    <dgm:cxn modelId="{E1B853E2-2E8F-4C48-A45F-B2DB514A74A9}" srcId="{D4D0F6D8-7119-4F7C-9EE4-814BEA920E90}" destId="{EB1ECA77-D013-4807-9164-E59FB18900E6}" srcOrd="4" destOrd="0" parTransId="{457B2DA7-17AC-449F-A9B7-1DA2677122EE}" sibTransId="{511DCF13-4C7A-4A40-97B5-3A618AA8127A}"/>
    <dgm:cxn modelId="{8AD26BF0-DBE2-42C1-ABFD-A6F5146B0B49}" srcId="{D4D0F6D8-7119-4F7C-9EE4-814BEA920E90}" destId="{BDC1580A-F5F5-4225-B25E-2407F9906408}" srcOrd="5" destOrd="0" parTransId="{C947DF2D-A8DB-4F97-A7AD-34670D7F6DA2}" sibTransId="{10648EC4-7318-49CB-BB15-4EE1FA257699}"/>
    <dgm:cxn modelId="{E56960BD-5D0C-4975-8552-F2AB1578079D}" type="presParOf" srcId="{FC24DF3A-9253-44C0-8987-92081A0D02C8}" destId="{09B9F7AD-0E13-4D7C-88F0-73D232413954}" srcOrd="0" destOrd="0" presId="urn:microsoft.com/office/officeart/2011/layout/CircleProcess"/>
    <dgm:cxn modelId="{0CB452D4-EE43-4247-8794-75C589BA71A8}" type="presParOf" srcId="{09B9F7AD-0E13-4D7C-88F0-73D232413954}" destId="{2F8A9478-EF89-4671-9AA1-E37884F665EC}" srcOrd="0" destOrd="0" presId="urn:microsoft.com/office/officeart/2011/layout/CircleProcess"/>
    <dgm:cxn modelId="{D5FFFA5D-EDBC-4C2F-B120-9B8ADA2C5D7D}" type="presParOf" srcId="{FC24DF3A-9253-44C0-8987-92081A0D02C8}" destId="{4B7DAE83-6D13-42E6-9C58-80F7859647AF}" srcOrd="1" destOrd="0" presId="urn:microsoft.com/office/officeart/2011/layout/CircleProcess"/>
    <dgm:cxn modelId="{7BE28F26-BD10-4CDD-937F-B46DB1F3DC72}" type="presParOf" srcId="{4B7DAE83-6D13-42E6-9C58-80F7859647AF}" destId="{140676F5-DEB2-4617-BDDD-C7458ED53770}" srcOrd="0" destOrd="0" presId="urn:microsoft.com/office/officeart/2011/layout/CircleProcess"/>
    <dgm:cxn modelId="{9DF231A0-D086-4F4F-BFE9-00D32485A9FE}" type="presParOf" srcId="{FC24DF3A-9253-44C0-8987-92081A0D02C8}" destId="{F040AA7A-CF10-4CD6-AB6A-D9C6FF75762E}" srcOrd="2" destOrd="0" presId="urn:microsoft.com/office/officeart/2011/layout/CircleProcess"/>
    <dgm:cxn modelId="{51D3F570-20B2-4874-8BFB-DF3951F68F37}" type="presParOf" srcId="{FC24DF3A-9253-44C0-8987-92081A0D02C8}" destId="{35B80233-3E52-4606-B8B1-4F9E1E6F8AFD}" srcOrd="3" destOrd="0" presId="urn:microsoft.com/office/officeart/2011/layout/CircleProcess"/>
    <dgm:cxn modelId="{BF786918-1E7C-4E79-8010-E740CB50A86F}" type="presParOf" srcId="{35B80233-3E52-4606-B8B1-4F9E1E6F8AFD}" destId="{2F0669C2-8A3F-4D5A-8D0B-3E8D5F551A78}" srcOrd="0" destOrd="0" presId="urn:microsoft.com/office/officeart/2011/layout/CircleProcess"/>
    <dgm:cxn modelId="{3B1804AB-0989-493C-9030-8DFB029B4E62}" type="presParOf" srcId="{FC24DF3A-9253-44C0-8987-92081A0D02C8}" destId="{100798CF-EAE9-4012-BB62-E42ADEFDF2DF}" srcOrd="4" destOrd="0" presId="urn:microsoft.com/office/officeart/2011/layout/CircleProcess"/>
    <dgm:cxn modelId="{F15E6B34-5207-4B7F-8716-0DB96A39D793}" type="presParOf" srcId="{100798CF-EAE9-4012-BB62-E42ADEFDF2DF}" destId="{64D41FF5-83CA-4340-B5E8-B228342D969E}" srcOrd="0" destOrd="0" presId="urn:microsoft.com/office/officeart/2011/layout/CircleProcess"/>
    <dgm:cxn modelId="{64A34E87-0B11-4289-97CE-B547DB58A880}" type="presParOf" srcId="{FC24DF3A-9253-44C0-8987-92081A0D02C8}" destId="{CB3E5F9C-3F96-4C56-8487-D336F970328A}" srcOrd="5" destOrd="0" presId="urn:microsoft.com/office/officeart/2011/layout/CircleProcess"/>
    <dgm:cxn modelId="{33D90B02-07C1-47E4-930B-02EDBFBFC67E}" type="presParOf" srcId="{FC24DF3A-9253-44C0-8987-92081A0D02C8}" destId="{D1C7AA3B-8232-4FA9-8BE5-F5EF9715C75E}" srcOrd="6" destOrd="0" presId="urn:microsoft.com/office/officeart/2011/layout/CircleProcess"/>
    <dgm:cxn modelId="{4E3587F6-ECAB-497D-9EFB-3A89821E378C}" type="presParOf" srcId="{D1C7AA3B-8232-4FA9-8BE5-F5EF9715C75E}" destId="{95BB7D49-78A9-4884-A2B9-8ACBFF612C8B}" srcOrd="0" destOrd="0" presId="urn:microsoft.com/office/officeart/2011/layout/CircleProcess"/>
    <dgm:cxn modelId="{1456F2FB-CF1C-4E4B-8CB4-F64F8C064F9A}" type="presParOf" srcId="{FC24DF3A-9253-44C0-8987-92081A0D02C8}" destId="{EFB6A445-C10D-4E17-8913-79B7838BC226}" srcOrd="7" destOrd="0" presId="urn:microsoft.com/office/officeart/2011/layout/CircleProcess"/>
    <dgm:cxn modelId="{FE5913FB-2AEA-44A7-9DAA-8B81E4F5247B}" type="presParOf" srcId="{EFB6A445-C10D-4E17-8913-79B7838BC226}" destId="{1331F109-C5B4-4C38-96D3-7C1F80068CC3}" srcOrd="0" destOrd="0" presId="urn:microsoft.com/office/officeart/2011/layout/CircleProcess"/>
    <dgm:cxn modelId="{507D134F-82FF-4D4B-9323-FFCC5841B8F3}" type="presParOf" srcId="{FC24DF3A-9253-44C0-8987-92081A0D02C8}" destId="{C2F267CE-92E5-4C1E-848E-7A28854E544D}" srcOrd="8" destOrd="0" presId="urn:microsoft.com/office/officeart/2011/layout/CircleProcess"/>
    <dgm:cxn modelId="{0525AE1D-4405-4AF9-8017-F370B15A9546}" type="presParOf" srcId="{FC24DF3A-9253-44C0-8987-92081A0D02C8}" destId="{B3147A54-63EF-49B8-8BE2-3B8FFED57E66}" srcOrd="9" destOrd="0" presId="urn:microsoft.com/office/officeart/2011/layout/CircleProcess"/>
    <dgm:cxn modelId="{465CB30D-9A88-4815-BB84-3E5A1F4B667B}" type="presParOf" srcId="{B3147A54-63EF-49B8-8BE2-3B8FFED57E66}" destId="{7A8723D2-0DAF-4D38-9EFC-77B8FB48259B}" srcOrd="0" destOrd="0" presId="urn:microsoft.com/office/officeart/2011/layout/CircleProcess"/>
    <dgm:cxn modelId="{F202FE7D-4A60-494E-8157-B6FF2A7C25B1}" type="presParOf" srcId="{FC24DF3A-9253-44C0-8987-92081A0D02C8}" destId="{6ADC217E-E691-49C6-91E4-CDBC9C3D5FA8}" srcOrd="10" destOrd="0" presId="urn:microsoft.com/office/officeart/2011/layout/CircleProcess"/>
    <dgm:cxn modelId="{97B8A1CE-6266-4BD9-897A-1310C2891787}" type="presParOf" srcId="{6ADC217E-E691-49C6-91E4-CDBC9C3D5FA8}" destId="{8E1D0D3E-8827-4497-9E03-16FF15AF176F}" srcOrd="0" destOrd="0" presId="urn:microsoft.com/office/officeart/2011/layout/CircleProcess"/>
    <dgm:cxn modelId="{B5E10C2D-E632-4D2D-9FD8-F148A8365A6C}" type="presParOf" srcId="{FC24DF3A-9253-44C0-8987-92081A0D02C8}" destId="{77A422D5-3917-49F2-B9DE-C0F6616BE8DF}" srcOrd="11" destOrd="0" presId="urn:microsoft.com/office/officeart/2011/layout/CircleProcess"/>
    <dgm:cxn modelId="{C8131C09-DAEF-49A1-A6A3-AA950C9790D7}" type="presParOf" srcId="{FC24DF3A-9253-44C0-8987-92081A0D02C8}" destId="{A6F436A2-2B30-468B-8135-D84C490B2EDA}" srcOrd="12" destOrd="0" presId="urn:microsoft.com/office/officeart/2011/layout/CircleProcess"/>
    <dgm:cxn modelId="{EED0F4EB-CBDE-498A-8339-9D526B4A9150}" type="presParOf" srcId="{A6F436A2-2B30-468B-8135-D84C490B2EDA}" destId="{250D1002-8307-4413-AFF2-C4B988F94436}" srcOrd="0" destOrd="0" presId="urn:microsoft.com/office/officeart/2011/layout/CircleProcess"/>
    <dgm:cxn modelId="{290F5383-A96C-4D87-8422-3BC3C102B9CA}" type="presParOf" srcId="{FC24DF3A-9253-44C0-8987-92081A0D02C8}" destId="{C3CBF0EC-78F8-4E7B-889C-E5C86DB7471C}" srcOrd="13" destOrd="0" presId="urn:microsoft.com/office/officeart/2011/layout/CircleProcess"/>
    <dgm:cxn modelId="{D8D1EC6C-C3D9-4B3D-A33D-B0B5E91283C2}" type="presParOf" srcId="{C3CBF0EC-78F8-4E7B-889C-E5C86DB7471C}" destId="{2A2A4B58-6F15-4C4B-B78F-D0E771FBFD7F}" srcOrd="0" destOrd="0" presId="urn:microsoft.com/office/officeart/2011/layout/CircleProcess"/>
    <dgm:cxn modelId="{135C4CE1-801D-418C-A917-09D8F569C33E}" type="presParOf" srcId="{FC24DF3A-9253-44C0-8987-92081A0D02C8}" destId="{D7C26E9E-71E9-4715-B7C3-7D1EEDE49622}" srcOrd="14" destOrd="0" presId="urn:microsoft.com/office/officeart/2011/layout/CircleProcess"/>
    <dgm:cxn modelId="{2CB377A1-3495-4758-8885-DC3FA78C0D9A}" type="presParOf" srcId="{FC24DF3A-9253-44C0-8987-92081A0D02C8}" destId="{24705170-C683-46D1-892A-109A765F42CE}" srcOrd="15" destOrd="0" presId="urn:microsoft.com/office/officeart/2011/layout/CircleProcess"/>
    <dgm:cxn modelId="{DF0A4D84-2F74-471F-BC86-312AE1847EDA}" type="presParOf" srcId="{24705170-C683-46D1-892A-109A765F42CE}" destId="{E14540BF-B7F0-490B-9E9A-FCCFFDE7124F}" srcOrd="0" destOrd="0" presId="urn:microsoft.com/office/officeart/2011/layout/CircleProcess"/>
    <dgm:cxn modelId="{B69EC460-E6BC-4D1E-923B-82310E6C5F06}" type="presParOf" srcId="{FC24DF3A-9253-44C0-8987-92081A0D02C8}" destId="{9702054B-BCC5-4985-A757-B2E85CF90E54}" srcOrd="16" destOrd="0" presId="urn:microsoft.com/office/officeart/2011/layout/CircleProcess"/>
    <dgm:cxn modelId="{3B1A7C82-CFF0-4B71-8964-EC6E4BE6D262}" type="presParOf" srcId="{9702054B-BCC5-4985-A757-B2E85CF90E54}" destId="{F9FA2353-E770-408F-8BAF-9C84660EDB7D}" srcOrd="0" destOrd="0" presId="urn:microsoft.com/office/officeart/2011/layout/CircleProcess"/>
    <dgm:cxn modelId="{551EB8FE-AA1D-40E2-B917-8F14F0FAE6DF}" type="presParOf" srcId="{FC24DF3A-9253-44C0-8987-92081A0D02C8}" destId="{E8CD0D44-F931-4A37-8FFA-41C740C98144}" srcOrd="17" destOrd="0" presId="urn:microsoft.com/office/officeart/2011/layout/CircleProcess"/>
    <dgm:cxn modelId="{F2DE97F4-B7CC-46AB-9E97-ABB85B0EAF4D}" type="presParOf" srcId="{FC24DF3A-9253-44C0-8987-92081A0D02C8}" destId="{56ACCDE4-7417-4E59-8A53-BA0E77A5A112}" srcOrd="18" destOrd="0" presId="urn:microsoft.com/office/officeart/2011/layout/CircleProcess"/>
    <dgm:cxn modelId="{0881D2C7-40C1-4448-A589-E9DC7441F2F7}" type="presParOf" srcId="{56ACCDE4-7417-4E59-8A53-BA0E77A5A112}" destId="{C3BDC5A8-5FEB-4E58-8DD3-44325C97D522}" srcOrd="0" destOrd="0" presId="urn:microsoft.com/office/officeart/2011/layout/CircleProcess"/>
    <dgm:cxn modelId="{888B2806-AEBD-47C6-AF14-9D1AABF73E67}" type="presParOf" srcId="{FC24DF3A-9253-44C0-8987-92081A0D02C8}" destId="{39408FCC-6FDD-40A2-88BC-1C2F1C4AA535}" srcOrd="19" destOrd="0" presId="urn:microsoft.com/office/officeart/2011/layout/CircleProcess"/>
    <dgm:cxn modelId="{B08372A1-C23E-47A4-B4D9-54F04660214E}" type="presParOf" srcId="{39408FCC-6FDD-40A2-88BC-1C2F1C4AA535}" destId="{F1ADFA7F-F270-4272-B6CB-BFAAB8B63B06}" srcOrd="0" destOrd="0" presId="urn:microsoft.com/office/officeart/2011/layout/CircleProcess"/>
    <dgm:cxn modelId="{B58A3ED7-9249-4F94-B2E9-59A206995070}" type="presParOf" srcId="{FC24DF3A-9253-44C0-8987-92081A0D02C8}" destId="{3E48641C-9EFF-4027-A5EA-C7E99867E2F4}" srcOrd="20" destOrd="0" presId="urn:microsoft.com/office/officeart/2011/layout/CircleProcess"/>
    <dgm:cxn modelId="{ECD8D3E6-06AF-4CBC-9CAC-CA85F7F0FDBF}" type="presParOf" srcId="{FC24DF3A-9253-44C0-8987-92081A0D02C8}" destId="{C7CC7CD1-2015-47B1-AC75-91C5C6176EE2}" srcOrd="21" destOrd="0" presId="urn:microsoft.com/office/officeart/2011/layout/CircleProcess"/>
    <dgm:cxn modelId="{4B49100D-7532-4A16-80FD-8C4464F84C10}" type="presParOf" srcId="{C7CC7CD1-2015-47B1-AC75-91C5C6176EE2}" destId="{F9C2AF06-1B61-4AD9-B73D-202A26A1D6BC}" srcOrd="0" destOrd="0" presId="urn:microsoft.com/office/officeart/2011/layout/CircleProcess"/>
    <dgm:cxn modelId="{9771FF91-A5BB-4227-9569-F84D04096D43}" type="presParOf" srcId="{FC24DF3A-9253-44C0-8987-92081A0D02C8}" destId="{7D33588E-3128-4ED3-BD43-612F1F6C4DBE}" srcOrd="22" destOrd="0" presId="urn:microsoft.com/office/officeart/2011/layout/CircleProcess"/>
    <dgm:cxn modelId="{E5F19401-98CD-4224-89EE-CCAEE7D8D3CA}" type="presParOf" srcId="{7D33588E-3128-4ED3-BD43-612F1F6C4DBE}" destId="{4D811D52-1357-4EBD-B738-9F127A8258CF}" srcOrd="0" destOrd="0" presId="urn:microsoft.com/office/officeart/2011/layout/CircleProcess"/>
    <dgm:cxn modelId="{5F121D1D-1FE1-4FAD-A372-7FD5E457E526}" type="presParOf" srcId="{FC24DF3A-9253-44C0-8987-92081A0D02C8}" destId="{36CD0723-DF02-4255-AB87-73143D3CA11E}" srcOrd="23"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1229C2-2495-4A75-9FFC-E5EB00B4A239}"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GB"/>
        </a:p>
      </dgm:t>
    </dgm:pt>
    <dgm:pt modelId="{D802682C-1195-428C-A795-807F6385DD7C}">
      <dgm:prSet phldrT="[Text]" custT="1"/>
      <dgm:spPr>
        <a:solidFill>
          <a:schemeClr val="accent2">
            <a:lumMod val="40000"/>
            <a:lumOff val="60000"/>
          </a:schemeClr>
        </a:solidFill>
      </dgm:spPr>
      <dgm:t>
        <a:bodyPr/>
        <a:lstStyle/>
        <a:p>
          <a:pPr algn="ctr">
            <a:buNone/>
          </a:pPr>
          <a:r>
            <a:rPr lang="fr-BE" sz="1900" b="1" kern="1200" dirty="0"/>
            <a:t>Jo De </a:t>
          </a:r>
          <a:r>
            <a:rPr lang="fr-BE" sz="1900" b="1" kern="1200" dirty="0" err="1"/>
            <a:t>Bosschere</a:t>
          </a:r>
          <a:endParaRPr lang="en-GB" sz="1900" b="1" kern="1200" dirty="0"/>
        </a:p>
      </dgm:t>
    </dgm:pt>
    <dgm:pt modelId="{27851827-4B67-476C-95D9-4821B9D12FEE}" type="parTrans" cxnId="{8064A331-B65D-4116-BF5B-4CDBA52D164E}">
      <dgm:prSet/>
      <dgm:spPr/>
      <dgm:t>
        <a:bodyPr/>
        <a:lstStyle/>
        <a:p>
          <a:endParaRPr lang="en-GB"/>
        </a:p>
      </dgm:t>
    </dgm:pt>
    <dgm:pt modelId="{4FB65A30-61DF-4453-BDB0-2ECBE9B95B41}" type="sibTrans" cxnId="{8064A331-B65D-4116-BF5B-4CDBA52D164E}">
      <dgm:prSet/>
      <dgm:spPr/>
      <dgm:t>
        <a:bodyPr/>
        <a:lstStyle/>
        <a:p>
          <a:endParaRPr lang="en-GB"/>
        </a:p>
      </dgm:t>
    </dgm:pt>
    <dgm:pt modelId="{36F882C5-C9B7-4806-9F05-3ED0F83A45FB}">
      <dgm:prSet phldrT="[Text]" custT="1"/>
      <dgm:spPr/>
      <dgm:t>
        <a:bodyPr/>
        <a:lstStyle/>
        <a:p>
          <a:pPr algn="ctr">
            <a:buNone/>
          </a:pPr>
          <a:r>
            <a:rPr lang="fr-BE" sz="1900" b="1" kern="1200" dirty="0"/>
            <a:t>Antoine Defossez</a:t>
          </a:r>
          <a:endParaRPr lang="en-GB" sz="1900" b="1" kern="1200" dirty="0"/>
        </a:p>
      </dgm:t>
    </dgm:pt>
    <dgm:pt modelId="{5961232B-2F29-4E93-A106-7F072D6EF958}" type="parTrans" cxnId="{548780D8-7345-401F-8309-F1379064133F}">
      <dgm:prSet/>
      <dgm:spPr/>
      <dgm:t>
        <a:bodyPr/>
        <a:lstStyle/>
        <a:p>
          <a:endParaRPr lang="en-GB"/>
        </a:p>
      </dgm:t>
    </dgm:pt>
    <dgm:pt modelId="{5CF72C93-7001-4E03-829F-012131F063C7}" type="sibTrans" cxnId="{548780D8-7345-401F-8309-F1379064133F}">
      <dgm:prSet/>
      <dgm:spPr/>
      <dgm:t>
        <a:bodyPr/>
        <a:lstStyle/>
        <a:p>
          <a:endParaRPr lang="en-GB"/>
        </a:p>
      </dgm:t>
    </dgm:pt>
    <dgm:pt modelId="{E56F67C9-3A84-42AB-930D-6810820A8DE9}">
      <dgm:prSet phldrT="[Text]" custT="1"/>
      <dgm:spPr>
        <a:ln w="12700">
          <a:noFill/>
        </a:ln>
      </dgm:spPr>
      <dgm:t>
        <a:bodyPr/>
        <a:lstStyle/>
        <a:p>
          <a:pPr algn="ctr"/>
          <a:r>
            <a:rPr lang="fr-BE" sz="1900" b="1" kern="1200" dirty="0"/>
            <a:t>Wouter </a:t>
          </a:r>
          <a:r>
            <a:rPr lang="fr-BE" sz="1900" b="1" kern="1200" dirty="0" err="1"/>
            <a:t>Malfait</a:t>
          </a:r>
          <a:endParaRPr lang="fr-BE" sz="1900" b="1" kern="1200" dirty="0"/>
        </a:p>
        <a:p>
          <a:pPr algn="ctr"/>
          <a:r>
            <a:rPr lang="en-GB" sz="1900" b="0" i="0" kern="1200" dirty="0"/>
            <a:t>Project Officer ERTMS and Telematics Unit</a:t>
          </a:r>
        </a:p>
        <a:p>
          <a:pPr algn="ctr"/>
          <a:endParaRPr lang="en-GB" sz="1900" b="0" i="0" kern="1200" dirty="0"/>
        </a:p>
        <a:p>
          <a:pPr algn="ctr"/>
          <a:endParaRPr lang="en-GB" sz="1900" b="0" i="0" kern="1200" dirty="0"/>
        </a:p>
      </dgm:t>
    </dgm:pt>
    <dgm:pt modelId="{52A08AB4-5F2F-4932-89F2-76316E7CC499}" type="parTrans" cxnId="{D1211A08-E2F6-4766-AA06-EC2C93005BD5}">
      <dgm:prSet/>
      <dgm:spPr/>
      <dgm:t>
        <a:bodyPr/>
        <a:lstStyle/>
        <a:p>
          <a:endParaRPr lang="en-GB"/>
        </a:p>
      </dgm:t>
    </dgm:pt>
    <dgm:pt modelId="{D45129C8-51F1-4EC1-9D56-7664A1620A62}" type="sibTrans" cxnId="{D1211A08-E2F6-4766-AA06-EC2C93005BD5}">
      <dgm:prSet/>
      <dgm:spPr/>
      <dgm:t>
        <a:bodyPr/>
        <a:lstStyle/>
        <a:p>
          <a:endParaRPr lang="en-GB"/>
        </a:p>
      </dgm:t>
    </dgm:pt>
    <dgm:pt modelId="{46D1BB39-D43D-4B17-A38E-517505092A18}">
      <dgm:prSet phldrT="[Text]" custT="1"/>
      <dgm:spPr/>
      <dgm:t>
        <a:bodyPr/>
        <a:lstStyle/>
        <a:p>
          <a:pPr algn="ctr">
            <a:buNone/>
          </a:pPr>
          <a:r>
            <a:rPr lang="fr-BE" sz="1900" b="1" dirty="0"/>
            <a:t>Olivier Piron</a:t>
          </a:r>
          <a:endParaRPr lang="en-GB" sz="1900" b="1" dirty="0"/>
        </a:p>
      </dgm:t>
    </dgm:pt>
    <dgm:pt modelId="{EEA3A7CF-C70B-4CAD-8D7A-433F62D6DA98}" type="parTrans" cxnId="{69857003-FA3A-4EC4-A6E8-1432106BA885}">
      <dgm:prSet/>
      <dgm:spPr/>
      <dgm:t>
        <a:bodyPr/>
        <a:lstStyle/>
        <a:p>
          <a:endParaRPr lang="en-GB"/>
        </a:p>
      </dgm:t>
    </dgm:pt>
    <dgm:pt modelId="{100C8992-8941-4136-94C8-B0C04EC91AF1}" type="sibTrans" cxnId="{69857003-FA3A-4EC4-A6E8-1432106BA885}">
      <dgm:prSet/>
      <dgm:spPr/>
      <dgm:t>
        <a:bodyPr/>
        <a:lstStyle/>
        <a:p>
          <a:endParaRPr lang="en-GB"/>
        </a:p>
      </dgm:t>
    </dgm:pt>
    <dgm:pt modelId="{23139516-29EF-44CF-BBD0-36A52E8A104D}">
      <dgm:prSet phldrT="[Text]" custT="1"/>
      <dgm:spPr/>
      <dgm:t>
        <a:bodyPr/>
        <a:lstStyle/>
        <a:p>
          <a:pPr algn="ctr">
            <a:buNone/>
          </a:pPr>
          <a:r>
            <a:rPr lang="en-US" sz="1900" b="0" i="0" dirty="0"/>
            <a:t>Head of Rolling Stock and Fixed Installations Unit</a:t>
          </a:r>
          <a:endParaRPr lang="en-GB" sz="1900" dirty="0"/>
        </a:p>
      </dgm:t>
    </dgm:pt>
    <dgm:pt modelId="{3E088065-FE7A-4193-B6C1-9D4F309B63C3}" type="parTrans" cxnId="{D79455D6-9F33-405C-8C61-609C952D66E7}">
      <dgm:prSet/>
      <dgm:spPr/>
      <dgm:t>
        <a:bodyPr/>
        <a:lstStyle/>
        <a:p>
          <a:endParaRPr lang="en-GB"/>
        </a:p>
      </dgm:t>
    </dgm:pt>
    <dgm:pt modelId="{9A3B1896-8B73-4A0D-A4DC-8C264FED607D}" type="sibTrans" cxnId="{D79455D6-9F33-405C-8C61-609C952D66E7}">
      <dgm:prSet/>
      <dgm:spPr/>
      <dgm:t>
        <a:bodyPr/>
        <a:lstStyle/>
        <a:p>
          <a:endParaRPr lang="en-GB"/>
        </a:p>
      </dgm:t>
    </dgm:pt>
    <dgm:pt modelId="{D3C84CAF-E860-4840-A87D-AB956B1733CE}">
      <dgm:prSet phldrT="[Text]" custT="1"/>
      <dgm:spPr>
        <a:solidFill>
          <a:schemeClr val="accent2">
            <a:lumMod val="40000"/>
            <a:lumOff val="60000"/>
          </a:schemeClr>
        </a:solidFill>
      </dgm:spPr>
      <dgm:t>
        <a:bodyPr/>
        <a:lstStyle/>
        <a:p>
          <a:pPr algn="ctr">
            <a:buNone/>
          </a:pPr>
          <a:endParaRPr lang="en-GB" sz="2000" kern="1200" dirty="0"/>
        </a:p>
      </dgm:t>
    </dgm:pt>
    <dgm:pt modelId="{5CF3E1C5-AF93-46B4-85B7-5F33316DEB38}" type="parTrans" cxnId="{77035CC0-B3BD-427E-B7FB-32C3B4A7F910}">
      <dgm:prSet/>
      <dgm:spPr/>
      <dgm:t>
        <a:bodyPr/>
        <a:lstStyle/>
        <a:p>
          <a:endParaRPr lang="en-GB"/>
        </a:p>
      </dgm:t>
    </dgm:pt>
    <dgm:pt modelId="{422CDC45-B32E-4522-A806-DBAF4EADC6F5}" type="sibTrans" cxnId="{77035CC0-B3BD-427E-B7FB-32C3B4A7F910}">
      <dgm:prSet/>
      <dgm:spPr/>
      <dgm:t>
        <a:bodyPr/>
        <a:lstStyle/>
        <a:p>
          <a:endParaRPr lang="en-GB"/>
        </a:p>
      </dgm:t>
    </dgm:pt>
    <dgm:pt modelId="{56F316E9-1FEA-4F10-9F1B-481C9A492130}">
      <dgm:prSet phldrT="[Text]" custT="1"/>
      <dgm:spPr>
        <a:ln w="12700">
          <a:noFill/>
        </a:ln>
      </dgm:spPr>
      <dgm:t>
        <a:bodyPr/>
        <a:lstStyle/>
        <a:p>
          <a:pPr algn="ctr">
            <a:buNone/>
          </a:pPr>
          <a:r>
            <a:rPr lang="en-GB" sz="1900" b="1" kern="1200" dirty="0"/>
            <a:t>Josef </a:t>
          </a:r>
          <a:r>
            <a:rPr lang="en-GB" sz="1900" b="1" kern="1200" dirty="0" err="1"/>
            <a:t>Doppelbauer</a:t>
          </a:r>
          <a:endParaRPr lang="en-GB" sz="1900" b="1" kern="1200" dirty="0"/>
        </a:p>
      </dgm:t>
    </dgm:pt>
    <dgm:pt modelId="{DE86152C-3A47-4F00-9A4C-EED0253301C1}" type="parTrans" cxnId="{D002EA3D-2658-4A52-88CC-917099F2031A}">
      <dgm:prSet/>
      <dgm:spPr/>
      <dgm:t>
        <a:bodyPr/>
        <a:lstStyle/>
        <a:p>
          <a:endParaRPr lang="en-GB"/>
        </a:p>
      </dgm:t>
    </dgm:pt>
    <dgm:pt modelId="{7FF82166-FB4B-4E37-9579-F51CA473C40F}" type="sibTrans" cxnId="{D002EA3D-2658-4A52-88CC-917099F2031A}">
      <dgm:prSet/>
      <dgm:spPr/>
      <dgm:t>
        <a:bodyPr/>
        <a:lstStyle/>
        <a:p>
          <a:endParaRPr lang="en-GB"/>
        </a:p>
      </dgm:t>
    </dgm:pt>
    <dgm:pt modelId="{B52C0DB6-880D-45D6-B6A9-A9224AF1858E}">
      <dgm:prSet phldrT="[Text]" custT="1"/>
      <dgm:spPr>
        <a:solidFill>
          <a:schemeClr val="accent2">
            <a:lumMod val="40000"/>
            <a:lumOff val="60000"/>
          </a:schemeClr>
        </a:solidFill>
      </dgm:spPr>
      <dgm:t>
        <a:bodyPr/>
        <a:lstStyle/>
        <a:p>
          <a:pPr algn="ctr">
            <a:buNone/>
          </a:pPr>
          <a:endParaRPr lang="en-GB" sz="2000" kern="1200" dirty="0"/>
        </a:p>
      </dgm:t>
    </dgm:pt>
    <dgm:pt modelId="{07EB33B1-8CBC-4386-993A-DC721A999F2E}" type="parTrans" cxnId="{3ADAB8FA-B5D8-4EAE-9BB0-FC62D8EC64D6}">
      <dgm:prSet/>
      <dgm:spPr/>
      <dgm:t>
        <a:bodyPr/>
        <a:lstStyle/>
        <a:p>
          <a:endParaRPr lang="en-GB"/>
        </a:p>
      </dgm:t>
    </dgm:pt>
    <dgm:pt modelId="{46F65918-1C39-4FB0-96B2-66A7EDB1D18F}" type="sibTrans" cxnId="{3ADAB8FA-B5D8-4EAE-9BB0-FC62D8EC64D6}">
      <dgm:prSet/>
      <dgm:spPr/>
      <dgm:t>
        <a:bodyPr/>
        <a:lstStyle/>
        <a:p>
          <a:endParaRPr lang="en-GB"/>
        </a:p>
      </dgm:t>
    </dgm:pt>
    <dgm:pt modelId="{1DE8EEDF-55D1-4DFF-883D-2741DB7BE2CD}">
      <dgm:prSet phldrT="[Text]" custT="1"/>
      <dgm:spPr/>
      <dgm:t>
        <a:bodyPr/>
        <a:lstStyle/>
        <a:p>
          <a:pPr algn="ctr">
            <a:buNone/>
          </a:pPr>
          <a:endParaRPr lang="en-GB" sz="2000" dirty="0"/>
        </a:p>
      </dgm:t>
    </dgm:pt>
    <dgm:pt modelId="{F632A782-CB51-4DAA-AAD3-D40866D78581}" type="parTrans" cxnId="{C186D731-CEF7-4F82-A913-CCE7C2D8CC24}">
      <dgm:prSet/>
      <dgm:spPr/>
      <dgm:t>
        <a:bodyPr/>
        <a:lstStyle/>
        <a:p>
          <a:endParaRPr lang="en-GB"/>
        </a:p>
      </dgm:t>
    </dgm:pt>
    <dgm:pt modelId="{70701FA5-751A-4C59-AE2A-B0421A8C53C2}" type="sibTrans" cxnId="{C186D731-CEF7-4F82-A913-CCE7C2D8CC24}">
      <dgm:prSet/>
      <dgm:spPr/>
      <dgm:t>
        <a:bodyPr/>
        <a:lstStyle/>
        <a:p>
          <a:endParaRPr lang="en-GB"/>
        </a:p>
      </dgm:t>
    </dgm:pt>
    <dgm:pt modelId="{2988DB6E-4925-4BF6-AA41-E78CC5A11968}">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327F0D75-FFA7-4ACD-8A6D-2FB48AB8C8E6}" type="parTrans" cxnId="{11E5D880-1D75-4D3E-8B98-21B25A3C09E9}">
      <dgm:prSet/>
      <dgm:spPr/>
      <dgm:t>
        <a:bodyPr/>
        <a:lstStyle/>
        <a:p>
          <a:endParaRPr lang="en-GB"/>
        </a:p>
      </dgm:t>
    </dgm:pt>
    <dgm:pt modelId="{B4CD9EA5-E4EE-41C7-B2EA-6AFDC76A6506}" type="sibTrans" cxnId="{11E5D880-1D75-4D3E-8B98-21B25A3C09E9}">
      <dgm:prSet/>
      <dgm:spPr/>
      <dgm:t>
        <a:bodyPr/>
        <a:lstStyle/>
        <a:p>
          <a:endParaRPr lang="en-GB"/>
        </a:p>
      </dgm:t>
    </dgm:pt>
    <dgm:pt modelId="{8991AA63-189C-4E95-A590-7281DCD40E77}">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1AEA11A3-3BC2-4A1C-943E-82C2358FC47A}" type="parTrans" cxnId="{66A212A3-73E2-4EF6-AB12-2CE558F9AE9C}">
      <dgm:prSet/>
      <dgm:spPr/>
      <dgm:t>
        <a:bodyPr/>
        <a:lstStyle/>
        <a:p>
          <a:endParaRPr lang="en-GB"/>
        </a:p>
      </dgm:t>
    </dgm:pt>
    <dgm:pt modelId="{0ABB9A47-AC57-44FA-96CA-1E6BEF5CECB1}" type="sibTrans" cxnId="{66A212A3-73E2-4EF6-AB12-2CE558F9AE9C}">
      <dgm:prSet/>
      <dgm:spPr/>
      <dgm:t>
        <a:bodyPr/>
        <a:lstStyle/>
        <a:p>
          <a:endParaRPr lang="en-GB"/>
        </a:p>
      </dgm:t>
    </dgm:pt>
    <dgm:pt modelId="{6E71002D-B555-4C1C-A436-EF6242C4C1A5}">
      <dgm:prSet phldrT="[Text]" custT="1"/>
      <dgm:spPr>
        <a:solidFill>
          <a:schemeClr val="accent2">
            <a:lumMod val="40000"/>
            <a:lumOff val="60000"/>
          </a:schemeClr>
        </a:solidFill>
      </dgm:spPr>
      <dgm:t>
        <a:bodyPr/>
        <a:lstStyle/>
        <a:p>
          <a:pPr algn="ctr">
            <a:buNone/>
          </a:pPr>
          <a:endParaRPr lang="en-GB" sz="2000" kern="1200" dirty="0"/>
        </a:p>
      </dgm:t>
    </dgm:pt>
    <dgm:pt modelId="{4278351B-5147-4CF0-B82C-A3AC055D23E5}" type="parTrans" cxnId="{02DFEFDE-A584-4D79-BBB8-4C9D40E0482D}">
      <dgm:prSet/>
      <dgm:spPr/>
      <dgm:t>
        <a:bodyPr/>
        <a:lstStyle/>
        <a:p>
          <a:endParaRPr lang="en-GB"/>
        </a:p>
      </dgm:t>
    </dgm:pt>
    <dgm:pt modelId="{A24E98EB-CEA5-437A-A722-488124A0F2A9}" type="sibTrans" cxnId="{02DFEFDE-A584-4D79-BBB8-4C9D40E0482D}">
      <dgm:prSet/>
      <dgm:spPr/>
      <dgm:t>
        <a:bodyPr/>
        <a:lstStyle/>
        <a:p>
          <a:endParaRPr lang="en-GB"/>
        </a:p>
      </dgm:t>
    </dgm:pt>
    <dgm:pt modelId="{94A62277-96EF-4E79-ABD3-0BF7BCE80F7F}">
      <dgm:prSet phldrT="[Text]" custT="1"/>
      <dgm:spPr/>
      <dgm:t>
        <a:bodyPr/>
        <a:lstStyle/>
        <a:p>
          <a:pPr algn="ctr">
            <a:buNone/>
          </a:pPr>
          <a:endParaRPr lang="en-GB" sz="2000" dirty="0"/>
        </a:p>
      </dgm:t>
    </dgm:pt>
    <dgm:pt modelId="{7214C029-4474-48CC-A68A-B4A59811E134}" type="parTrans" cxnId="{9077BA5D-2C27-4962-A159-888A7F32AA1D}">
      <dgm:prSet/>
      <dgm:spPr/>
      <dgm:t>
        <a:bodyPr/>
        <a:lstStyle/>
        <a:p>
          <a:endParaRPr lang="en-GB"/>
        </a:p>
      </dgm:t>
    </dgm:pt>
    <dgm:pt modelId="{88E59CDF-DD3D-421F-98C9-3497106077E6}" type="sibTrans" cxnId="{9077BA5D-2C27-4962-A159-888A7F32AA1D}">
      <dgm:prSet/>
      <dgm:spPr/>
      <dgm:t>
        <a:bodyPr/>
        <a:lstStyle/>
        <a:p>
          <a:endParaRPr lang="en-GB"/>
        </a:p>
      </dgm:t>
    </dgm:pt>
    <dgm:pt modelId="{C2E11FF4-2A97-4EB9-899A-5A6C811097F1}">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62B27BB5-AC70-496C-BBEB-3F9B98C6D636}" type="parTrans" cxnId="{104E781D-DB3E-4CD1-9863-6F91640C7433}">
      <dgm:prSet/>
      <dgm:spPr/>
      <dgm:t>
        <a:bodyPr/>
        <a:lstStyle/>
        <a:p>
          <a:endParaRPr lang="en-GB"/>
        </a:p>
      </dgm:t>
    </dgm:pt>
    <dgm:pt modelId="{0B6A74CA-854E-4305-BED9-C79BF7783BAA}" type="sibTrans" cxnId="{104E781D-DB3E-4CD1-9863-6F91640C7433}">
      <dgm:prSet/>
      <dgm:spPr/>
      <dgm:t>
        <a:bodyPr/>
        <a:lstStyle/>
        <a:p>
          <a:endParaRPr lang="en-GB"/>
        </a:p>
      </dgm:t>
    </dgm:pt>
    <dgm:pt modelId="{C2B7B087-7F8D-4C9B-AA88-5F88D74B7D1B}">
      <dgm:prSet custT="1"/>
      <dgm:spPr>
        <a:solidFill>
          <a:schemeClr val="accent2">
            <a:lumMod val="40000"/>
            <a:lumOff val="60000"/>
          </a:schemeClr>
        </a:solidFill>
      </dgm:spPr>
      <dgm:t>
        <a:bodyPr/>
        <a:lstStyle/>
        <a:p>
          <a:pPr algn="ctr">
            <a:buNone/>
          </a:pPr>
          <a:r>
            <a:rPr lang="en-GB" sz="1900" b="0" i="0" dirty="0"/>
            <a:t>Head of ERTMS and Telematics Unit</a:t>
          </a:r>
          <a:endParaRPr lang="en-GB" sz="1900" dirty="0">
            <a:solidFill>
              <a:prstClr val="black">
                <a:hueOff val="0"/>
                <a:satOff val="0"/>
                <a:lumOff val="0"/>
                <a:alphaOff val="0"/>
              </a:prstClr>
            </a:solidFill>
            <a:latin typeface="Calibri" panose="020F0502020204030204"/>
            <a:ea typeface="+mn-ea"/>
            <a:cs typeface="+mn-cs"/>
          </a:endParaRPr>
        </a:p>
      </dgm:t>
    </dgm:pt>
    <dgm:pt modelId="{6A8000E6-DC74-45F8-A421-96794EF5FCCB}" type="parTrans" cxnId="{1125EA41-C7D4-4F00-A089-FED1F20A6FBE}">
      <dgm:prSet/>
      <dgm:spPr/>
      <dgm:t>
        <a:bodyPr/>
        <a:lstStyle/>
        <a:p>
          <a:endParaRPr lang="en-GB"/>
        </a:p>
      </dgm:t>
    </dgm:pt>
    <dgm:pt modelId="{06C4303D-9782-4295-B72E-69A730559F08}" type="sibTrans" cxnId="{1125EA41-C7D4-4F00-A089-FED1F20A6FBE}">
      <dgm:prSet/>
      <dgm:spPr/>
      <dgm:t>
        <a:bodyPr/>
        <a:lstStyle/>
        <a:p>
          <a:endParaRPr lang="en-GB"/>
        </a:p>
      </dgm:t>
    </dgm:pt>
    <dgm:pt modelId="{5CFE7600-CAC9-4D63-90A0-B63F495E55E5}">
      <dgm:prSet custT="1"/>
      <dgm:spPr/>
      <dgm:t>
        <a:bodyPr/>
        <a:lstStyle/>
        <a:p>
          <a:pPr algn="ctr">
            <a:buNone/>
          </a:pPr>
          <a:r>
            <a:rPr lang="en-GB" sz="1900" b="0" i="0" dirty="0"/>
            <a:t>Project Officer </a:t>
          </a:r>
          <a:r>
            <a:rPr lang="en-US" sz="1900" b="0" i="0" dirty="0"/>
            <a:t>Rolling Stock and Fixed Installations Unit</a:t>
          </a:r>
          <a:endParaRPr lang="en-GB" sz="1900" b="0" dirty="0"/>
        </a:p>
      </dgm:t>
    </dgm:pt>
    <dgm:pt modelId="{FE0CF859-933C-42F4-8E32-FC0505166B28}" type="parTrans" cxnId="{195EC2DC-8980-44E6-8CCC-68AB76ED0160}">
      <dgm:prSet/>
      <dgm:spPr/>
      <dgm:t>
        <a:bodyPr/>
        <a:lstStyle/>
        <a:p>
          <a:endParaRPr lang="en-GB"/>
        </a:p>
      </dgm:t>
    </dgm:pt>
    <dgm:pt modelId="{F4610500-2FCC-47CB-BFE5-042740E2BCAF}" type="sibTrans" cxnId="{195EC2DC-8980-44E6-8CCC-68AB76ED0160}">
      <dgm:prSet/>
      <dgm:spPr/>
      <dgm:t>
        <a:bodyPr/>
        <a:lstStyle/>
        <a:p>
          <a:endParaRPr lang="en-GB"/>
        </a:p>
      </dgm:t>
    </dgm:pt>
    <dgm:pt modelId="{994E63CA-E104-45F9-8A7A-BECE7D666C73}">
      <dgm:prSet custT="1"/>
      <dgm:spPr/>
      <dgm:t>
        <a:bodyPr/>
        <a:lstStyle/>
        <a:p>
          <a:pPr algn="ctr">
            <a:buNone/>
          </a:pPr>
          <a:r>
            <a:rPr lang="fr-BE" sz="1900" dirty="0" err="1"/>
            <a:t>Executive</a:t>
          </a:r>
          <a:r>
            <a:rPr lang="fr-BE" sz="1900" dirty="0"/>
            <a:t> </a:t>
          </a:r>
          <a:r>
            <a:rPr lang="fr-BE" sz="1900" dirty="0" err="1"/>
            <a:t>Director</a:t>
          </a:r>
          <a:endParaRPr lang="en-GB" sz="1900" dirty="0"/>
        </a:p>
      </dgm:t>
    </dgm:pt>
    <dgm:pt modelId="{BE8511C6-7B72-41EC-83FD-56D3F840489C}" type="parTrans" cxnId="{13C239CF-952F-4AA5-AA91-9CFCF0DD3FC8}">
      <dgm:prSet/>
      <dgm:spPr/>
      <dgm:t>
        <a:bodyPr/>
        <a:lstStyle/>
        <a:p>
          <a:endParaRPr lang="en-GB"/>
        </a:p>
      </dgm:t>
    </dgm:pt>
    <dgm:pt modelId="{B84ED900-5284-47E3-98E4-EBE8B362CEAB}" type="sibTrans" cxnId="{13C239CF-952F-4AA5-AA91-9CFCF0DD3FC8}">
      <dgm:prSet/>
      <dgm:spPr/>
      <dgm:t>
        <a:bodyPr/>
        <a:lstStyle/>
        <a:p>
          <a:endParaRPr lang="en-GB"/>
        </a:p>
      </dgm:t>
    </dgm:pt>
    <dgm:pt modelId="{8FF0F828-45D6-4652-94C7-DED4E37A04F6}">
      <dgm:prSet custT="1"/>
      <dgm:spPr/>
      <dgm:t>
        <a:bodyPr/>
        <a:lstStyle/>
        <a:p>
          <a:pPr algn="ctr">
            <a:buNone/>
          </a:pPr>
          <a:r>
            <a:rPr lang="fr-BE" sz="1900" dirty="0"/>
            <a:t>ERA</a:t>
          </a:r>
          <a:endParaRPr lang="en-GB" sz="1900" dirty="0"/>
        </a:p>
      </dgm:t>
    </dgm:pt>
    <dgm:pt modelId="{FC3C3A42-A37B-484B-A7A1-B154E559D6B4}" type="parTrans" cxnId="{082249A0-665D-4AB0-B019-08FBF4E8A071}">
      <dgm:prSet/>
      <dgm:spPr/>
      <dgm:t>
        <a:bodyPr/>
        <a:lstStyle/>
        <a:p>
          <a:endParaRPr lang="en-GB"/>
        </a:p>
      </dgm:t>
    </dgm:pt>
    <dgm:pt modelId="{D13C2612-E9AF-4B93-883C-34AE36C545AE}" type="sibTrans" cxnId="{082249A0-665D-4AB0-B019-08FBF4E8A071}">
      <dgm:prSet/>
      <dgm:spPr/>
      <dgm:t>
        <a:bodyPr/>
        <a:lstStyle/>
        <a:p>
          <a:endParaRPr lang="en-GB"/>
        </a:p>
      </dgm:t>
    </dgm:pt>
    <dgm:pt modelId="{359C2B28-21ED-4185-B73F-5B04762D78C0}" type="pres">
      <dgm:prSet presAssocID="{5A1229C2-2495-4A75-9FFC-E5EB00B4A239}" presName="Name0" presStyleCnt="0">
        <dgm:presLayoutVars>
          <dgm:chMax/>
          <dgm:chPref/>
          <dgm:dir/>
          <dgm:animLvl val="lvl"/>
          <dgm:resizeHandles val="exact"/>
        </dgm:presLayoutVars>
      </dgm:prSet>
      <dgm:spPr/>
    </dgm:pt>
    <dgm:pt modelId="{7F39F499-455B-426B-82E7-1DC0381BAA11}" type="pres">
      <dgm:prSet presAssocID="{D802682C-1195-428C-A795-807F6385DD7C}" presName="composite" presStyleCnt="0"/>
      <dgm:spPr/>
    </dgm:pt>
    <dgm:pt modelId="{B66BB8BF-3150-4D18-A28E-7C34A0DECADE}" type="pres">
      <dgm:prSet presAssocID="{D802682C-1195-428C-A795-807F6385DD7C}" presName="Image" presStyleLbl="alignNode1" presStyleIdx="0" presStyleCnt="5" custLinFactNeighborX="813" custLinFactNeighborY="169"/>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dgm:spPr>
    </dgm:pt>
    <dgm:pt modelId="{3140174E-4CA0-412D-987D-212502B72577}" type="pres">
      <dgm:prSet presAssocID="{D802682C-1195-428C-A795-807F6385DD7C}" presName="Accent" presStyleLbl="parChTrans1D1" presStyleIdx="0" presStyleCnt="5"/>
      <dgm:spPr>
        <a:ln>
          <a:noFill/>
        </a:ln>
      </dgm:spPr>
    </dgm:pt>
    <dgm:pt modelId="{7BED1ED8-AA3B-46C5-A3C0-2C18DF38AE9E}" type="pres">
      <dgm:prSet presAssocID="{D802682C-1195-428C-A795-807F6385DD7C}" presName="Parent" presStyleLbl="revTx" presStyleIdx="0" presStyleCnt="5" custLinFactNeighborY="340">
        <dgm:presLayoutVars>
          <dgm:chMax val="0"/>
          <dgm:chPref val="0"/>
          <dgm:bulletEnabled val="1"/>
        </dgm:presLayoutVars>
      </dgm:prSet>
      <dgm:spPr/>
    </dgm:pt>
    <dgm:pt modelId="{46A19AB0-E02B-4DF6-BAA2-571A5FEFC9FF}" type="pres">
      <dgm:prSet presAssocID="{4FB65A30-61DF-4453-BDB0-2ECBE9B95B41}" presName="sibTrans" presStyleCnt="0"/>
      <dgm:spPr/>
    </dgm:pt>
    <dgm:pt modelId="{215EDFE9-B1B0-41A9-94AB-CB26C5079A9B}" type="pres">
      <dgm:prSet presAssocID="{46D1BB39-D43D-4B17-A38E-517505092A18}" presName="composite" presStyleCnt="0"/>
      <dgm:spPr/>
    </dgm:pt>
    <dgm:pt modelId="{BFAD2A2C-8CA6-4EA1-9B3C-E8A6FD7F2F08}" type="pres">
      <dgm:prSet presAssocID="{46D1BB39-D43D-4B17-A38E-517505092A18}" presName="Image" presStyleLbl="alignNode1" presStyleIdx="1" presStyleCnt="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dgm:spPr>
    </dgm:pt>
    <dgm:pt modelId="{E60285F4-3DDC-4049-94AD-43C74F866C9C}" type="pres">
      <dgm:prSet presAssocID="{46D1BB39-D43D-4B17-A38E-517505092A18}" presName="Accent" presStyleLbl="parChTrans1D1" presStyleIdx="1" presStyleCnt="5"/>
      <dgm:spPr/>
    </dgm:pt>
    <dgm:pt modelId="{2D7EAAB7-AE03-4F6F-AAA4-A945D49E7D27}" type="pres">
      <dgm:prSet presAssocID="{46D1BB39-D43D-4B17-A38E-517505092A18}" presName="Parent" presStyleLbl="revTx" presStyleIdx="1" presStyleCnt="5">
        <dgm:presLayoutVars>
          <dgm:chMax val="0"/>
          <dgm:chPref val="0"/>
          <dgm:bulletEnabled val="1"/>
        </dgm:presLayoutVars>
      </dgm:prSet>
      <dgm:spPr/>
    </dgm:pt>
    <dgm:pt modelId="{8A104A2D-76F0-4C1F-9157-83320882ABFA}" type="pres">
      <dgm:prSet presAssocID="{100C8992-8941-4136-94C8-B0C04EC91AF1}" presName="sibTrans" presStyleCnt="0"/>
      <dgm:spPr/>
    </dgm:pt>
    <dgm:pt modelId="{D2823178-FFFC-4C5A-925B-9ED00C15BF25}" type="pres">
      <dgm:prSet presAssocID="{36F882C5-C9B7-4806-9F05-3ED0F83A45FB}" presName="composite" presStyleCnt="0"/>
      <dgm:spPr/>
    </dgm:pt>
    <dgm:pt modelId="{44E6C366-38E6-4E28-86D3-6EDE63922E8C}" type="pres">
      <dgm:prSet presAssocID="{36F882C5-C9B7-4806-9F05-3ED0F83A45FB}" presName="Image" presStyleLbl="alignNode1" presStyleIdx="2" presStyleCnt="5" custAng="5400000" custScaleY="101140" custLinFactNeighborX="201" custLinFactNeighborY="-26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6619395D-17EE-4935-9494-B9BAFCC94EA0}" type="pres">
      <dgm:prSet presAssocID="{36F882C5-C9B7-4806-9F05-3ED0F83A45FB}" presName="Accent" presStyleLbl="parChTrans1D1" presStyleIdx="2" presStyleCnt="5"/>
      <dgm:spPr/>
    </dgm:pt>
    <dgm:pt modelId="{CAAD93B0-5839-492F-BC41-ADB149538D03}" type="pres">
      <dgm:prSet presAssocID="{36F882C5-C9B7-4806-9F05-3ED0F83A45FB}" presName="Parent" presStyleLbl="revTx" presStyleIdx="2" presStyleCnt="5" custLinFactNeighborY="1012">
        <dgm:presLayoutVars>
          <dgm:chMax val="0"/>
          <dgm:chPref val="0"/>
          <dgm:bulletEnabled val="1"/>
        </dgm:presLayoutVars>
      </dgm:prSet>
      <dgm:spPr/>
    </dgm:pt>
    <dgm:pt modelId="{42421D83-8981-4AF0-A71C-3BD5EDBB1B4B}" type="pres">
      <dgm:prSet presAssocID="{5CF72C93-7001-4E03-829F-012131F063C7}" presName="sibTrans" presStyleCnt="0"/>
      <dgm:spPr/>
    </dgm:pt>
    <dgm:pt modelId="{8E76AA74-8D94-4926-8247-B2A095233EF9}" type="pres">
      <dgm:prSet presAssocID="{E56F67C9-3A84-42AB-930D-6810820A8DE9}" presName="composite" presStyleCnt="0"/>
      <dgm:spPr/>
    </dgm:pt>
    <dgm:pt modelId="{A886D5A3-9343-4AD7-BE76-A0DCEDB7D632}" type="pres">
      <dgm:prSet presAssocID="{E56F67C9-3A84-42AB-930D-6810820A8DE9}" presName="Image" presStyleLbl="alignNode1" presStyleIdx="3" presStyleCnt="5" custAng="5400000" custLinFactNeighborX="17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dgm:spPr>
    </dgm:pt>
    <dgm:pt modelId="{833B1994-39B5-45A4-8B8E-01654F615F8E}" type="pres">
      <dgm:prSet presAssocID="{E56F67C9-3A84-42AB-930D-6810820A8DE9}" presName="Accent" presStyleLbl="parChTrans1D1" presStyleIdx="3" presStyleCnt="5"/>
      <dgm:spPr/>
    </dgm:pt>
    <dgm:pt modelId="{BE5CD701-552C-45B8-933F-C677FD63E9B3}" type="pres">
      <dgm:prSet presAssocID="{E56F67C9-3A84-42AB-930D-6810820A8DE9}" presName="Parent" presStyleLbl="revTx" presStyleIdx="3" presStyleCnt="5">
        <dgm:presLayoutVars>
          <dgm:chMax val="0"/>
          <dgm:chPref val="0"/>
          <dgm:bulletEnabled val="1"/>
        </dgm:presLayoutVars>
      </dgm:prSet>
      <dgm:spPr/>
    </dgm:pt>
    <dgm:pt modelId="{B49EB6EF-6B59-4ADB-A884-16BC785C8AC9}" type="pres">
      <dgm:prSet presAssocID="{D45129C8-51F1-4EC1-9D56-7664A1620A62}" presName="sibTrans" presStyleCnt="0"/>
      <dgm:spPr/>
    </dgm:pt>
    <dgm:pt modelId="{06F04A8B-E10F-4AA6-B78E-781EF65867D7}" type="pres">
      <dgm:prSet presAssocID="{56F316E9-1FEA-4F10-9F1B-481C9A492130}" presName="composite" presStyleCnt="0"/>
      <dgm:spPr/>
    </dgm:pt>
    <dgm:pt modelId="{B17D3C1E-F050-4484-839C-DF892564694C}" type="pres">
      <dgm:prSet presAssocID="{56F316E9-1FEA-4F10-9F1B-481C9A492130}" presName="Image" presStyleLbl="alignNode1" presStyleIdx="4" presStyleCnt="5" custScaleY="101140" custLinFactNeighborY="0"/>
      <dgm:spPr>
        <a:blipFill rotWithShape="1">
          <a:blip xmlns:r="http://schemas.openxmlformats.org/officeDocument/2006/relationships" r:embed="rId5"/>
          <a:srcRect/>
          <a:stretch>
            <a:fillRect t="-8000" b="-8000"/>
          </a:stretch>
        </a:blipFill>
      </dgm:spPr>
    </dgm:pt>
    <dgm:pt modelId="{A02B90C6-393E-4E5C-B0A6-B86A7DEB2D6E}" type="pres">
      <dgm:prSet presAssocID="{56F316E9-1FEA-4F10-9F1B-481C9A492130}" presName="Accent" presStyleLbl="parChTrans1D1" presStyleIdx="4" presStyleCnt="5"/>
      <dgm:spPr/>
    </dgm:pt>
    <dgm:pt modelId="{308FB21A-0A9D-4527-849A-310F60E82CEB}" type="pres">
      <dgm:prSet presAssocID="{56F316E9-1FEA-4F10-9F1B-481C9A492130}" presName="Parent" presStyleLbl="revTx" presStyleIdx="4" presStyleCnt="5">
        <dgm:presLayoutVars>
          <dgm:chMax val="0"/>
          <dgm:chPref val="0"/>
          <dgm:bulletEnabled val="1"/>
        </dgm:presLayoutVars>
      </dgm:prSet>
      <dgm:spPr/>
    </dgm:pt>
  </dgm:ptLst>
  <dgm:cxnLst>
    <dgm:cxn modelId="{69857003-FA3A-4EC4-A6E8-1432106BA885}" srcId="{5A1229C2-2495-4A75-9FFC-E5EB00B4A239}" destId="{46D1BB39-D43D-4B17-A38E-517505092A18}" srcOrd="1" destOrd="0" parTransId="{EEA3A7CF-C70B-4CAD-8D7A-433F62D6DA98}" sibTransId="{100C8992-8941-4136-94C8-B0C04EC91AF1}"/>
    <dgm:cxn modelId="{D1211A08-E2F6-4766-AA06-EC2C93005BD5}" srcId="{5A1229C2-2495-4A75-9FFC-E5EB00B4A239}" destId="{E56F67C9-3A84-42AB-930D-6810820A8DE9}" srcOrd="3" destOrd="0" parTransId="{52A08AB4-5F2F-4932-89F2-76316E7CC499}" sibTransId="{D45129C8-51F1-4EC1-9D56-7664A1620A62}"/>
    <dgm:cxn modelId="{9311A708-CC65-4A5B-A3A4-89408E3915A5}" type="presOf" srcId="{C2E11FF4-2A97-4EB9-899A-5A6C811097F1}" destId="{CAAD93B0-5839-492F-BC41-ADB149538D03}" srcOrd="0" destOrd="3" presId="urn:microsoft.com/office/officeart/2008/layout/PictureLineup"/>
    <dgm:cxn modelId="{08926009-65E0-4538-8E7B-E6D532BEA493}" type="presOf" srcId="{B52C0DB6-880D-45D6-B6A9-A9224AF1858E}" destId="{7BED1ED8-AA3B-46C5-A3C0-2C18DF38AE9E}" srcOrd="0" destOrd="2" presId="urn:microsoft.com/office/officeart/2008/layout/PictureLineup"/>
    <dgm:cxn modelId="{104E781D-DB3E-4CD1-9863-6F91640C7433}" srcId="{36F882C5-C9B7-4806-9F05-3ED0F83A45FB}" destId="{C2E11FF4-2A97-4EB9-899A-5A6C811097F1}" srcOrd="2" destOrd="0" parTransId="{62B27BB5-AC70-496C-BBEB-3F9B98C6D636}" sibTransId="{0B6A74CA-854E-4305-BED9-C79BF7783BAA}"/>
    <dgm:cxn modelId="{A0FFCA23-FFA6-4AAA-BCCC-1355A4D10BEA}" type="presOf" srcId="{5CFE7600-CAC9-4D63-90A0-B63F495E55E5}" destId="{CAAD93B0-5839-492F-BC41-ADB149538D03}" srcOrd="0" destOrd="1" presId="urn:microsoft.com/office/officeart/2008/layout/PictureLineup"/>
    <dgm:cxn modelId="{8064A331-B65D-4116-BF5B-4CDBA52D164E}" srcId="{5A1229C2-2495-4A75-9FFC-E5EB00B4A239}" destId="{D802682C-1195-428C-A795-807F6385DD7C}" srcOrd="0" destOrd="0" parTransId="{27851827-4B67-476C-95D9-4821B9D12FEE}" sibTransId="{4FB65A30-61DF-4453-BDB0-2ECBE9B95B41}"/>
    <dgm:cxn modelId="{C186D731-CEF7-4F82-A913-CCE7C2D8CC24}" srcId="{46D1BB39-D43D-4B17-A38E-517505092A18}" destId="{1DE8EEDF-55D1-4DFF-883D-2741DB7BE2CD}" srcOrd="2" destOrd="0" parTransId="{F632A782-CB51-4DAA-AAD3-D40866D78581}" sibTransId="{70701FA5-751A-4C59-AE2A-B0421A8C53C2}"/>
    <dgm:cxn modelId="{D002EA3D-2658-4A52-88CC-917099F2031A}" srcId="{5A1229C2-2495-4A75-9FFC-E5EB00B4A239}" destId="{56F316E9-1FEA-4F10-9F1B-481C9A492130}" srcOrd="4" destOrd="0" parTransId="{DE86152C-3A47-4F00-9A4C-EED0253301C1}" sibTransId="{7FF82166-FB4B-4E37-9579-F51CA473C40F}"/>
    <dgm:cxn modelId="{6FEC645C-9403-483C-AA7B-958A07297E24}" type="presOf" srcId="{56F316E9-1FEA-4F10-9F1B-481C9A492130}" destId="{308FB21A-0A9D-4527-849A-310F60E82CEB}" srcOrd="0" destOrd="0" presId="urn:microsoft.com/office/officeart/2008/layout/PictureLineup"/>
    <dgm:cxn modelId="{9077BA5D-2C27-4962-A159-888A7F32AA1D}" srcId="{46D1BB39-D43D-4B17-A38E-517505092A18}" destId="{94A62277-96EF-4E79-ABD3-0BF7BCE80F7F}" srcOrd="1" destOrd="0" parTransId="{7214C029-4474-48CC-A68A-B4A59811E134}" sibTransId="{88E59CDF-DD3D-421F-98C9-3497106077E6}"/>
    <dgm:cxn modelId="{1125EA41-C7D4-4F00-A089-FED1F20A6FBE}" srcId="{D802682C-1195-428C-A795-807F6385DD7C}" destId="{C2B7B087-7F8D-4C9B-AA88-5F88D74B7D1B}" srcOrd="0" destOrd="0" parTransId="{6A8000E6-DC74-45F8-A421-96794EF5FCCB}" sibTransId="{06C4303D-9782-4295-B72E-69A730559F08}"/>
    <dgm:cxn modelId="{9A786145-942B-4F0A-B3A7-33066CF29517}" type="presOf" srcId="{8FF0F828-45D6-4652-94C7-DED4E37A04F6}" destId="{308FB21A-0A9D-4527-849A-310F60E82CEB}" srcOrd="0" destOrd="2" presId="urn:microsoft.com/office/officeart/2008/layout/PictureLineup"/>
    <dgm:cxn modelId="{149D706B-413D-4EEF-B628-9F22BF28C2C0}" type="presOf" srcId="{6E71002D-B555-4C1C-A436-EF6242C4C1A5}" destId="{7BED1ED8-AA3B-46C5-A3C0-2C18DF38AE9E}" srcOrd="0" destOrd="3" presId="urn:microsoft.com/office/officeart/2008/layout/PictureLineup"/>
    <dgm:cxn modelId="{CCDA6880-328E-4409-A5CF-DF34CD6B2153}" type="presOf" srcId="{36F882C5-C9B7-4806-9F05-3ED0F83A45FB}" destId="{CAAD93B0-5839-492F-BC41-ADB149538D03}" srcOrd="0" destOrd="0" presId="urn:microsoft.com/office/officeart/2008/layout/PictureLineup"/>
    <dgm:cxn modelId="{11E5D880-1D75-4D3E-8B98-21B25A3C09E9}" srcId="{36F882C5-C9B7-4806-9F05-3ED0F83A45FB}" destId="{2988DB6E-4925-4BF6-AA41-E78CC5A11968}" srcOrd="3" destOrd="0" parTransId="{327F0D75-FFA7-4ACD-8A6D-2FB48AB8C8E6}" sibTransId="{B4CD9EA5-E4EE-41C7-B2EA-6AFDC76A6506}"/>
    <dgm:cxn modelId="{95C6B391-6A1A-4E01-8995-189E81E95104}" type="presOf" srcId="{2988DB6E-4925-4BF6-AA41-E78CC5A11968}" destId="{CAAD93B0-5839-492F-BC41-ADB149538D03}" srcOrd="0" destOrd="4" presId="urn:microsoft.com/office/officeart/2008/layout/PictureLineup"/>
    <dgm:cxn modelId="{082249A0-665D-4AB0-B019-08FBF4E8A071}" srcId="{56F316E9-1FEA-4F10-9F1B-481C9A492130}" destId="{8FF0F828-45D6-4652-94C7-DED4E37A04F6}" srcOrd="1" destOrd="0" parTransId="{FC3C3A42-A37B-484B-A7A1-B154E559D6B4}" sibTransId="{D13C2612-E9AF-4B93-883C-34AE36C545AE}"/>
    <dgm:cxn modelId="{66A212A3-73E2-4EF6-AB12-2CE558F9AE9C}" srcId="{36F882C5-C9B7-4806-9F05-3ED0F83A45FB}" destId="{8991AA63-189C-4E95-A590-7281DCD40E77}" srcOrd="1" destOrd="0" parTransId="{1AEA11A3-3BC2-4A1C-943E-82C2358FC47A}" sibTransId="{0ABB9A47-AC57-44FA-96CA-1E6BEF5CECB1}"/>
    <dgm:cxn modelId="{A74F2BA8-5E63-4035-8E4B-F24A69CDDD73}" type="presOf" srcId="{E56F67C9-3A84-42AB-930D-6810820A8DE9}" destId="{BE5CD701-552C-45B8-933F-C677FD63E9B3}" srcOrd="0" destOrd="0" presId="urn:microsoft.com/office/officeart/2008/layout/PictureLineup"/>
    <dgm:cxn modelId="{2AE418AD-243E-4365-BAAC-3AFE5D692033}" type="presOf" srcId="{D3C84CAF-E860-4840-A87D-AB956B1733CE}" destId="{7BED1ED8-AA3B-46C5-A3C0-2C18DF38AE9E}" srcOrd="0" destOrd="4" presId="urn:microsoft.com/office/officeart/2008/layout/PictureLineup"/>
    <dgm:cxn modelId="{A6F983AD-CA31-42A6-93A5-3879616CE70B}" type="presOf" srcId="{1DE8EEDF-55D1-4DFF-883D-2741DB7BE2CD}" destId="{2D7EAAB7-AE03-4F6F-AAA4-A945D49E7D27}" srcOrd="0" destOrd="3" presId="urn:microsoft.com/office/officeart/2008/layout/PictureLineup"/>
    <dgm:cxn modelId="{AC567EAF-AD18-421C-9DB1-0D1E9BBDE6F5}" type="presOf" srcId="{5A1229C2-2495-4A75-9FFC-E5EB00B4A239}" destId="{359C2B28-21ED-4185-B73F-5B04762D78C0}" srcOrd="0" destOrd="0" presId="urn:microsoft.com/office/officeart/2008/layout/PictureLineup"/>
    <dgm:cxn modelId="{77035CC0-B3BD-427E-B7FB-32C3B4A7F910}" srcId="{D802682C-1195-428C-A795-807F6385DD7C}" destId="{D3C84CAF-E860-4840-A87D-AB956B1733CE}" srcOrd="3" destOrd="0" parTransId="{5CF3E1C5-AF93-46B4-85B7-5F33316DEB38}" sibTransId="{422CDC45-B32E-4522-A806-DBAF4EADC6F5}"/>
    <dgm:cxn modelId="{38B6EDC9-991A-456D-BDE3-21E40134539D}" type="presOf" srcId="{8991AA63-189C-4E95-A590-7281DCD40E77}" destId="{CAAD93B0-5839-492F-BC41-ADB149538D03}" srcOrd="0" destOrd="2" presId="urn:microsoft.com/office/officeart/2008/layout/PictureLineup"/>
    <dgm:cxn modelId="{77D0C1CA-CADC-41CF-A68E-8C67E2B8B992}" type="presOf" srcId="{D802682C-1195-428C-A795-807F6385DD7C}" destId="{7BED1ED8-AA3B-46C5-A3C0-2C18DF38AE9E}" srcOrd="0" destOrd="0" presId="urn:microsoft.com/office/officeart/2008/layout/PictureLineup"/>
    <dgm:cxn modelId="{13C239CF-952F-4AA5-AA91-9CFCF0DD3FC8}" srcId="{56F316E9-1FEA-4F10-9F1B-481C9A492130}" destId="{994E63CA-E104-45F9-8A7A-BECE7D666C73}" srcOrd="0" destOrd="0" parTransId="{BE8511C6-7B72-41EC-83FD-56D3F840489C}" sibTransId="{B84ED900-5284-47E3-98E4-EBE8B362CEAB}"/>
    <dgm:cxn modelId="{D79455D6-9F33-405C-8C61-609C952D66E7}" srcId="{46D1BB39-D43D-4B17-A38E-517505092A18}" destId="{23139516-29EF-44CF-BBD0-36A52E8A104D}" srcOrd="0" destOrd="0" parTransId="{3E088065-FE7A-4193-B6C1-9D4F309B63C3}" sibTransId="{9A3B1896-8B73-4A0D-A4DC-8C264FED607D}"/>
    <dgm:cxn modelId="{548780D8-7345-401F-8309-F1379064133F}" srcId="{5A1229C2-2495-4A75-9FFC-E5EB00B4A239}" destId="{36F882C5-C9B7-4806-9F05-3ED0F83A45FB}" srcOrd="2" destOrd="0" parTransId="{5961232B-2F29-4E93-A106-7F072D6EF958}" sibTransId="{5CF72C93-7001-4E03-829F-012131F063C7}"/>
    <dgm:cxn modelId="{195EC2DC-8980-44E6-8CCC-68AB76ED0160}" srcId="{36F882C5-C9B7-4806-9F05-3ED0F83A45FB}" destId="{5CFE7600-CAC9-4D63-90A0-B63F495E55E5}" srcOrd="0" destOrd="0" parTransId="{FE0CF859-933C-42F4-8E32-FC0505166B28}" sibTransId="{F4610500-2FCC-47CB-BFE5-042740E2BCAF}"/>
    <dgm:cxn modelId="{CCD57FDD-42F7-47C2-A5AF-903BDE2ABE6A}" type="presOf" srcId="{23139516-29EF-44CF-BBD0-36A52E8A104D}" destId="{2D7EAAB7-AE03-4F6F-AAA4-A945D49E7D27}" srcOrd="0" destOrd="1" presId="urn:microsoft.com/office/officeart/2008/layout/PictureLineup"/>
    <dgm:cxn modelId="{02DFEFDE-A584-4D79-BBB8-4C9D40E0482D}" srcId="{D802682C-1195-428C-A795-807F6385DD7C}" destId="{6E71002D-B555-4C1C-A436-EF6242C4C1A5}" srcOrd="2" destOrd="0" parTransId="{4278351B-5147-4CF0-B82C-A3AC055D23E5}" sibTransId="{A24E98EB-CEA5-437A-A722-488124A0F2A9}"/>
    <dgm:cxn modelId="{97EF47E8-2D42-4305-B232-DC0F18547A99}" type="presOf" srcId="{994E63CA-E104-45F9-8A7A-BECE7D666C73}" destId="{308FB21A-0A9D-4527-849A-310F60E82CEB}" srcOrd="0" destOrd="1" presId="urn:microsoft.com/office/officeart/2008/layout/PictureLineup"/>
    <dgm:cxn modelId="{9324F3F1-AD22-4E4D-93CA-5388040D9B69}" type="presOf" srcId="{46D1BB39-D43D-4B17-A38E-517505092A18}" destId="{2D7EAAB7-AE03-4F6F-AAA4-A945D49E7D27}" srcOrd="0" destOrd="0" presId="urn:microsoft.com/office/officeart/2008/layout/PictureLineup"/>
    <dgm:cxn modelId="{3ADAB8FA-B5D8-4EAE-9BB0-FC62D8EC64D6}" srcId="{D802682C-1195-428C-A795-807F6385DD7C}" destId="{B52C0DB6-880D-45D6-B6A9-A9224AF1858E}" srcOrd="1" destOrd="0" parTransId="{07EB33B1-8CBC-4386-993A-DC721A999F2E}" sibTransId="{46F65918-1C39-4FB0-96B2-66A7EDB1D18F}"/>
    <dgm:cxn modelId="{A03BCBFA-0F6E-4A64-AA79-2D1BC84BE380}" type="presOf" srcId="{94A62277-96EF-4E79-ABD3-0BF7BCE80F7F}" destId="{2D7EAAB7-AE03-4F6F-AAA4-A945D49E7D27}" srcOrd="0" destOrd="2" presId="urn:microsoft.com/office/officeart/2008/layout/PictureLineup"/>
    <dgm:cxn modelId="{265EDAFC-81BC-4130-BB8F-3A52D0BBF3DD}" type="presOf" srcId="{C2B7B087-7F8D-4C9B-AA88-5F88D74B7D1B}" destId="{7BED1ED8-AA3B-46C5-A3C0-2C18DF38AE9E}" srcOrd="0" destOrd="1" presId="urn:microsoft.com/office/officeart/2008/layout/PictureLineup"/>
    <dgm:cxn modelId="{B179B256-F000-4EED-A7E5-7410E9B718BE}" type="presParOf" srcId="{359C2B28-21ED-4185-B73F-5B04762D78C0}" destId="{7F39F499-455B-426B-82E7-1DC0381BAA11}" srcOrd="0" destOrd="0" presId="urn:microsoft.com/office/officeart/2008/layout/PictureLineup"/>
    <dgm:cxn modelId="{8CC107BA-0278-4F73-9DC9-EB2B64D29F4E}" type="presParOf" srcId="{7F39F499-455B-426B-82E7-1DC0381BAA11}" destId="{B66BB8BF-3150-4D18-A28E-7C34A0DECADE}" srcOrd="0" destOrd="0" presId="urn:microsoft.com/office/officeart/2008/layout/PictureLineup"/>
    <dgm:cxn modelId="{BDFEB51B-03D2-46A4-8634-E2D1C5A82043}" type="presParOf" srcId="{7F39F499-455B-426B-82E7-1DC0381BAA11}" destId="{3140174E-4CA0-412D-987D-212502B72577}" srcOrd="1" destOrd="0" presId="urn:microsoft.com/office/officeart/2008/layout/PictureLineup"/>
    <dgm:cxn modelId="{A3941323-F3D4-4B3F-89C4-48A932BCE826}" type="presParOf" srcId="{7F39F499-455B-426B-82E7-1DC0381BAA11}" destId="{7BED1ED8-AA3B-46C5-A3C0-2C18DF38AE9E}" srcOrd="2" destOrd="0" presId="urn:microsoft.com/office/officeart/2008/layout/PictureLineup"/>
    <dgm:cxn modelId="{7FF21165-CD1B-44FC-86BC-0133933A2158}" type="presParOf" srcId="{359C2B28-21ED-4185-B73F-5B04762D78C0}" destId="{46A19AB0-E02B-4DF6-BAA2-571A5FEFC9FF}" srcOrd="1" destOrd="0" presId="urn:microsoft.com/office/officeart/2008/layout/PictureLineup"/>
    <dgm:cxn modelId="{277AFAB4-B7D2-4CED-9560-DB279CD62D2D}" type="presParOf" srcId="{359C2B28-21ED-4185-B73F-5B04762D78C0}" destId="{215EDFE9-B1B0-41A9-94AB-CB26C5079A9B}" srcOrd="2" destOrd="0" presId="urn:microsoft.com/office/officeart/2008/layout/PictureLineup"/>
    <dgm:cxn modelId="{1800CDD0-7BC2-49BF-AA47-5C2A4715C3A3}" type="presParOf" srcId="{215EDFE9-B1B0-41A9-94AB-CB26C5079A9B}" destId="{BFAD2A2C-8CA6-4EA1-9B3C-E8A6FD7F2F08}" srcOrd="0" destOrd="0" presId="urn:microsoft.com/office/officeart/2008/layout/PictureLineup"/>
    <dgm:cxn modelId="{73431A8E-F172-46FF-8B7A-63D572723797}" type="presParOf" srcId="{215EDFE9-B1B0-41A9-94AB-CB26C5079A9B}" destId="{E60285F4-3DDC-4049-94AD-43C74F866C9C}" srcOrd="1" destOrd="0" presId="urn:microsoft.com/office/officeart/2008/layout/PictureLineup"/>
    <dgm:cxn modelId="{2E794E5C-3DB6-4F9F-B9C7-BE708E7D3270}" type="presParOf" srcId="{215EDFE9-B1B0-41A9-94AB-CB26C5079A9B}" destId="{2D7EAAB7-AE03-4F6F-AAA4-A945D49E7D27}" srcOrd="2" destOrd="0" presId="urn:microsoft.com/office/officeart/2008/layout/PictureLineup"/>
    <dgm:cxn modelId="{EF9CB2AB-FB60-4874-AE2B-4D2D3BCF66E1}" type="presParOf" srcId="{359C2B28-21ED-4185-B73F-5B04762D78C0}" destId="{8A104A2D-76F0-4C1F-9157-83320882ABFA}" srcOrd="3" destOrd="0" presId="urn:microsoft.com/office/officeart/2008/layout/PictureLineup"/>
    <dgm:cxn modelId="{B4D77F4A-BD4F-46A2-A808-B089FFF060D0}" type="presParOf" srcId="{359C2B28-21ED-4185-B73F-5B04762D78C0}" destId="{D2823178-FFFC-4C5A-925B-9ED00C15BF25}" srcOrd="4" destOrd="0" presId="urn:microsoft.com/office/officeart/2008/layout/PictureLineup"/>
    <dgm:cxn modelId="{C2D2B0BD-F224-4D70-B2DD-F1E838203195}" type="presParOf" srcId="{D2823178-FFFC-4C5A-925B-9ED00C15BF25}" destId="{44E6C366-38E6-4E28-86D3-6EDE63922E8C}" srcOrd="0" destOrd="0" presId="urn:microsoft.com/office/officeart/2008/layout/PictureLineup"/>
    <dgm:cxn modelId="{A2CA9E17-5020-4301-97BE-24C6BB3A2FB5}" type="presParOf" srcId="{D2823178-FFFC-4C5A-925B-9ED00C15BF25}" destId="{6619395D-17EE-4935-9494-B9BAFCC94EA0}" srcOrd="1" destOrd="0" presId="urn:microsoft.com/office/officeart/2008/layout/PictureLineup"/>
    <dgm:cxn modelId="{25CBC61C-AF48-4F7D-8517-C28CC4991527}" type="presParOf" srcId="{D2823178-FFFC-4C5A-925B-9ED00C15BF25}" destId="{CAAD93B0-5839-492F-BC41-ADB149538D03}" srcOrd="2" destOrd="0" presId="urn:microsoft.com/office/officeart/2008/layout/PictureLineup"/>
    <dgm:cxn modelId="{5509A54B-EC4A-4FCE-9EB3-2FE03751F3A4}" type="presParOf" srcId="{359C2B28-21ED-4185-B73F-5B04762D78C0}" destId="{42421D83-8981-4AF0-A71C-3BD5EDBB1B4B}" srcOrd="5" destOrd="0" presId="urn:microsoft.com/office/officeart/2008/layout/PictureLineup"/>
    <dgm:cxn modelId="{5C75EBDD-8B4D-4A5E-949B-27332252EDB8}" type="presParOf" srcId="{359C2B28-21ED-4185-B73F-5B04762D78C0}" destId="{8E76AA74-8D94-4926-8247-B2A095233EF9}" srcOrd="6" destOrd="0" presId="urn:microsoft.com/office/officeart/2008/layout/PictureLineup"/>
    <dgm:cxn modelId="{DFDE4600-A421-4B37-9C49-B9DBBD29D908}" type="presParOf" srcId="{8E76AA74-8D94-4926-8247-B2A095233EF9}" destId="{A886D5A3-9343-4AD7-BE76-A0DCEDB7D632}" srcOrd="0" destOrd="0" presId="urn:microsoft.com/office/officeart/2008/layout/PictureLineup"/>
    <dgm:cxn modelId="{79E328E8-970C-4586-936F-29DD173E9947}" type="presParOf" srcId="{8E76AA74-8D94-4926-8247-B2A095233EF9}" destId="{833B1994-39B5-45A4-8B8E-01654F615F8E}" srcOrd="1" destOrd="0" presId="urn:microsoft.com/office/officeart/2008/layout/PictureLineup"/>
    <dgm:cxn modelId="{1F0133A9-7FAA-4A9D-A411-E49F8E479BCC}" type="presParOf" srcId="{8E76AA74-8D94-4926-8247-B2A095233EF9}" destId="{BE5CD701-552C-45B8-933F-C677FD63E9B3}" srcOrd="2" destOrd="0" presId="urn:microsoft.com/office/officeart/2008/layout/PictureLineup"/>
    <dgm:cxn modelId="{36919617-8CBF-4764-B92F-74C5A5F680B3}" type="presParOf" srcId="{359C2B28-21ED-4185-B73F-5B04762D78C0}" destId="{B49EB6EF-6B59-4ADB-A884-16BC785C8AC9}" srcOrd="7" destOrd="0" presId="urn:microsoft.com/office/officeart/2008/layout/PictureLineup"/>
    <dgm:cxn modelId="{3C567521-C376-4432-B11F-3CDACC474AD2}" type="presParOf" srcId="{359C2B28-21ED-4185-B73F-5B04762D78C0}" destId="{06F04A8B-E10F-4AA6-B78E-781EF65867D7}" srcOrd="8" destOrd="0" presId="urn:microsoft.com/office/officeart/2008/layout/PictureLineup"/>
    <dgm:cxn modelId="{04797AC1-FE0A-403A-96CD-83721372B78A}" type="presParOf" srcId="{06F04A8B-E10F-4AA6-B78E-781EF65867D7}" destId="{B17D3C1E-F050-4484-839C-DF892564694C}" srcOrd="0" destOrd="0" presId="urn:microsoft.com/office/officeart/2008/layout/PictureLineup"/>
    <dgm:cxn modelId="{4AEECC92-5E3D-4929-A098-1201895651DC}" type="presParOf" srcId="{06F04A8B-E10F-4AA6-B78E-781EF65867D7}" destId="{A02B90C6-393E-4E5C-B0A6-B86A7DEB2D6E}" srcOrd="1" destOrd="0" presId="urn:microsoft.com/office/officeart/2008/layout/PictureLineup"/>
    <dgm:cxn modelId="{ED47B29B-D91C-4D6E-A552-41938DFB7E85}" type="presParOf" srcId="{06F04A8B-E10F-4AA6-B78E-781EF65867D7}" destId="{308FB21A-0A9D-4527-849A-310F60E82CEB}"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4270C5-FF17-4A7D-9746-9AA6B5BA85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6D221844-446B-4857-9F70-DC6D223810EB}">
      <dgm:prSet/>
      <dgm:spPr>
        <a:solidFill>
          <a:srgbClr val="004494"/>
        </a:solidFill>
      </dgm:spPr>
      <dgm:t>
        <a:bodyPr/>
        <a:lstStyle/>
        <a:p>
          <a:pPr rtl="0"/>
          <a:r>
            <a:rPr lang="en-GB" b="0" dirty="0"/>
            <a:t>A </a:t>
          </a:r>
          <a:r>
            <a:rPr lang="en-GB" b="1" dirty="0"/>
            <a:t>TSI </a:t>
          </a:r>
          <a:r>
            <a:rPr lang="en-GB" b="0" dirty="0"/>
            <a:t>is a common (harmonized) technical standard </a:t>
          </a:r>
          <a:r>
            <a:rPr lang="en-US" dirty="0"/>
            <a:t>specifying</a:t>
          </a:r>
          <a:br>
            <a:rPr lang="en-US" dirty="0"/>
          </a:br>
          <a:r>
            <a:rPr lang="en-US" dirty="0"/>
            <a:t>the elements of essential requirements* that need to be </a:t>
          </a:r>
          <a:br>
            <a:rPr lang="en-US" dirty="0"/>
          </a:br>
          <a:r>
            <a:rPr lang="en-US" dirty="0"/>
            <a:t>harmonized to achieve interoperability</a:t>
          </a:r>
          <a:endParaRPr lang="en-GB" dirty="0"/>
        </a:p>
      </dgm:t>
    </dgm:pt>
    <dgm:pt modelId="{F64E24D7-3E15-43F7-976D-EA514A264201}" type="parTrans" cxnId="{342BF07B-B4B8-45D5-967D-B2DE7A4283DA}">
      <dgm:prSet/>
      <dgm:spPr/>
      <dgm:t>
        <a:bodyPr/>
        <a:lstStyle/>
        <a:p>
          <a:endParaRPr lang="en-GB"/>
        </a:p>
      </dgm:t>
    </dgm:pt>
    <dgm:pt modelId="{D485C41C-DC88-4040-80F9-D6EA04147ED1}" type="sibTrans" cxnId="{342BF07B-B4B8-45D5-967D-B2DE7A4283DA}">
      <dgm:prSet/>
      <dgm:spPr/>
      <dgm:t>
        <a:bodyPr/>
        <a:lstStyle/>
        <a:p>
          <a:endParaRPr lang="en-GB"/>
        </a:p>
      </dgm:t>
    </dgm:pt>
    <dgm:pt modelId="{44C32E39-6C2B-4219-A1ED-6DB7B58CFDE2}">
      <dgm:prSet/>
      <dgm:spPr/>
      <dgm:t>
        <a:bodyPr/>
        <a:lstStyle/>
        <a:p>
          <a:pPr rtl="0"/>
          <a:r>
            <a:rPr lang="en-GB" i="0" dirty="0">
              <a:solidFill>
                <a:srgbClr val="004494"/>
              </a:solidFill>
            </a:rPr>
            <a:t>Safety, reliability and availability, health, environmental protection, technical compatibility, accessibility</a:t>
          </a:r>
          <a:endParaRPr lang="en-GB" dirty="0">
            <a:solidFill>
              <a:srgbClr val="004494"/>
            </a:solidFill>
          </a:endParaRPr>
        </a:p>
      </dgm:t>
    </dgm:pt>
    <dgm:pt modelId="{F6E00982-62CB-4861-A961-604835D5F58B}" type="parTrans" cxnId="{19BAE099-929F-4FC7-9662-49951030D38A}">
      <dgm:prSet/>
      <dgm:spPr/>
      <dgm:t>
        <a:bodyPr/>
        <a:lstStyle/>
        <a:p>
          <a:endParaRPr lang="en-GB"/>
        </a:p>
      </dgm:t>
    </dgm:pt>
    <dgm:pt modelId="{63DB51D4-E212-4324-BAF0-48B3DD83FF76}" type="sibTrans" cxnId="{19BAE099-929F-4FC7-9662-49951030D38A}">
      <dgm:prSet/>
      <dgm:spPr/>
      <dgm:t>
        <a:bodyPr/>
        <a:lstStyle/>
        <a:p>
          <a:endParaRPr lang="en-GB"/>
        </a:p>
      </dgm:t>
    </dgm:pt>
    <dgm:pt modelId="{78BAE9D5-2552-4F24-BCE8-35307FABACC6}">
      <dgm:prSet/>
      <dgm:spPr>
        <a:solidFill>
          <a:srgbClr val="004494"/>
        </a:solidFill>
      </dgm:spPr>
      <dgm:t>
        <a:bodyPr/>
        <a:lstStyle/>
        <a:p>
          <a:pPr rtl="0"/>
          <a:r>
            <a:rPr lang="en-GB" b="0" dirty="0"/>
            <a:t>TSIs relate to </a:t>
          </a:r>
          <a:br>
            <a:rPr lang="en-GB" b="0" dirty="0"/>
          </a:br>
          <a:r>
            <a:rPr lang="en-US" b="0" dirty="0"/>
            <a:t>+ </a:t>
          </a:r>
          <a:r>
            <a:rPr lang="en-GB" b="0" dirty="0"/>
            <a:t>structural subsystems (infrastructure, rolling stock, energy, CCS), or </a:t>
          </a:r>
          <a:br>
            <a:rPr lang="en-GB" b="0" dirty="0"/>
          </a:br>
          <a:r>
            <a:rPr lang="en-GB" b="0" dirty="0"/>
            <a:t>+ functional subsystems (maintenance, traffic operation and management,</a:t>
          </a:r>
          <a:br>
            <a:rPr lang="en-GB" b="0" dirty="0"/>
          </a:br>
          <a:r>
            <a:rPr lang="en-GB" b="0" dirty="0"/>
            <a:t>   telematics applications for passengers and freight services)</a:t>
          </a:r>
          <a:endParaRPr lang="en-GB" dirty="0"/>
        </a:p>
      </dgm:t>
    </dgm:pt>
    <dgm:pt modelId="{765B999F-13AC-4D0F-B792-EB7620417DCD}" type="parTrans" cxnId="{76361546-D7FF-4721-85D3-B423DDD0D44E}">
      <dgm:prSet/>
      <dgm:spPr/>
      <dgm:t>
        <a:bodyPr/>
        <a:lstStyle/>
        <a:p>
          <a:endParaRPr lang="en-GB"/>
        </a:p>
      </dgm:t>
    </dgm:pt>
    <dgm:pt modelId="{DA559391-2700-4241-903E-9ED49479663E}" type="sibTrans" cxnId="{76361546-D7FF-4721-85D3-B423DDD0D44E}">
      <dgm:prSet/>
      <dgm:spPr/>
      <dgm:t>
        <a:bodyPr/>
        <a:lstStyle/>
        <a:p>
          <a:endParaRPr lang="en-GB"/>
        </a:p>
      </dgm:t>
    </dgm:pt>
    <dgm:pt modelId="{B8FF232F-FDD6-4C0E-83E2-5C010F481FD3}">
      <dgm:prSet/>
      <dgm:spPr>
        <a:solidFill>
          <a:srgbClr val="004494"/>
        </a:solidFill>
      </dgm:spPr>
      <dgm:t>
        <a:bodyPr anchor="t"/>
        <a:lstStyle/>
        <a:p>
          <a:pPr rtl="0"/>
          <a:r>
            <a:rPr lang="en-GB" b="0" dirty="0"/>
            <a:t>The TSI framework is supplemented by notified national </a:t>
          </a:r>
          <a:br>
            <a:rPr lang="en-GB" b="0" dirty="0"/>
          </a:br>
          <a:r>
            <a:rPr lang="en-GB" b="0" dirty="0"/>
            <a:t>technical rules (NNTRs)</a:t>
          </a:r>
          <a:endParaRPr lang="en-GB" dirty="0"/>
        </a:p>
      </dgm:t>
    </dgm:pt>
    <dgm:pt modelId="{275C39DF-E84A-4E22-93FD-A6A9B43D6440}" type="parTrans" cxnId="{BDE2E115-9E34-4B2E-8C60-D0109F86C2F6}">
      <dgm:prSet/>
      <dgm:spPr/>
      <dgm:t>
        <a:bodyPr/>
        <a:lstStyle/>
        <a:p>
          <a:endParaRPr lang="en-GB"/>
        </a:p>
      </dgm:t>
    </dgm:pt>
    <dgm:pt modelId="{24C05A62-DB32-48AB-BBA6-7E3D0D9B5425}" type="sibTrans" cxnId="{BDE2E115-9E34-4B2E-8C60-D0109F86C2F6}">
      <dgm:prSet/>
      <dgm:spPr/>
      <dgm:t>
        <a:bodyPr/>
        <a:lstStyle/>
        <a:p>
          <a:endParaRPr lang="en-GB"/>
        </a:p>
      </dgm:t>
    </dgm:pt>
    <dgm:pt modelId="{26B03018-3D4F-45B4-89C0-5C128F7EDFFC}" type="pres">
      <dgm:prSet presAssocID="{E64270C5-FF17-4A7D-9746-9AA6B5BA8539}" presName="linear" presStyleCnt="0">
        <dgm:presLayoutVars>
          <dgm:animLvl val="lvl"/>
          <dgm:resizeHandles val="exact"/>
        </dgm:presLayoutVars>
      </dgm:prSet>
      <dgm:spPr/>
    </dgm:pt>
    <dgm:pt modelId="{5F17E88D-3C76-4DFC-A598-D37AD122EF29}" type="pres">
      <dgm:prSet presAssocID="{6D221844-446B-4857-9F70-DC6D223810EB}" presName="parentText" presStyleLbl="node1" presStyleIdx="0" presStyleCnt="3">
        <dgm:presLayoutVars>
          <dgm:chMax val="0"/>
          <dgm:bulletEnabled val="1"/>
        </dgm:presLayoutVars>
      </dgm:prSet>
      <dgm:spPr/>
    </dgm:pt>
    <dgm:pt modelId="{FDDE0FDC-9CBF-4033-95C2-8B1CB01EB5A5}" type="pres">
      <dgm:prSet presAssocID="{6D221844-446B-4857-9F70-DC6D223810EB}" presName="childText" presStyleLbl="revTx" presStyleIdx="0" presStyleCnt="1">
        <dgm:presLayoutVars>
          <dgm:bulletEnabled val="1"/>
        </dgm:presLayoutVars>
      </dgm:prSet>
      <dgm:spPr/>
    </dgm:pt>
    <dgm:pt modelId="{D35D1A86-9DD7-486A-8CDC-C1247446EBDE}" type="pres">
      <dgm:prSet presAssocID="{78BAE9D5-2552-4F24-BCE8-35307FABACC6}" presName="parentText" presStyleLbl="node1" presStyleIdx="1" presStyleCnt="3">
        <dgm:presLayoutVars>
          <dgm:chMax val="0"/>
          <dgm:bulletEnabled val="1"/>
        </dgm:presLayoutVars>
      </dgm:prSet>
      <dgm:spPr/>
    </dgm:pt>
    <dgm:pt modelId="{7DAB7536-914A-42F0-925A-690F5D365E0B}" type="pres">
      <dgm:prSet presAssocID="{DA559391-2700-4241-903E-9ED49479663E}" presName="spacer" presStyleCnt="0"/>
      <dgm:spPr/>
    </dgm:pt>
    <dgm:pt modelId="{23C924AE-0F3C-46AE-955F-61A6B8B87003}" type="pres">
      <dgm:prSet presAssocID="{B8FF232F-FDD6-4C0E-83E2-5C010F481FD3}" presName="parentText" presStyleLbl="node1" presStyleIdx="2" presStyleCnt="3">
        <dgm:presLayoutVars>
          <dgm:chMax val="0"/>
          <dgm:bulletEnabled val="1"/>
        </dgm:presLayoutVars>
      </dgm:prSet>
      <dgm:spPr/>
    </dgm:pt>
  </dgm:ptLst>
  <dgm:cxnLst>
    <dgm:cxn modelId="{BDE2E115-9E34-4B2E-8C60-D0109F86C2F6}" srcId="{E64270C5-FF17-4A7D-9746-9AA6B5BA8539}" destId="{B8FF232F-FDD6-4C0E-83E2-5C010F481FD3}" srcOrd="2" destOrd="0" parTransId="{275C39DF-E84A-4E22-93FD-A6A9B43D6440}" sibTransId="{24C05A62-DB32-48AB-BBA6-7E3D0D9B5425}"/>
    <dgm:cxn modelId="{76361546-D7FF-4721-85D3-B423DDD0D44E}" srcId="{E64270C5-FF17-4A7D-9746-9AA6B5BA8539}" destId="{78BAE9D5-2552-4F24-BCE8-35307FABACC6}" srcOrd="1" destOrd="0" parTransId="{765B999F-13AC-4D0F-B792-EB7620417DCD}" sibTransId="{DA559391-2700-4241-903E-9ED49479663E}"/>
    <dgm:cxn modelId="{342BF07B-B4B8-45D5-967D-B2DE7A4283DA}" srcId="{E64270C5-FF17-4A7D-9746-9AA6B5BA8539}" destId="{6D221844-446B-4857-9F70-DC6D223810EB}" srcOrd="0" destOrd="0" parTransId="{F64E24D7-3E15-43F7-976D-EA514A264201}" sibTransId="{D485C41C-DC88-4040-80F9-D6EA04147ED1}"/>
    <dgm:cxn modelId="{7B5CEC87-C7AF-4699-AF7B-4F5807018A7D}" type="presOf" srcId="{B8FF232F-FDD6-4C0E-83E2-5C010F481FD3}" destId="{23C924AE-0F3C-46AE-955F-61A6B8B87003}" srcOrd="0" destOrd="0" presId="urn:microsoft.com/office/officeart/2005/8/layout/vList2"/>
    <dgm:cxn modelId="{19BAE099-929F-4FC7-9662-49951030D38A}" srcId="{6D221844-446B-4857-9F70-DC6D223810EB}" destId="{44C32E39-6C2B-4219-A1ED-6DB7B58CFDE2}" srcOrd="0" destOrd="0" parTransId="{F6E00982-62CB-4861-A961-604835D5F58B}" sibTransId="{63DB51D4-E212-4324-BAF0-48B3DD83FF76}"/>
    <dgm:cxn modelId="{8E1A00C8-8758-4234-839D-7949606C2C39}" type="presOf" srcId="{E64270C5-FF17-4A7D-9746-9AA6B5BA8539}" destId="{26B03018-3D4F-45B4-89C0-5C128F7EDFFC}" srcOrd="0" destOrd="0" presId="urn:microsoft.com/office/officeart/2005/8/layout/vList2"/>
    <dgm:cxn modelId="{FB1378CC-F5A6-4927-8058-AB794B590B31}" type="presOf" srcId="{6D221844-446B-4857-9F70-DC6D223810EB}" destId="{5F17E88D-3C76-4DFC-A598-D37AD122EF29}" srcOrd="0" destOrd="0" presId="urn:microsoft.com/office/officeart/2005/8/layout/vList2"/>
    <dgm:cxn modelId="{F21BF4DE-9B68-434E-9615-9E328E8977F5}" type="presOf" srcId="{44C32E39-6C2B-4219-A1ED-6DB7B58CFDE2}" destId="{FDDE0FDC-9CBF-4033-95C2-8B1CB01EB5A5}" srcOrd="0" destOrd="0" presId="urn:microsoft.com/office/officeart/2005/8/layout/vList2"/>
    <dgm:cxn modelId="{5E7812E0-5F06-4105-AC33-7328DF3EFF04}" type="presOf" srcId="{78BAE9D5-2552-4F24-BCE8-35307FABACC6}" destId="{D35D1A86-9DD7-486A-8CDC-C1247446EBDE}" srcOrd="0" destOrd="0" presId="urn:microsoft.com/office/officeart/2005/8/layout/vList2"/>
    <dgm:cxn modelId="{DAAD91C9-C9B8-466D-B876-C367766E24B5}" type="presParOf" srcId="{26B03018-3D4F-45B4-89C0-5C128F7EDFFC}" destId="{5F17E88D-3C76-4DFC-A598-D37AD122EF29}" srcOrd="0" destOrd="0" presId="urn:microsoft.com/office/officeart/2005/8/layout/vList2"/>
    <dgm:cxn modelId="{131DABBF-69AD-4E76-BF1E-24DAC1250ACD}" type="presParOf" srcId="{26B03018-3D4F-45B4-89C0-5C128F7EDFFC}" destId="{FDDE0FDC-9CBF-4033-95C2-8B1CB01EB5A5}" srcOrd="1" destOrd="0" presId="urn:microsoft.com/office/officeart/2005/8/layout/vList2"/>
    <dgm:cxn modelId="{8D8518D9-9230-4490-B3EC-E655798C4536}" type="presParOf" srcId="{26B03018-3D4F-45B4-89C0-5C128F7EDFFC}" destId="{D35D1A86-9DD7-486A-8CDC-C1247446EBDE}" srcOrd="2" destOrd="0" presId="urn:microsoft.com/office/officeart/2005/8/layout/vList2"/>
    <dgm:cxn modelId="{FF289280-6BE0-4FEA-8831-5E6A51838546}" type="presParOf" srcId="{26B03018-3D4F-45B4-89C0-5C128F7EDFFC}" destId="{7DAB7536-914A-42F0-925A-690F5D365E0B}" srcOrd="3" destOrd="0" presId="urn:microsoft.com/office/officeart/2005/8/layout/vList2"/>
    <dgm:cxn modelId="{25A32043-AE8C-4248-A6BA-FE25799E682D}" type="presParOf" srcId="{26B03018-3D4F-45B4-89C0-5C128F7EDFFC}" destId="{23C924AE-0F3C-46AE-955F-61A6B8B8700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78242C-E363-4107-85B3-C5B7A0FB52A6}" type="doc">
      <dgm:prSet loTypeId="urn:microsoft.com/office/officeart/2005/8/layout/pyramid2" loCatId="pyramid" qsTypeId="urn:microsoft.com/office/officeart/2005/8/quickstyle/simple1" qsCatId="simple" csTypeId="urn:microsoft.com/office/officeart/2005/8/colors/accent1_2" csCatId="accent1" phldr="1"/>
      <dgm:spPr/>
    </dgm:pt>
    <dgm:pt modelId="{38434D67-8830-4200-9ECA-C72AF22522B8}">
      <dgm:prSet phldrT="[Text]"/>
      <dgm:spPr/>
      <dgm:t>
        <a:bodyPr/>
        <a:lstStyle/>
        <a:p>
          <a:r>
            <a:rPr lang="en-US" dirty="0">
              <a:solidFill>
                <a:srgbClr val="004494"/>
              </a:solidFill>
            </a:rPr>
            <a:t>Interoperability Directive (EU) 201</a:t>
          </a:r>
          <a:r>
            <a:rPr lang="cs-CZ" dirty="0">
              <a:solidFill>
                <a:srgbClr val="004494"/>
              </a:solidFill>
            </a:rPr>
            <a:t>6</a:t>
          </a:r>
          <a:r>
            <a:rPr lang="en-US" dirty="0">
              <a:solidFill>
                <a:srgbClr val="004494"/>
              </a:solidFill>
            </a:rPr>
            <a:t>/797</a:t>
          </a:r>
        </a:p>
      </dgm:t>
    </dgm:pt>
    <dgm:pt modelId="{B652EFE5-6C29-4861-83C2-E11ACDD0450E}" type="parTrans" cxnId="{15271B53-C7B8-4943-A35A-0C1355CF9942}">
      <dgm:prSet/>
      <dgm:spPr/>
      <dgm:t>
        <a:bodyPr/>
        <a:lstStyle/>
        <a:p>
          <a:endParaRPr lang="en-US"/>
        </a:p>
      </dgm:t>
    </dgm:pt>
    <dgm:pt modelId="{60923062-69A3-4C2B-A269-A8685F7FA549}" type="sibTrans" cxnId="{15271B53-C7B8-4943-A35A-0C1355CF9942}">
      <dgm:prSet/>
      <dgm:spPr/>
      <dgm:t>
        <a:bodyPr/>
        <a:lstStyle/>
        <a:p>
          <a:endParaRPr lang="en-US"/>
        </a:p>
      </dgm:t>
    </dgm:pt>
    <dgm:pt modelId="{0365881D-6C24-4CF1-B71A-03D191245CE7}">
      <dgm:prSet phldrT="[Text]"/>
      <dgm:spPr/>
      <dgm:t>
        <a:bodyPr/>
        <a:lstStyle/>
        <a:p>
          <a:r>
            <a:rPr lang="en-US" dirty="0">
              <a:solidFill>
                <a:srgbClr val="004494"/>
              </a:solidFill>
            </a:rPr>
            <a:t>Delegated Decision (EU) 2017/1474 </a:t>
          </a:r>
          <a:endParaRPr lang="en-US" dirty="0"/>
        </a:p>
      </dgm:t>
    </dgm:pt>
    <dgm:pt modelId="{36FE42CD-53BD-4F35-9354-B17D3A1EEA06}" type="parTrans" cxnId="{B9CA2BBB-75E1-4B6F-9D9A-F9530619D79A}">
      <dgm:prSet/>
      <dgm:spPr/>
      <dgm:t>
        <a:bodyPr/>
        <a:lstStyle/>
        <a:p>
          <a:endParaRPr lang="en-US"/>
        </a:p>
      </dgm:t>
    </dgm:pt>
    <dgm:pt modelId="{73406A21-BFA6-499C-8E92-47FF9B130EDB}" type="sibTrans" cxnId="{B9CA2BBB-75E1-4B6F-9D9A-F9530619D79A}">
      <dgm:prSet/>
      <dgm:spPr/>
      <dgm:t>
        <a:bodyPr/>
        <a:lstStyle/>
        <a:p>
          <a:endParaRPr lang="en-US"/>
        </a:p>
      </dgm:t>
    </dgm:pt>
    <dgm:pt modelId="{62457EEB-9D23-4C8F-8767-4E892A65F76C}">
      <dgm:prSet phldrT="[Text]"/>
      <dgm:spPr/>
      <dgm:t>
        <a:bodyPr/>
        <a:lstStyle/>
        <a:p>
          <a:r>
            <a:rPr lang="en-GB" noProof="0" dirty="0">
              <a:solidFill>
                <a:srgbClr val="004494"/>
              </a:solidFill>
            </a:rPr>
            <a:t>Commission’s request</a:t>
          </a:r>
        </a:p>
      </dgm:t>
    </dgm:pt>
    <dgm:pt modelId="{3812D263-D063-40FB-9701-90F1CC98728F}" type="parTrans" cxnId="{86C6720C-A7A0-4290-8E6E-04BAA088CA07}">
      <dgm:prSet/>
      <dgm:spPr/>
      <dgm:t>
        <a:bodyPr/>
        <a:lstStyle/>
        <a:p>
          <a:endParaRPr lang="en-US"/>
        </a:p>
      </dgm:t>
    </dgm:pt>
    <dgm:pt modelId="{73A9E592-5E40-4F47-8815-C0AA9B24123F}" type="sibTrans" cxnId="{86C6720C-A7A0-4290-8E6E-04BAA088CA07}">
      <dgm:prSet/>
      <dgm:spPr/>
      <dgm:t>
        <a:bodyPr/>
        <a:lstStyle/>
        <a:p>
          <a:endParaRPr lang="en-US"/>
        </a:p>
      </dgm:t>
    </dgm:pt>
    <dgm:pt modelId="{A53FD2C7-6C5D-47CA-BD83-AFB2B59ECD64}" type="pres">
      <dgm:prSet presAssocID="{0078242C-E363-4107-85B3-C5B7A0FB52A6}" presName="compositeShape" presStyleCnt="0">
        <dgm:presLayoutVars>
          <dgm:dir/>
          <dgm:resizeHandles/>
        </dgm:presLayoutVars>
      </dgm:prSet>
      <dgm:spPr/>
    </dgm:pt>
    <dgm:pt modelId="{F45D5259-4DEA-4BE3-B697-1CD3B978226D}" type="pres">
      <dgm:prSet presAssocID="{0078242C-E363-4107-85B3-C5B7A0FB52A6}" presName="pyramid" presStyleLbl="node1" presStyleIdx="0" presStyleCnt="1" custScaleX="79674" custLinFactNeighborX="-7314"/>
      <dgm:spPr/>
    </dgm:pt>
    <dgm:pt modelId="{7AE4E4E9-4A36-470A-B77D-2F6990380722}" type="pres">
      <dgm:prSet presAssocID="{0078242C-E363-4107-85B3-C5B7A0FB52A6}" presName="theList" presStyleCnt="0"/>
      <dgm:spPr/>
    </dgm:pt>
    <dgm:pt modelId="{AF59C7ED-62F8-4A75-B462-04D3E8C35C15}" type="pres">
      <dgm:prSet presAssocID="{38434D67-8830-4200-9ECA-C72AF22522B8}" presName="aNode" presStyleLbl="fgAcc1" presStyleIdx="0" presStyleCnt="3" custLinFactNeighborX="-50184">
        <dgm:presLayoutVars>
          <dgm:bulletEnabled val="1"/>
        </dgm:presLayoutVars>
      </dgm:prSet>
      <dgm:spPr/>
    </dgm:pt>
    <dgm:pt modelId="{F66C5C5D-B8A7-450E-84C2-1F5F42E15D0B}" type="pres">
      <dgm:prSet presAssocID="{38434D67-8830-4200-9ECA-C72AF22522B8}" presName="aSpace" presStyleCnt="0"/>
      <dgm:spPr/>
    </dgm:pt>
    <dgm:pt modelId="{3AD03DE9-6CF8-40BA-8F28-DF7F1A025ACF}" type="pres">
      <dgm:prSet presAssocID="{0365881D-6C24-4CF1-B71A-03D191245CE7}" presName="aNode" presStyleLbl="fgAcc1" presStyleIdx="1" presStyleCnt="3" custLinFactY="11025" custLinFactNeighborX="-49368" custLinFactNeighborY="100000">
        <dgm:presLayoutVars>
          <dgm:bulletEnabled val="1"/>
        </dgm:presLayoutVars>
      </dgm:prSet>
      <dgm:spPr/>
    </dgm:pt>
    <dgm:pt modelId="{8298F32E-EB89-4A3A-B042-22E8D199D307}" type="pres">
      <dgm:prSet presAssocID="{0365881D-6C24-4CF1-B71A-03D191245CE7}" presName="aSpace" presStyleCnt="0"/>
      <dgm:spPr/>
    </dgm:pt>
    <dgm:pt modelId="{1E271A96-950A-4C31-83E1-E42DB21A0C4F}" type="pres">
      <dgm:prSet presAssocID="{62457EEB-9D23-4C8F-8767-4E892A65F76C}" presName="aNode" presStyleLbl="fgAcc1" presStyleIdx="2" presStyleCnt="3" custLinFactY="28953" custLinFactNeighborX="-49777" custLinFactNeighborY="100000">
        <dgm:presLayoutVars>
          <dgm:bulletEnabled val="1"/>
        </dgm:presLayoutVars>
      </dgm:prSet>
      <dgm:spPr/>
    </dgm:pt>
    <dgm:pt modelId="{25DC00DD-671F-44DC-B8A8-7A5271981A10}" type="pres">
      <dgm:prSet presAssocID="{62457EEB-9D23-4C8F-8767-4E892A65F76C}" presName="aSpace" presStyleCnt="0"/>
      <dgm:spPr/>
    </dgm:pt>
  </dgm:ptLst>
  <dgm:cxnLst>
    <dgm:cxn modelId="{86C6720C-A7A0-4290-8E6E-04BAA088CA07}" srcId="{0078242C-E363-4107-85B3-C5B7A0FB52A6}" destId="{62457EEB-9D23-4C8F-8767-4E892A65F76C}" srcOrd="2" destOrd="0" parTransId="{3812D263-D063-40FB-9701-90F1CC98728F}" sibTransId="{73A9E592-5E40-4F47-8815-C0AA9B24123F}"/>
    <dgm:cxn modelId="{77788110-DED2-431B-9D78-6C16FB031896}" type="presOf" srcId="{38434D67-8830-4200-9ECA-C72AF22522B8}" destId="{AF59C7ED-62F8-4A75-B462-04D3E8C35C15}" srcOrd="0" destOrd="0" presId="urn:microsoft.com/office/officeart/2005/8/layout/pyramid2"/>
    <dgm:cxn modelId="{15271B53-C7B8-4943-A35A-0C1355CF9942}" srcId="{0078242C-E363-4107-85B3-C5B7A0FB52A6}" destId="{38434D67-8830-4200-9ECA-C72AF22522B8}" srcOrd="0" destOrd="0" parTransId="{B652EFE5-6C29-4861-83C2-E11ACDD0450E}" sibTransId="{60923062-69A3-4C2B-A269-A8685F7FA549}"/>
    <dgm:cxn modelId="{86AD669C-47C1-40C5-8B82-7701A9BDBEE4}" type="presOf" srcId="{62457EEB-9D23-4C8F-8767-4E892A65F76C}" destId="{1E271A96-950A-4C31-83E1-E42DB21A0C4F}" srcOrd="0" destOrd="0" presId="urn:microsoft.com/office/officeart/2005/8/layout/pyramid2"/>
    <dgm:cxn modelId="{093B929E-C9E5-4E4E-9FEE-BC1D12EE6B4A}" type="presOf" srcId="{0365881D-6C24-4CF1-B71A-03D191245CE7}" destId="{3AD03DE9-6CF8-40BA-8F28-DF7F1A025ACF}" srcOrd="0" destOrd="0" presId="urn:microsoft.com/office/officeart/2005/8/layout/pyramid2"/>
    <dgm:cxn modelId="{B9CA2BBB-75E1-4B6F-9D9A-F9530619D79A}" srcId="{0078242C-E363-4107-85B3-C5B7A0FB52A6}" destId="{0365881D-6C24-4CF1-B71A-03D191245CE7}" srcOrd="1" destOrd="0" parTransId="{36FE42CD-53BD-4F35-9354-B17D3A1EEA06}" sibTransId="{73406A21-BFA6-499C-8E92-47FF9B130EDB}"/>
    <dgm:cxn modelId="{15F947C5-AB05-466A-8FFF-EAE555378BB5}" type="presOf" srcId="{0078242C-E363-4107-85B3-C5B7A0FB52A6}" destId="{A53FD2C7-6C5D-47CA-BD83-AFB2B59ECD64}" srcOrd="0" destOrd="0" presId="urn:microsoft.com/office/officeart/2005/8/layout/pyramid2"/>
    <dgm:cxn modelId="{D0B0B591-CC7E-43C7-86CA-94E9FD703F5E}" type="presParOf" srcId="{A53FD2C7-6C5D-47CA-BD83-AFB2B59ECD64}" destId="{F45D5259-4DEA-4BE3-B697-1CD3B978226D}" srcOrd="0" destOrd="0" presId="urn:microsoft.com/office/officeart/2005/8/layout/pyramid2"/>
    <dgm:cxn modelId="{28C23294-348C-4A1E-BE98-60685309CFA4}" type="presParOf" srcId="{A53FD2C7-6C5D-47CA-BD83-AFB2B59ECD64}" destId="{7AE4E4E9-4A36-470A-B77D-2F6990380722}" srcOrd="1" destOrd="0" presId="urn:microsoft.com/office/officeart/2005/8/layout/pyramid2"/>
    <dgm:cxn modelId="{2F90204B-E033-45AE-A27C-DDAFC1692A4B}" type="presParOf" srcId="{7AE4E4E9-4A36-470A-B77D-2F6990380722}" destId="{AF59C7ED-62F8-4A75-B462-04D3E8C35C15}" srcOrd="0" destOrd="0" presId="urn:microsoft.com/office/officeart/2005/8/layout/pyramid2"/>
    <dgm:cxn modelId="{BDE55420-A461-4BE9-BE0C-19BDFFFA8701}" type="presParOf" srcId="{7AE4E4E9-4A36-470A-B77D-2F6990380722}" destId="{F66C5C5D-B8A7-450E-84C2-1F5F42E15D0B}" srcOrd="1" destOrd="0" presId="urn:microsoft.com/office/officeart/2005/8/layout/pyramid2"/>
    <dgm:cxn modelId="{6DA257D9-ABAE-49EB-B748-307380FD1F29}" type="presParOf" srcId="{7AE4E4E9-4A36-470A-B77D-2F6990380722}" destId="{3AD03DE9-6CF8-40BA-8F28-DF7F1A025ACF}" srcOrd="2" destOrd="0" presId="urn:microsoft.com/office/officeart/2005/8/layout/pyramid2"/>
    <dgm:cxn modelId="{18914980-1424-455F-A794-55AF20E6E964}" type="presParOf" srcId="{7AE4E4E9-4A36-470A-B77D-2F6990380722}" destId="{8298F32E-EB89-4A3A-B042-22E8D199D307}" srcOrd="3" destOrd="0" presId="urn:microsoft.com/office/officeart/2005/8/layout/pyramid2"/>
    <dgm:cxn modelId="{C68FB1BB-9C4B-47D2-A3C7-916390378D4E}" type="presParOf" srcId="{7AE4E4E9-4A36-470A-B77D-2F6990380722}" destId="{1E271A96-950A-4C31-83E1-E42DB21A0C4F}" srcOrd="4" destOrd="0" presId="urn:microsoft.com/office/officeart/2005/8/layout/pyramid2"/>
    <dgm:cxn modelId="{927F0BE7-8313-4A87-B270-FCD82BDE7A4B}" type="presParOf" srcId="{7AE4E4E9-4A36-470A-B77D-2F6990380722}" destId="{25DC00DD-671F-44DC-B8A8-7A5271981A10}"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1229C2-2495-4A75-9FFC-E5EB00B4A239}"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GB"/>
        </a:p>
      </dgm:t>
    </dgm:pt>
    <dgm:pt modelId="{D802682C-1195-428C-A795-807F6385DD7C}">
      <dgm:prSet phldrT="[Text]" custT="1"/>
      <dgm:spPr>
        <a:noFill/>
      </dgm:spPr>
      <dgm:t>
        <a:bodyPr/>
        <a:lstStyle/>
        <a:p>
          <a:pPr algn="ctr">
            <a:buNone/>
          </a:pPr>
          <a:r>
            <a:rPr lang="fr-BE" sz="1900" b="1" kern="1200" dirty="0"/>
            <a:t>Jo De </a:t>
          </a:r>
          <a:r>
            <a:rPr lang="fr-BE" sz="1900" b="1" kern="1200" dirty="0" err="1"/>
            <a:t>Bosschere</a:t>
          </a:r>
          <a:endParaRPr lang="en-GB" sz="1900" b="1" kern="1200" dirty="0"/>
        </a:p>
      </dgm:t>
    </dgm:pt>
    <dgm:pt modelId="{27851827-4B67-476C-95D9-4821B9D12FEE}" type="parTrans" cxnId="{8064A331-B65D-4116-BF5B-4CDBA52D164E}">
      <dgm:prSet/>
      <dgm:spPr/>
      <dgm:t>
        <a:bodyPr/>
        <a:lstStyle/>
        <a:p>
          <a:endParaRPr lang="en-GB"/>
        </a:p>
      </dgm:t>
    </dgm:pt>
    <dgm:pt modelId="{4FB65A30-61DF-4453-BDB0-2ECBE9B95B41}" type="sibTrans" cxnId="{8064A331-B65D-4116-BF5B-4CDBA52D164E}">
      <dgm:prSet/>
      <dgm:spPr/>
      <dgm:t>
        <a:bodyPr/>
        <a:lstStyle/>
        <a:p>
          <a:endParaRPr lang="en-GB"/>
        </a:p>
      </dgm:t>
    </dgm:pt>
    <dgm:pt modelId="{36F882C5-C9B7-4806-9F05-3ED0F83A45FB}">
      <dgm:prSet phldrT="[Text]" custT="1"/>
      <dgm:spPr/>
      <dgm:t>
        <a:bodyPr/>
        <a:lstStyle/>
        <a:p>
          <a:pPr algn="ctr">
            <a:buNone/>
          </a:pPr>
          <a:r>
            <a:rPr lang="fr-BE" sz="1900" b="1" kern="1200" dirty="0"/>
            <a:t>Antoine Defossez</a:t>
          </a:r>
          <a:endParaRPr lang="en-GB" sz="1900" b="1" kern="1200" dirty="0"/>
        </a:p>
      </dgm:t>
    </dgm:pt>
    <dgm:pt modelId="{5961232B-2F29-4E93-A106-7F072D6EF958}" type="parTrans" cxnId="{548780D8-7345-401F-8309-F1379064133F}">
      <dgm:prSet/>
      <dgm:spPr/>
      <dgm:t>
        <a:bodyPr/>
        <a:lstStyle/>
        <a:p>
          <a:endParaRPr lang="en-GB"/>
        </a:p>
      </dgm:t>
    </dgm:pt>
    <dgm:pt modelId="{5CF72C93-7001-4E03-829F-012131F063C7}" type="sibTrans" cxnId="{548780D8-7345-401F-8309-F1379064133F}">
      <dgm:prSet/>
      <dgm:spPr/>
      <dgm:t>
        <a:bodyPr/>
        <a:lstStyle/>
        <a:p>
          <a:endParaRPr lang="en-GB"/>
        </a:p>
      </dgm:t>
    </dgm:pt>
    <dgm:pt modelId="{E56F67C9-3A84-42AB-930D-6810820A8DE9}">
      <dgm:prSet phldrT="[Text]" custT="1"/>
      <dgm:spPr>
        <a:ln w="12700">
          <a:noFill/>
        </a:ln>
      </dgm:spPr>
      <dgm:t>
        <a:bodyPr/>
        <a:lstStyle/>
        <a:p>
          <a:pPr algn="ctr"/>
          <a:r>
            <a:rPr lang="fr-BE" sz="1900" b="1" kern="1200" dirty="0"/>
            <a:t>Wouter </a:t>
          </a:r>
          <a:r>
            <a:rPr lang="fr-BE" sz="1900" b="1" kern="1200" dirty="0" err="1"/>
            <a:t>Malfait</a:t>
          </a:r>
          <a:endParaRPr lang="fr-BE" sz="1900" b="1" kern="1200" dirty="0"/>
        </a:p>
        <a:p>
          <a:pPr algn="ctr"/>
          <a:r>
            <a:rPr lang="en-GB" sz="1900" b="0" i="0" kern="1200" dirty="0"/>
            <a:t>Project Officer ERTMS and Telematics Unit</a:t>
          </a:r>
        </a:p>
        <a:p>
          <a:pPr algn="ctr"/>
          <a:endParaRPr lang="en-GB" sz="1900" b="0" i="0" kern="1200" dirty="0"/>
        </a:p>
        <a:p>
          <a:pPr algn="ctr"/>
          <a:endParaRPr lang="en-GB" sz="1900" b="0" i="0" kern="1200" dirty="0"/>
        </a:p>
      </dgm:t>
    </dgm:pt>
    <dgm:pt modelId="{52A08AB4-5F2F-4932-89F2-76316E7CC499}" type="parTrans" cxnId="{D1211A08-E2F6-4766-AA06-EC2C93005BD5}">
      <dgm:prSet/>
      <dgm:spPr/>
      <dgm:t>
        <a:bodyPr/>
        <a:lstStyle/>
        <a:p>
          <a:endParaRPr lang="en-GB"/>
        </a:p>
      </dgm:t>
    </dgm:pt>
    <dgm:pt modelId="{D45129C8-51F1-4EC1-9D56-7664A1620A62}" type="sibTrans" cxnId="{D1211A08-E2F6-4766-AA06-EC2C93005BD5}">
      <dgm:prSet/>
      <dgm:spPr/>
      <dgm:t>
        <a:bodyPr/>
        <a:lstStyle/>
        <a:p>
          <a:endParaRPr lang="en-GB"/>
        </a:p>
      </dgm:t>
    </dgm:pt>
    <dgm:pt modelId="{46D1BB39-D43D-4B17-A38E-517505092A18}">
      <dgm:prSet phldrT="[Text]" custT="1"/>
      <dgm:spPr>
        <a:solidFill>
          <a:schemeClr val="accent2">
            <a:lumMod val="40000"/>
            <a:lumOff val="60000"/>
          </a:schemeClr>
        </a:solidFill>
      </dgm:spPr>
      <dgm:t>
        <a:bodyPr/>
        <a:lstStyle/>
        <a:p>
          <a:pPr algn="ctr">
            <a:buNone/>
          </a:pPr>
          <a:r>
            <a:rPr lang="fr-BE" sz="1900" b="1" dirty="0"/>
            <a:t>Olivier Piron</a:t>
          </a:r>
          <a:endParaRPr lang="en-GB" sz="1900" b="1" dirty="0"/>
        </a:p>
      </dgm:t>
    </dgm:pt>
    <dgm:pt modelId="{EEA3A7CF-C70B-4CAD-8D7A-433F62D6DA98}" type="parTrans" cxnId="{69857003-FA3A-4EC4-A6E8-1432106BA885}">
      <dgm:prSet/>
      <dgm:spPr/>
      <dgm:t>
        <a:bodyPr/>
        <a:lstStyle/>
        <a:p>
          <a:endParaRPr lang="en-GB"/>
        </a:p>
      </dgm:t>
    </dgm:pt>
    <dgm:pt modelId="{100C8992-8941-4136-94C8-B0C04EC91AF1}" type="sibTrans" cxnId="{69857003-FA3A-4EC4-A6E8-1432106BA885}">
      <dgm:prSet/>
      <dgm:spPr/>
      <dgm:t>
        <a:bodyPr/>
        <a:lstStyle/>
        <a:p>
          <a:endParaRPr lang="en-GB"/>
        </a:p>
      </dgm:t>
    </dgm:pt>
    <dgm:pt modelId="{23139516-29EF-44CF-BBD0-36A52E8A104D}">
      <dgm:prSet phldrT="[Text]" custT="1"/>
      <dgm:spPr>
        <a:solidFill>
          <a:schemeClr val="accent2">
            <a:lumMod val="40000"/>
            <a:lumOff val="60000"/>
          </a:schemeClr>
        </a:solidFill>
      </dgm:spPr>
      <dgm:t>
        <a:bodyPr/>
        <a:lstStyle/>
        <a:p>
          <a:pPr algn="ctr">
            <a:buNone/>
          </a:pPr>
          <a:r>
            <a:rPr lang="en-US" sz="1900" b="0" i="0" dirty="0"/>
            <a:t>Head of Rolling Stock and Fixed Installations Unit</a:t>
          </a:r>
          <a:endParaRPr lang="en-GB" sz="1900" dirty="0"/>
        </a:p>
      </dgm:t>
    </dgm:pt>
    <dgm:pt modelId="{3E088065-FE7A-4193-B6C1-9D4F309B63C3}" type="parTrans" cxnId="{D79455D6-9F33-405C-8C61-609C952D66E7}">
      <dgm:prSet/>
      <dgm:spPr/>
      <dgm:t>
        <a:bodyPr/>
        <a:lstStyle/>
        <a:p>
          <a:endParaRPr lang="en-GB"/>
        </a:p>
      </dgm:t>
    </dgm:pt>
    <dgm:pt modelId="{9A3B1896-8B73-4A0D-A4DC-8C264FED607D}" type="sibTrans" cxnId="{D79455D6-9F33-405C-8C61-609C952D66E7}">
      <dgm:prSet/>
      <dgm:spPr/>
      <dgm:t>
        <a:bodyPr/>
        <a:lstStyle/>
        <a:p>
          <a:endParaRPr lang="en-GB"/>
        </a:p>
      </dgm:t>
    </dgm:pt>
    <dgm:pt modelId="{D3C84CAF-E860-4840-A87D-AB956B1733CE}">
      <dgm:prSet phldrT="[Text]" custT="1"/>
      <dgm:spPr>
        <a:noFill/>
      </dgm:spPr>
      <dgm:t>
        <a:bodyPr/>
        <a:lstStyle/>
        <a:p>
          <a:pPr algn="ctr">
            <a:buNone/>
          </a:pPr>
          <a:endParaRPr lang="en-GB" sz="2000" kern="1200" dirty="0"/>
        </a:p>
      </dgm:t>
    </dgm:pt>
    <dgm:pt modelId="{5CF3E1C5-AF93-46B4-85B7-5F33316DEB38}" type="parTrans" cxnId="{77035CC0-B3BD-427E-B7FB-32C3B4A7F910}">
      <dgm:prSet/>
      <dgm:spPr/>
      <dgm:t>
        <a:bodyPr/>
        <a:lstStyle/>
        <a:p>
          <a:endParaRPr lang="en-GB"/>
        </a:p>
      </dgm:t>
    </dgm:pt>
    <dgm:pt modelId="{422CDC45-B32E-4522-A806-DBAF4EADC6F5}" type="sibTrans" cxnId="{77035CC0-B3BD-427E-B7FB-32C3B4A7F910}">
      <dgm:prSet/>
      <dgm:spPr/>
      <dgm:t>
        <a:bodyPr/>
        <a:lstStyle/>
        <a:p>
          <a:endParaRPr lang="en-GB"/>
        </a:p>
      </dgm:t>
    </dgm:pt>
    <dgm:pt modelId="{56F316E9-1FEA-4F10-9F1B-481C9A492130}">
      <dgm:prSet phldrT="[Text]" custT="1"/>
      <dgm:spPr>
        <a:ln w="12700">
          <a:noFill/>
        </a:ln>
      </dgm:spPr>
      <dgm:t>
        <a:bodyPr/>
        <a:lstStyle/>
        <a:p>
          <a:pPr algn="ctr">
            <a:buNone/>
          </a:pPr>
          <a:r>
            <a:rPr lang="en-GB" sz="1900" b="1" kern="1200" dirty="0"/>
            <a:t>Josef </a:t>
          </a:r>
          <a:r>
            <a:rPr lang="en-GB" sz="1900" b="1" kern="1200" dirty="0" err="1"/>
            <a:t>Doppelbauer</a:t>
          </a:r>
          <a:endParaRPr lang="en-GB" sz="1900" b="1" kern="1200" dirty="0"/>
        </a:p>
      </dgm:t>
    </dgm:pt>
    <dgm:pt modelId="{DE86152C-3A47-4F00-9A4C-EED0253301C1}" type="parTrans" cxnId="{D002EA3D-2658-4A52-88CC-917099F2031A}">
      <dgm:prSet/>
      <dgm:spPr/>
      <dgm:t>
        <a:bodyPr/>
        <a:lstStyle/>
        <a:p>
          <a:endParaRPr lang="en-GB"/>
        </a:p>
      </dgm:t>
    </dgm:pt>
    <dgm:pt modelId="{7FF82166-FB4B-4E37-9579-F51CA473C40F}" type="sibTrans" cxnId="{D002EA3D-2658-4A52-88CC-917099F2031A}">
      <dgm:prSet/>
      <dgm:spPr/>
      <dgm:t>
        <a:bodyPr/>
        <a:lstStyle/>
        <a:p>
          <a:endParaRPr lang="en-GB"/>
        </a:p>
      </dgm:t>
    </dgm:pt>
    <dgm:pt modelId="{B52C0DB6-880D-45D6-B6A9-A9224AF1858E}">
      <dgm:prSet phldrT="[Text]" custT="1"/>
      <dgm:spPr>
        <a:noFill/>
      </dgm:spPr>
      <dgm:t>
        <a:bodyPr/>
        <a:lstStyle/>
        <a:p>
          <a:pPr algn="ctr">
            <a:buNone/>
          </a:pPr>
          <a:endParaRPr lang="en-GB" sz="2000" kern="1200" dirty="0"/>
        </a:p>
      </dgm:t>
    </dgm:pt>
    <dgm:pt modelId="{07EB33B1-8CBC-4386-993A-DC721A999F2E}" type="parTrans" cxnId="{3ADAB8FA-B5D8-4EAE-9BB0-FC62D8EC64D6}">
      <dgm:prSet/>
      <dgm:spPr/>
      <dgm:t>
        <a:bodyPr/>
        <a:lstStyle/>
        <a:p>
          <a:endParaRPr lang="en-GB"/>
        </a:p>
      </dgm:t>
    </dgm:pt>
    <dgm:pt modelId="{46F65918-1C39-4FB0-96B2-66A7EDB1D18F}" type="sibTrans" cxnId="{3ADAB8FA-B5D8-4EAE-9BB0-FC62D8EC64D6}">
      <dgm:prSet/>
      <dgm:spPr/>
      <dgm:t>
        <a:bodyPr/>
        <a:lstStyle/>
        <a:p>
          <a:endParaRPr lang="en-GB"/>
        </a:p>
      </dgm:t>
    </dgm:pt>
    <dgm:pt modelId="{1DE8EEDF-55D1-4DFF-883D-2741DB7BE2CD}">
      <dgm:prSet phldrT="[Text]" custT="1"/>
      <dgm:spPr>
        <a:solidFill>
          <a:schemeClr val="accent2">
            <a:lumMod val="40000"/>
            <a:lumOff val="60000"/>
          </a:schemeClr>
        </a:solidFill>
      </dgm:spPr>
      <dgm:t>
        <a:bodyPr/>
        <a:lstStyle/>
        <a:p>
          <a:pPr algn="ctr">
            <a:buNone/>
          </a:pPr>
          <a:endParaRPr lang="en-GB" sz="2000" dirty="0"/>
        </a:p>
      </dgm:t>
    </dgm:pt>
    <dgm:pt modelId="{F632A782-CB51-4DAA-AAD3-D40866D78581}" type="parTrans" cxnId="{C186D731-CEF7-4F82-A913-CCE7C2D8CC24}">
      <dgm:prSet/>
      <dgm:spPr/>
      <dgm:t>
        <a:bodyPr/>
        <a:lstStyle/>
        <a:p>
          <a:endParaRPr lang="en-GB"/>
        </a:p>
      </dgm:t>
    </dgm:pt>
    <dgm:pt modelId="{70701FA5-751A-4C59-AE2A-B0421A8C53C2}" type="sibTrans" cxnId="{C186D731-CEF7-4F82-A913-CCE7C2D8CC24}">
      <dgm:prSet/>
      <dgm:spPr/>
      <dgm:t>
        <a:bodyPr/>
        <a:lstStyle/>
        <a:p>
          <a:endParaRPr lang="en-GB"/>
        </a:p>
      </dgm:t>
    </dgm:pt>
    <dgm:pt modelId="{2988DB6E-4925-4BF6-AA41-E78CC5A11968}">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327F0D75-FFA7-4ACD-8A6D-2FB48AB8C8E6}" type="parTrans" cxnId="{11E5D880-1D75-4D3E-8B98-21B25A3C09E9}">
      <dgm:prSet/>
      <dgm:spPr/>
      <dgm:t>
        <a:bodyPr/>
        <a:lstStyle/>
        <a:p>
          <a:endParaRPr lang="en-GB"/>
        </a:p>
      </dgm:t>
    </dgm:pt>
    <dgm:pt modelId="{B4CD9EA5-E4EE-41C7-B2EA-6AFDC76A6506}" type="sibTrans" cxnId="{11E5D880-1D75-4D3E-8B98-21B25A3C09E9}">
      <dgm:prSet/>
      <dgm:spPr/>
      <dgm:t>
        <a:bodyPr/>
        <a:lstStyle/>
        <a:p>
          <a:endParaRPr lang="en-GB"/>
        </a:p>
      </dgm:t>
    </dgm:pt>
    <dgm:pt modelId="{8991AA63-189C-4E95-A590-7281DCD40E77}">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1AEA11A3-3BC2-4A1C-943E-82C2358FC47A}" type="parTrans" cxnId="{66A212A3-73E2-4EF6-AB12-2CE558F9AE9C}">
      <dgm:prSet/>
      <dgm:spPr/>
      <dgm:t>
        <a:bodyPr/>
        <a:lstStyle/>
        <a:p>
          <a:endParaRPr lang="en-GB"/>
        </a:p>
      </dgm:t>
    </dgm:pt>
    <dgm:pt modelId="{0ABB9A47-AC57-44FA-96CA-1E6BEF5CECB1}" type="sibTrans" cxnId="{66A212A3-73E2-4EF6-AB12-2CE558F9AE9C}">
      <dgm:prSet/>
      <dgm:spPr/>
      <dgm:t>
        <a:bodyPr/>
        <a:lstStyle/>
        <a:p>
          <a:endParaRPr lang="en-GB"/>
        </a:p>
      </dgm:t>
    </dgm:pt>
    <dgm:pt modelId="{6E71002D-B555-4C1C-A436-EF6242C4C1A5}">
      <dgm:prSet phldrT="[Text]" custT="1"/>
      <dgm:spPr>
        <a:noFill/>
      </dgm:spPr>
      <dgm:t>
        <a:bodyPr/>
        <a:lstStyle/>
        <a:p>
          <a:pPr algn="ctr">
            <a:buNone/>
          </a:pPr>
          <a:endParaRPr lang="en-GB" sz="2000" kern="1200" dirty="0"/>
        </a:p>
      </dgm:t>
    </dgm:pt>
    <dgm:pt modelId="{4278351B-5147-4CF0-B82C-A3AC055D23E5}" type="parTrans" cxnId="{02DFEFDE-A584-4D79-BBB8-4C9D40E0482D}">
      <dgm:prSet/>
      <dgm:spPr/>
      <dgm:t>
        <a:bodyPr/>
        <a:lstStyle/>
        <a:p>
          <a:endParaRPr lang="en-GB"/>
        </a:p>
      </dgm:t>
    </dgm:pt>
    <dgm:pt modelId="{A24E98EB-CEA5-437A-A722-488124A0F2A9}" type="sibTrans" cxnId="{02DFEFDE-A584-4D79-BBB8-4C9D40E0482D}">
      <dgm:prSet/>
      <dgm:spPr/>
      <dgm:t>
        <a:bodyPr/>
        <a:lstStyle/>
        <a:p>
          <a:endParaRPr lang="en-GB"/>
        </a:p>
      </dgm:t>
    </dgm:pt>
    <dgm:pt modelId="{94A62277-96EF-4E79-ABD3-0BF7BCE80F7F}">
      <dgm:prSet phldrT="[Text]" custT="1"/>
      <dgm:spPr>
        <a:solidFill>
          <a:schemeClr val="accent2">
            <a:lumMod val="40000"/>
            <a:lumOff val="60000"/>
          </a:schemeClr>
        </a:solidFill>
      </dgm:spPr>
      <dgm:t>
        <a:bodyPr/>
        <a:lstStyle/>
        <a:p>
          <a:pPr algn="ctr">
            <a:buNone/>
          </a:pPr>
          <a:endParaRPr lang="en-GB" sz="2000" dirty="0"/>
        </a:p>
      </dgm:t>
    </dgm:pt>
    <dgm:pt modelId="{7214C029-4474-48CC-A68A-B4A59811E134}" type="parTrans" cxnId="{9077BA5D-2C27-4962-A159-888A7F32AA1D}">
      <dgm:prSet/>
      <dgm:spPr/>
      <dgm:t>
        <a:bodyPr/>
        <a:lstStyle/>
        <a:p>
          <a:endParaRPr lang="en-GB"/>
        </a:p>
      </dgm:t>
    </dgm:pt>
    <dgm:pt modelId="{88E59CDF-DD3D-421F-98C9-3497106077E6}" type="sibTrans" cxnId="{9077BA5D-2C27-4962-A159-888A7F32AA1D}">
      <dgm:prSet/>
      <dgm:spPr/>
      <dgm:t>
        <a:bodyPr/>
        <a:lstStyle/>
        <a:p>
          <a:endParaRPr lang="en-GB"/>
        </a:p>
      </dgm:t>
    </dgm:pt>
    <dgm:pt modelId="{C2E11FF4-2A97-4EB9-899A-5A6C811097F1}">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62B27BB5-AC70-496C-BBEB-3F9B98C6D636}" type="parTrans" cxnId="{104E781D-DB3E-4CD1-9863-6F91640C7433}">
      <dgm:prSet/>
      <dgm:spPr/>
      <dgm:t>
        <a:bodyPr/>
        <a:lstStyle/>
        <a:p>
          <a:endParaRPr lang="en-GB"/>
        </a:p>
      </dgm:t>
    </dgm:pt>
    <dgm:pt modelId="{0B6A74CA-854E-4305-BED9-C79BF7783BAA}" type="sibTrans" cxnId="{104E781D-DB3E-4CD1-9863-6F91640C7433}">
      <dgm:prSet/>
      <dgm:spPr/>
      <dgm:t>
        <a:bodyPr/>
        <a:lstStyle/>
        <a:p>
          <a:endParaRPr lang="en-GB"/>
        </a:p>
      </dgm:t>
    </dgm:pt>
    <dgm:pt modelId="{C2B7B087-7F8D-4C9B-AA88-5F88D74B7D1B}">
      <dgm:prSet custT="1"/>
      <dgm:spPr>
        <a:noFill/>
      </dgm:spPr>
      <dgm:t>
        <a:bodyPr/>
        <a:lstStyle/>
        <a:p>
          <a:pPr algn="ctr">
            <a:buNone/>
          </a:pPr>
          <a:r>
            <a:rPr lang="en-GB" sz="1900" b="0" i="0" dirty="0"/>
            <a:t>Head of ERTMS and Telematics Unit</a:t>
          </a:r>
          <a:endParaRPr lang="en-GB" sz="1900" dirty="0">
            <a:solidFill>
              <a:prstClr val="black">
                <a:hueOff val="0"/>
                <a:satOff val="0"/>
                <a:lumOff val="0"/>
                <a:alphaOff val="0"/>
              </a:prstClr>
            </a:solidFill>
            <a:latin typeface="Calibri" panose="020F0502020204030204"/>
            <a:ea typeface="+mn-ea"/>
            <a:cs typeface="+mn-cs"/>
          </a:endParaRPr>
        </a:p>
      </dgm:t>
    </dgm:pt>
    <dgm:pt modelId="{6A8000E6-DC74-45F8-A421-96794EF5FCCB}" type="parTrans" cxnId="{1125EA41-C7D4-4F00-A089-FED1F20A6FBE}">
      <dgm:prSet/>
      <dgm:spPr/>
      <dgm:t>
        <a:bodyPr/>
        <a:lstStyle/>
        <a:p>
          <a:endParaRPr lang="en-GB"/>
        </a:p>
      </dgm:t>
    </dgm:pt>
    <dgm:pt modelId="{06C4303D-9782-4295-B72E-69A730559F08}" type="sibTrans" cxnId="{1125EA41-C7D4-4F00-A089-FED1F20A6FBE}">
      <dgm:prSet/>
      <dgm:spPr/>
      <dgm:t>
        <a:bodyPr/>
        <a:lstStyle/>
        <a:p>
          <a:endParaRPr lang="en-GB"/>
        </a:p>
      </dgm:t>
    </dgm:pt>
    <dgm:pt modelId="{5CFE7600-CAC9-4D63-90A0-B63F495E55E5}">
      <dgm:prSet custT="1"/>
      <dgm:spPr/>
      <dgm:t>
        <a:bodyPr/>
        <a:lstStyle/>
        <a:p>
          <a:pPr algn="ctr">
            <a:buNone/>
          </a:pPr>
          <a:r>
            <a:rPr lang="en-GB" sz="1900" b="0" i="0" dirty="0"/>
            <a:t>Project Officer </a:t>
          </a:r>
          <a:r>
            <a:rPr lang="en-US" sz="1900" b="0" i="0" dirty="0"/>
            <a:t>Rolling Stock and Fixed Installations Unit</a:t>
          </a:r>
          <a:endParaRPr lang="en-GB" sz="1900" b="0" dirty="0"/>
        </a:p>
      </dgm:t>
    </dgm:pt>
    <dgm:pt modelId="{FE0CF859-933C-42F4-8E32-FC0505166B28}" type="parTrans" cxnId="{195EC2DC-8980-44E6-8CCC-68AB76ED0160}">
      <dgm:prSet/>
      <dgm:spPr/>
      <dgm:t>
        <a:bodyPr/>
        <a:lstStyle/>
        <a:p>
          <a:endParaRPr lang="en-GB"/>
        </a:p>
      </dgm:t>
    </dgm:pt>
    <dgm:pt modelId="{F4610500-2FCC-47CB-BFE5-042740E2BCAF}" type="sibTrans" cxnId="{195EC2DC-8980-44E6-8CCC-68AB76ED0160}">
      <dgm:prSet/>
      <dgm:spPr/>
      <dgm:t>
        <a:bodyPr/>
        <a:lstStyle/>
        <a:p>
          <a:endParaRPr lang="en-GB"/>
        </a:p>
      </dgm:t>
    </dgm:pt>
    <dgm:pt modelId="{994E63CA-E104-45F9-8A7A-BECE7D666C73}">
      <dgm:prSet custT="1"/>
      <dgm:spPr/>
      <dgm:t>
        <a:bodyPr/>
        <a:lstStyle/>
        <a:p>
          <a:pPr algn="ctr">
            <a:buNone/>
          </a:pPr>
          <a:r>
            <a:rPr lang="fr-BE" sz="1900" dirty="0" err="1"/>
            <a:t>Executive</a:t>
          </a:r>
          <a:r>
            <a:rPr lang="fr-BE" sz="1900" dirty="0"/>
            <a:t> </a:t>
          </a:r>
          <a:r>
            <a:rPr lang="fr-BE" sz="1900" dirty="0" err="1"/>
            <a:t>Director</a:t>
          </a:r>
          <a:endParaRPr lang="en-GB" sz="1900" dirty="0"/>
        </a:p>
      </dgm:t>
    </dgm:pt>
    <dgm:pt modelId="{BE8511C6-7B72-41EC-83FD-56D3F840489C}" type="parTrans" cxnId="{13C239CF-952F-4AA5-AA91-9CFCF0DD3FC8}">
      <dgm:prSet/>
      <dgm:spPr/>
      <dgm:t>
        <a:bodyPr/>
        <a:lstStyle/>
        <a:p>
          <a:endParaRPr lang="en-GB"/>
        </a:p>
      </dgm:t>
    </dgm:pt>
    <dgm:pt modelId="{B84ED900-5284-47E3-98E4-EBE8B362CEAB}" type="sibTrans" cxnId="{13C239CF-952F-4AA5-AA91-9CFCF0DD3FC8}">
      <dgm:prSet/>
      <dgm:spPr/>
      <dgm:t>
        <a:bodyPr/>
        <a:lstStyle/>
        <a:p>
          <a:endParaRPr lang="en-GB"/>
        </a:p>
      </dgm:t>
    </dgm:pt>
    <dgm:pt modelId="{8FF0F828-45D6-4652-94C7-DED4E37A04F6}">
      <dgm:prSet custT="1"/>
      <dgm:spPr/>
      <dgm:t>
        <a:bodyPr/>
        <a:lstStyle/>
        <a:p>
          <a:pPr algn="ctr">
            <a:buNone/>
          </a:pPr>
          <a:r>
            <a:rPr lang="fr-BE" sz="1900" dirty="0"/>
            <a:t>ERA</a:t>
          </a:r>
          <a:endParaRPr lang="en-GB" sz="1900" dirty="0"/>
        </a:p>
      </dgm:t>
    </dgm:pt>
    <dgm:pt modelId="{FC3C3A42-A37B-484B-A7A1-B154E559D6B4}" type="parTrans" cxnId="{082249A0-665D-4AB0-B019-08FBF4E8A071}">
      <dgm:prSet/>
      <dgm:spPr/>
      <dgm:t>
        <a:bodyPr/>
        <a:lstStyle/>
        <a:p>
          <a:endParaRPr lang="en-GB"/>
        </a:p>
      </dgm:t>
    </dgm:pt>
    <dgm:pt modelId="{D13C2612-E9AF-4B93-883C-34AE36C545AE}" type="sibTrans" cxnId="{082249A0-665D-4AB0-B019-08FBF4E8A071}">
      <dgm:prSet/>
      <dgm:spPr/>
      <dgm:t>
        <a:bodyPr/>
        <a:lstStyle/>
        <a:p>
          <a:endParaRPr lang="en-GB"/>
        </a:p>
      </dgm:t>
    </dgm:pt>
    <dgm:pt modelId="{359C2B28-21ED-4185-B73F-5B04762D78C0}" type="pres">
      <dgm:prSet presAssocID="{5A1229C2-2495-4A75-9FFC-E5EB00B4A239}" presName="Name0" presStyleCnt="0">
        <dgm:presLayoutVars>
          <dgm:chMax/>
          <dgm:chPref/>
          <dgm:dir/>
          <dgm:animLvl val="lvl"/>
          <dgm:resizeHandles val="exact"/>
        </dgm:presLayoutVars>
      </dgm:prSet>
      <dgm:spPr/>
    </dgm:pt>
    <dgm:pt modelId="{7F39F499-455B-426B-82E7-1DC0381BAA11}" type="pres">
      <dgm:prSet presAssocID="{D802682C-1195-428C-A795-807F6385DD7C}" presName="composite" presStyleCnt="0"/>
      <dgm:spPr/>
    </dgm:pt>
    <dgm:pt modelId="{B66BB8BF-3150-4D18-A28E-7C34A0DECADE}" type="pres">
      <dgm:prSet presAssocID="{D802682C-1195-428C-A795-807F6385DD7C}" presName="Image" presStyleLbl="alignNode1" presStyleIdx="0" presStyleCnt="5" custLinFactNeighborX="813" custLinFactNeighborY="169"/>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dgm:spPr>
    </dgm:pt>
    <dgm:pt modelId="{3140174E-4CA0-412D-987D-212502B72577}" type="pres">
      <dgm:prSet presAssocID="{D802682C-1195-428C-A795-807F6385DD7C}" presName="Accent" presStyleLbl="parChTrans1D1" presStyleIdx="0" presStyleCnt="5"/>
      <dgm:spPr>
        <a:ln>
          <a:noFill/>
        </a:ln>
      </dgm:spPr>
    </dgm:pt>
    <dgm:pt modelId="{7BED1ED8-AA3B-46C5-A3C0-2C18DF38AE9E}" type="pres">
      <dgm:prSet presAssocID="{D802682C-1195-428C-A795-807F6385DD7C}" presName="Parent" presStyleLbl="revTx" presStyleIdx="0" presStyleCnt="5" custLinFactNeighborY="340">
        <dgm:presLayoutVars>
          <dgm:chMax val="0"/>
          <dgm:chPref val="0"/>
          <dgm:bulletEnabled val="1"/>
        </dgm:presLayoutVars>
      </dgm:prSet>
      <dgm:spPr/>
    </dgm:pt>
    <dgm:pt modelId="{46A19AB0-E02B-4DF6-BAA2-571A5FEFC9FF}" type="pres">
      <dgm:prSet presAssocID="{4FB65A30-61DF-4453-BDB0-2ECBE9B95B41}" presName="sibTrans" presStyleCnt="0"/>
      <dgm:spPr/>
    </dgm:pt>
    <dgm:pt modelId="{215EDFE9-B1B0-41A9-94AB-CB26C5079A9B}" type="pres">
      <dgm:prSet presAssocID="{46D1BB39-D43D-4B17-A38E-517505092A18}" presName="composite" presStyleCnt="0"/>
      <dgm:spPr/>
    </dgm:pt>
    <dgm:pt modelId="{BFAD2A2C-8CA6-4EA1-9B3C-E8A6FD7F2F08}" type="pres">
      <dgm:prSet presAssocID="{46D1BB39-D43D-4B17-A38E-517505092A18}" presName="Image" presStyleLbl="alignNode1" presStyleIdx="1" presStyleCnt="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dgm:spPr>
    </dgm:pt>
    <dgm:pt modelId="{E60285F4-3DDC-4049-94AD-43C74F866C9C}" type="pres">
      <dgm:prSet presAssocID="{46D1BB39-D43D-4B17-A38E-517505092A18}" presName="Accent" presStyleLbl="parChTrans1D1" presStyleIdx="1" presStyleCnt="5"/>
      <dgm:spPr/>
    </dgm:pt>
    <dgm:pt modelId="{2D7EAAB7-AE03-4F6F-AAA4-A945D49E7D27}" type="pres">
      <dgm:prSet presAssocID="{46D1BB39-D43D-4B17-A38E-517505092A18}" presName="Parent" presStyleLbl="revTx" presStyleIdx="1" presStyleCnt="5">
        <dgm:presLayoutVars>
          <dgm:chMax val="0"/>
          <dgm:chPref val="0"/>
          <dgm:bulletEnabled val="1"/>
        </dgm:presLayoutVars>
      </dgm:prSet>
      <dgm:spPr/>
    </dgm:pt>
    <dgm:pt modelId="{8A104A2D-76F0-4C1F-9157-83320882ABFA}" type="pres">
      <dgm:prSet presAssocID="{100C8992-8941-4136-94C8-B0C04EC91AF1}" presName="sibTrans" presStyleCnt="0"/>
      <dgm:spPr/>
    </dgm:pt>
    <dgm:pt modelId="{D2823178-FFFC-4C5A-925B-9ED00C15BF25}" type="pres">
      <dgm:prSet presAssocID="{36F882C5-C9B7-4806-9F05-3ED0F83A45FB}" presName="composite" presStyleCnt="0"/>
      <dgm:spPr/>
    </dgm:pt>
    <dgm:pt modelId="{44E6C366-38E6-4E28-86D3-6EDE63922E8C}" type="pres">
      <dgm:prSet presAssocID="{36F882C5-C9B7-4806-9F05-3ED0F83A45FB}" presName="Image" presStyleLbl="alignNode1" presStyleIdx="2" presStyleCnt="5" custAng="5400000" custScaleY="101140" custLinFactNeighborX="201" custLinFactNeighborY="-26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6619395D-17EE-4935-9494-B9BAFCC94EA0}" type="pres">
      <dgm:prSet presAssocID="{36F882C5-C9B7-4806-9F05-3ED0F83A45FB}" presName="Accent" presStyleLbl="parChTrans1D1" presStyleIdx="2" presStyleCnt="5"/>
      <dgm:spPr/>
    </dgm:pt>
    <dgm:pt modelId="{CAAD93B0-5839-492F-BC41-ADB149538D03}" type="pres">
      <dgm:prSet presAssocID="{36F882C5-C9B7-4806-9F05-3ED0F83A45FB}" presName="Parent" presStyleLbl="revTx" presStyleIdx="2" presStyleCnt="5" custLinFactNeighborY="1012">
        <dgm:presLayoutVars>
          <dgm:chMax val="0"/>
          <dgm:chPref val="0"/>
          <dgm:bulletEnabled val="1"/>
        </dgm:presLayoutVars>
      </dgm:prSet>
      <dgm:spPr/>
    </dgm:pt>
    <dgm:pt modelId="{42421D83-8981-4AF0-A71C-3BD5EDBB1B4B}" type="pres">
      <dgm:prSet presAssocID="{5CF72C93-7001-4E03-829F-012131F063C7}" presName="sibTrans" presStyleCnt="0"/>
      <dgm:spPr/>
    </dgm:pt>
    <dgm:pt modelId="{8E76AA74-8D94-4926-8247-B2A095233EF9}" type="pres">
      <dgm:prSet presAssocID="{E56F67C9-3A84-42AB-930D-6810820A8DE9}" presName="composite" presStyleCnt="0"/>
      <dgm:spPr/>
    </dgm:pt>
    <dgm:pt modelId="{A886D5A3-9343-4AD7-BE76-A0DCEDB7D632}" type="pres">
      <dgm:prSet presAssocID="{E56F67C9-3A84-42AB-930D-6810820A8DE9}" presName="Image" presStyleLbl="alignNode1" presStyleIdx="3" presStyleCnt="5" custAng="5400000" custLinFactNeighborX="17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dgm:spPr>
    </dgm:pt>
    <dgm:pt modelId="{833B1994-39B5-45A4-8B8E-01654F615F8E}" type="pres">
      <dgm:prSet presAssocID="{E56F67C9-3A84-42AB-930D-6810820A8DE9}" presName="Accent" presStyleLbl="parChTrans1D1" presStyleIdx="3" presStyleCnt="5"/>
      <dgm:spPr/>
    </dgm:pt>
    <dgm:pt modelId="{BE5CD701-552C-45B8-933F-C677FD63E9B3}" type="pres">
      <dgm:prSet presAssocID="{E56F67C9-3A84-42AB-930D-6810820A8DE9}" presName="Parent" presStyleLbl="revTx" presStyleIdx="3" presStyleCnt="5">
        <dgm:presLayoutVars>
          <dgm:chMax val="0"/>
          <dgm:chPref val="0"/>
          <dgm:bulletEnabled val="1"/>
        </dgm:presLayoutVars>
      </dgm:prSet>
      <dgm:spPr/>
    </dgm:pt>
    <dgm:pt modelId="{B49EB6EF-6B59-4ADB-A884-16BC785C8AC9}" type="pres">
      <dgm:prSet presAssocID="{D45129C8-51F1-4EC1-9D56-7664A1620A62}" presName="sibTrans" presStyleCnt="0"/>
      <dgm:spPr/>
    </dgm:pt>
    <dgm:pt modelId="{06F04A8B-E10F-4AA6-B78E-781EF65867D7}" type="pres">
      <dgm:prSet presAssocID="{56F316E9-1FEA-4F10-9F1B-481C9A492130}" presName="composite" presStyleCnt="0"/>
      <dgm:spPr/>
    </dgm:pt>
    <dgm:pt modelId="{B17D3C1E-F050-4484-839C-DF892564694C}" type="pres">
      <dgm:prSet presAssocID="{56F316E9-1FEA-4F10-9F1B-481C9A492130}" presName="Image" presStyleLbl="alignNode1" presStyleIdx="4" presStyleCnt="5" custScaleY="101140" custLinFactNeighborY="0"/>
      <dgm:spPr>
        <a:blipFill rotWithShape="1">
          <a:blip xmlns:r="http://schemas.openxmlformats.org/officeDocument/2006/relationships" r:embed="rId5"/>
          <a:srcRect/>
          <a:stretch>
            <a:fillRect t="-8000" b="-8000"/>
          </a:stretch>
        </a:blipFill>
      </dgm:spPr>
    </dgm:pt>
    <dgm:pt modelId="{A02B90C6-393E-4E5C-B0A6-B86A7DEB2D6E}" type="pres">
      <dgm:prSet presAssocID="{56F316E9-1FEA-4F10-9F1B-481C9A492130}" presName="Accent" presStyleLbl="parChTrans1D1" presStyleIdx="4" presStyleCnt="5"/>
      <dgm:spPr/>
    </dgm:pt>
    <dgm:pt modelId="{308FB21A-0A9D-4527-849A-310F60E82CEB}" type="pres">
      <dgm:prSet presAssocID="{56F316E9-1FEA-4F10-9F1B-481C9A492130}" presName="Parent" presStyleLbl="revTx" presStyleIdx="4" presStyleCnt="5">
        <dgm:presLayoutVars>
          <dgm:chMax val="0"/>
          <dgm:chPref val="0"/>
          <dgm:bulletEnabled val="1"/>
        </dgm:presLayoutVars>
      </dgm:prSet>
      <dgm:spPr/>
    </dgm:pt>
  </dgm:ptLst>
  <dgm:cxnLst>
    <dgm:cxn modelId="{69857003-FA3A-4EC4-A6E8-1432106BA885}" srcId="{5A1229C2-2495-4A75-9FFC-E5EB00B4A239}" destId="{46D1BB39-D43D-4B17-A38E-517505092A18}" srcOrd="1" destOrd="0" parTransId="{EEA3A7CF-C70B-4CAD-8D7A-433F62D6DA98}" sibTransId="{100C8992-8941-4136-94C8-B0C04EC91AF1}"/>
    <dgm:cxn modelId="{D1211A08-E2F6-4766-AA06-EC2C93005BD5}" srcId="{5A1229C2-2495-4A75-9FFC-E5EB00B4A239}" destId="{E56F67C9-3A84-42AB-930D-6810820A8DE9}" srcOrd="3" destOrd="0" parTransId="{52A08AB4-5F2F-4932-89F2-76316E7CC499}" sibTransId="{D45129C8-51F1-4EC1-9D56-7664A1620A62}"/>
    <dgm:cxn modelId="{9311A708-CC65-4A5B-A3A4-89408E3915A5}" type="presOf" srcId="{C2E11FF4-2A97-4EB9-899A-5A6C811097F1}" destId="{CAAD93B0-5839-492F-BC41-ADB149538D03}" srcOrd="0" destOrd="3" presId="urn:microsoft.com/office/officeart/2008/layout/PictureLineup"/>
    <dgm:cxn modelId="{08926009-65E0-4538-8E7B-E6D532BEA493}" type="presOf" srcId="{B52C0DB6-880D-45D6-B6A9-A9224AF1858E}" destId="{7BED1ED8-AA3B-46C5-A3C0-2C18DF38AE9E}" srcOrd="0" destOrd="2" presId="urn:microsoft.com/office/officeart/2008/layout/PictureLineup"/>
    <dgm:cxn modelId="{104E781D-DB3E-4CD1-9863-6F91640C7433}" srcId="{36F882C5-C9B7-4806-9F05-3ED0F83A45FB}" destId="{C2E11FF4-2A97-4EB9-899A-5A6C811097F1}" srcOrd="2" destOrd="0" parTransId="{62B27BB5-AC70-496C-BBEB-3F9B98C6D636}" sibTransId="{0B6A74CA-854E-4305-BED9-C79BF7783BAA}"/>
    <dgm:cxn modelId="{A0FFCA23-FFA6-4AAA-BCCC-1355A4D10BEA}" type="presOf" srcId="{5CFE7600-CAC9-4D63-90A0-B63F495E55E5}" destId="{CAAD93B0-5839-492F-BC41-ADB149538D03}" srcOrd="0" destOrd="1" presId="urn:microsoft.com/office/officeart/2008/layout/PictureLineup"/>
    <dgm:cxn modelId="{8064A331-B65D-4116-BF5B-4CDBA52D164E}" srcId="{5A1229C2-2495-4A75-9FFC-E5EB00B4A239}" destId="{D802682C-1195-428C-A795-807F6385DD7C}" srcOrd="0" destOrd="0" parTransId="{27851827-4B67-476C-95D9-4821B9D12FEE}" sibTransId="{4FB65A30-61DF-4453-BDB0-2ECBE9B95B41}"/>
    <dgm:cxn modelId="{C186D731-CEF7-4F82-A913-CCE7C2D8CC24}" srcId="{46D1BB39-D43D-4B17-A38E-517505092A18}" destId="{1DE8EEDF-55D1-4DFF-883D-2741DB7BE2CD}" srcOrd="2" destOrd="0" parTransId="{F632A782-CB51-4DAA-AAD3-D40866D78581}" sibTransId="{70701FA5-751A-4C59-AE2A-B0421A8C53C2}"/>
    <dgm:cxn modelId="{D002EA3D-2658-4A52-88CC-917099F2031A}" srcId="{5A1229C2-2495-4A75-9FFC-E5EB00B4A239}" destId="{56F316E9-1FEA-4F10-9F1B-481C9A492130}" srcOrd="4" destOrd="0" parTransId="{DE86152C-3A47-4F00-9A4C-EED0253301C1}" sibTransId="{7FF82166-FB4B-4E37-9579-F51CA473C40F}"/>
    <dgm:cxn modelId="{6FEC645C-9403-483C-AA7B-958A07297E24}" type="presOf" srcId="{56F316E9-1FEA-4F10-9F1B-481C9A492130}" destId="{308FB21A-0A9D-4527-849A-310F60E82CEB}" srcOrd="0" destOrd="0" presId="urn:microsoft.com/office/officeart/2008/layout/PictureLineup"/>
    <dgm:cxn modelId="{9077BA5D-2C27-4962-A159-888A7F32AA1D}" srcId="{46D1BB39-D43D-4B17-A38E-517505092A18}" destId="{94A62277-96EF-4E79-ABD3-0BF7BCE80F7F}" srcOrd="1" destOrd="0" parTransId="{7214C029-4474-48CC-A68A-B4A59811E134}" sibTransId="{88E59CDF-DD3D-421F-98C9-3497106077E6}"/>
    <dgm:cxn modelId="{1125EA41-C7D4-4F00-A089-FED1F20A6FBE}" srcId="{D802682C-1195-428C-A795-807F6385DD7C}" destId="{C2B7B087-7F8D-4C9B-AA88-5F88D74B7D1B}" srcOrd="0" destOrd="0" parTransId="{6A8000E6-DC74-45F8-A421-96794EF5FCCB}" sibTransId="{06C4303D-9782-4295-B72E-69A730559F08}"/>
    <dgm:cxn modelId="{9A786145-942B-4F0A-B3A7-33066CF29517}" type="presOf" srcId="{8FF0F828-45D6-4652-94C7-DED4E37A04F6}" destId="{308FB21A-0A9D-4527-849A-310F60E82CEB}" srcOrd="0" destOrd="2" presId="urn:microsoft.com/office/officeart/2008/layout/PictureLineup"/>
    <dgm:cxn modelId="{149D706B-413D-4EEF-B628-9F22BF28C2C0}" type="presOf" srcId="{6E71002D-B555-4C1C-A436-EF6242C4C1A5}" destId="{7BED1ED8-AA3B-46C5-A3C0-2C18DF38AE9E}" srcOrd="0" destOrd="3" presId="urn:microsoft.com/office/officeart/2008/layout/PictureLineup"/>
    <dgm:cxn modelId="{CCDA6880-328E-4409-A5CF-DF34CD6B2153}" type="presOf" srcId="{36F882C5-C9B7-4806-9F05-3ED0F83A45FB}" destId="{CAAD93B0-5839-492F-BC41-ADB149538D03}" srcOrd="0" destOrd="0" presId="urn:microsoft.com/office/officeart/2008/layout/PictureLineup"/>
    <dgm:cxn modelId="{11E5D880-1D75-4D3E-8B98-21B25A3C09E9}" srcId="{36F882C5-C9B7-4806-9F05-3ED0F83A45FB}" destId="{2988DB6E-4925-4BF6-AA41-E78CC5A11968}" srcOrd="3" destOrd="0" parTransId="{327F0D75-FFA7-4ACD-8A6D-2FB48AB8C8E6}" sibTransId="{B4CD9EA5-E4EE-41C7-B2EA-6AFDC76A6506}"/>
    <dgm:cxn modelId="{95C6B391-6A1A-4E01-8995-189E81E95104}" type="presOf" srcId="{2988DB6E-4925-4BF6-AA41-E78CC5A11968}" destId="{CAAD93B0-5839-492F-BC41-ADB149538D03}" srcOrd="0" destOrd="4" presId="urn:microsoft.com/office/officeart/2008/layout/PictureLineup"/>
    <dgm:cxn modelId="{082249A0-665D-4AB0-B019-08FBF4E8A071}" srcId="{56F316E9-1FEA-4F10-9F1B-481C9A492130}" destId="{8FF0F828-45D6-4652-94C7-DED4E37A04F6}" srcOrd="1" destOrd="0" parTransId="{FC3C3A42-A37B-484B-A7A1-B154E559D6B4}" sibTransId="{D13C2612-E9AF-4B93-883C-34AE36C545AE}"/>
    <dgm:cxn modelId="{66A212A3-73E2-4EF6-AB12-2CE558F9AE9C}" srcId="{36F882C5-C9B7-4806-9F05-3ED0F83A45FB}" destId="{8991AA63-189C-4E95-A590-7281DCD40E77}" srcOrd="1" destOrd="0" parTransId="{1AEA11A3-3BC2-4A1C-943E-82C2358FC47A}" sibTransId="{0ABB9A47-AC57-44FA-96CA-1E6BEF5CECB1}"/>
    <dgm:cxn modelId="{A74F2BA8-5E63-4035-8E4B-F24A69CDDD73}" type="presOf" srcId="{E56F67C9-3A84-42AB-930D-6810820A8DE9}" destId="{BE5CD701-552C-45B8-933F-C677FD63E9B3}" srcOrd="0" destOrd="0" presId="urn:microsoft.com/office/officeart/2008/layout/PictureLineup"/>
    <dgm:cxn modelId="{2AE418AD-243E-4365-BAAC-3AFE5D692033}" type="presOf" srcId="{D3C84CAF-E860-4840-A87D-AB956B1733CE}" destId="{7BED1ED8-AA3B-46C5-A3C0-2C18DF38AE9E}" srcOrd="0" destOrd="4" presId="urn:microsoft.com/office/officeart/2008/layout/PictureLineup"/>
    <dgm:cxn modelId="{A6F983AD-CA31-42A6-93A5-3879616CE70B}" type="presOf" srcId="{1DE8EEDF-55D1-4DFF-883D-2741DB7BE2CD}" destId="{2D7EAAB7-AE03-4F6F-AAA4-A945D49E7D27}" srcOrd="0" destOrd="3" presId="urn:microsoft.com/office/officeart/2008/layout/PictureLineup"/>
    <dgm:cxn modelId="{AC567EAF-AD18-421C-9DB1-0D1E9BBDE6F5}" type="presOf" srcId="{5A1229C2-2495-4A75-9FFC-E5EB00B4A239}" destId="{359C2B28-21ED-4185-B73F-5B04762D78C0}" srcOrd="0" destOrd="0" presId="urn:microsoft.com/office/officeart/2008/layout/PictureLineup"/>
    <dgm:cxn modelId="{77035CC0-B3BD-427E-B7FB-32C3B4A7F910}" srcId="{D802682C-1195-428C-A795-807F6385DD7C}" destId="{D3C84CAF-E860-4840-A87D-AB956B1733CE}" srcOrd="3" destOrd="0" parTransId="{5CF3E1C5-AF93-46B4-85B7-5F33316DEB38}" sibTransId="{422CDC45-B32E-4522-A806-DBAF4EADC6F5}"/>
    <dgm:cxn modelId="{38B6EDC9-991A-456D-BDE3-21E40134539D}" type="presOf" srcId="{8991AA63-189C-4E95-A590-7281DCD40E77}" destId="{CAAD93B0-5839-492F-BC41-ADB149538D03}" srcOrd="0" destOrd="2" presId="urn:microsoft.com/office/officeart/2008/layout/PictureLineup"/>
    <dgm:cxn modelId="{77D0C1CA-CADC-41CF-A68E-8C67E2B8B992}" type="presOf" srcId="{D802682C-1195-428C-A795-807F6385DD7C}" destId="{7BED1ED8-AA3B-46C5-A3C0-2C18DF38AE9E}" srcOrd="0" destOrd="0" presId="urn:microsoft.com/office/officeart/2008/layout/PictureLineup"/>
    <dgm:cxn modelId="{13C239CF-952F-4AA5-AA91-9CFCF0DD3FC8}" srcId="{56F316E9-1FEA-4F10-9F1B-481C9A492130}" destId="{994E63CA-E104-45F9-8A7A-BECE7D666C73}" srcOrd="0" destOrd="0" parTransId="{BE8511C6-7B72-41EC-83FD-56D3F840489C}" sibTransId="{B84ED900-5284-47E3-98E4-EBE8B362CEAB}"/>
    <dgm:cxn modelId="{D79455D6-9F33-405C-8C61-609C952D66E7}" srcId="{46D1BB39-D43D-4B17-A38E-517505092A18}" destId="{23139516-29EF-44CF-BBD0-36A52E8A104D}" srcOrd="0" destOrd="0" parTransId="{3E088065-FE7A-4193-B6C1-9D4F309B63C3}" sibTransId="{9A3B1896-8B73-4A0D-A4DC-8C264FED607D}"/>
    <dgm:cxn modelId="{548780D8-7345-401F-8309-F1379064133F}" srcId="{5A1229C2-2495-4A75-9FFC-E5EB00B4A239}" destId="{36F882C5-C9B7-4806-9F05-3ED0F83A45FB}" srcOrd="2" destOrd="0" parTransId="{5961232B-2F29-4E93-A106-7F072D6EF958}" sibTransId="{5CF72C93-7001-4E03-829F-012131F063C7}"/>
    <dgm:cxn modelId="{195EC2DC-8980-44E6-8CCC-68AB76ED0160}" srcId="{36F882C5-C9B7-4806-9F05-3ED0F83A45FB}" destId="{5CFE7600-CAC9-4D63-90A0-B63F495E55E5}" srcOrd="0" destOrd="0" parTransId="{FE0CF859-933C-42F4-8E32-FC0505166B28}" sibTransId="{F4610500-2FCC-47CB-BFE5-042740E2BCAF}"/>
    <dgm:cxn modelId="{CCD57FDD-42F7-47C2-A5AF-903BDE2ABE6A}" type="presOf" srcId="{23139516-29EF-44CF-BBD0-36A52E8A104D}" destId="{2D7EAAB7-AE03-4F6F-AAA4-A945D49E7D27}" srcOrd="0" destOrd="1" presId="urn:microsoft.com/office/officeart/2008/layout/PictureLineup"/>
    <dgm:cxn modelId="{02DFEFDE-A584-4D79-BBB8-4C9D40E0482D}" srcId="{D802682C-1195-428C-A795-807F6385DD7C}" destId="{6E71002D-B555-4C1C-A436-EF6242C4C1A5}" srcOrd="2" destOrd="0" parTransId="{4278351B-5147-4CF0-B82C-A3AC055D23E5}" sibTransId="{A24E98EB-CEA5-437A-A722-488124A0F2A9}"/>
    <dgm:cxn modelId="{97EF47E8-2D42-4305-B232-DC0F18547A99}" type="presOf" srcId="{994E63CA-E104-45F9-8A7A-BECE7D666C73}" destId="{308FB21A-0A9D-4527-849A-310F60E82CEB}" srcOrd="0" destOrd="1" presId="urn:microsoft.com/office/officeart/2008/layout/PictureLineup"/>
    <dgm:cxn modelId="{9324F3F1-AD22-4E4D-93CA-5388040D9B69}" type="presOf" srcId="{46D1BB39-D43D-4B17-A38E-517505092A18}" destId="{2D7EAAB7-AE03-4F6F-AAA4-A945D49E7D27}" srcOrd="0" destOrd="0" presId="urn:microsoft.com/office/officeart/2008/layout/PictureLineup"/>
    <dgm:cxn modelId="{3ADAB8FA-B5D8-4EAE-9BB0-FC62D8EC64D6}" srcId="{D802682C-1195-428C-A795-807F6385DD7C}" destId="{B52C0DB6-880D-45D6-B6A9-A9224AF1858E}" srcOrd="1" destOrd="0" parTransId="{07EB33B1-8CBC-4386-993A-DC721A999F2E}" sibTransId="{46F65918-1C39-4FB0-96B2-66A7EDB1D18F}"/>
    <dgm:cxn modelId="{A03BCBFA-0F6E-4A64-AA79-2D1BC84BE380}" type="presOf" srcId="{94A62277-96EF-4E79-ABD3-0BF7BCE80F7F}" destId="{2D7EAAB7-AE03-4F6F-AAA4-A945D49E7D27}" srcOrd="0" destOrd="2" presId="urn:microsoft.com/office/officeart/2008/layout/PictureLineup"/>
    <dgm:cxn modelId="{265EDAFC-81BC-4130-BB8F-3A52D0BBF3DD}" type="presOf" srcId="{C2B7B087-7F8D-4C9B-AA88-5F88D74B7D1B}" destId="{7BED1ED8-AA3B-46C5-A3C0-2C18DF38AE9E}" srcOrd="0" destOrd="1" presId="urn:microsoft.com/office/officeart/2008/layout/PictureLineup"/>
    <dgm:cxn modelId="{B179B256-F000-4EED-A7E5-7410E9B718BE}" type="presParOf" srcId="{359C2B28-21ED-4185-B73F-5B04762D78C0}" destId="{7F39F499-455B-426B-82E7-1DC0381BAA11}" srcOrd="0" destOrd="0" presId="urn:microsoft.com/office/officeart/2008/layout/PictureLineup"/>
    <dgm:cxn modelId="{8CC107BA-0278-4F73-9DC9-EB2B64D29F4E}" type="presParOf" srcId="{7F39F499-455B-426B-82E7-1DC0381BAA11}" destId="{B66BB8BF-3150-4D18-A28E-7C34A0DECADE}" srcOrd="0" destOrd="0" presId="urn:microsoft.com/office/officeart/2008/layout/PictureLineup"/>
    <dgm:cxn modelId="{BDFEB51B-03D2-46A4-8634-E2D1C5A82043}" type="presParOf" srcId="{7F39F499-455B-426B-82E7-1DC0381BAA11}" destId="{3140174E-4CA0-412D-987D-212502B72577}" srcOrd="1" destOrd="0" presId="urn:microsoft.com/office/officeart/2008/layout/PictureLineup"/>
    <dgm:cxn modelId="{A3941323-F3D4-4B3F-89C4-48A932BCE826}" type="presParOf" srcId="{7F39F499-455B-426B-82E7-1DC0381BAA11}" destId="{7BED1ED8-AA3B-46C5-A3C0-2C18DF38AE9E}" srcOrd="2" destOrd="0" presId="urn:microsoft.com/office/officeart/2008/layout/PictureLineup"/>
    <dgm:cxn modelId="{7FF21165-CD1B-44FC-86BC-0133933A2158}" type="presParOf" srcId="{359C2B28-21ED-4185-B73F-5B04762D78C0}" destId="{46A19AB0-E02B-4DF6-BAA2-571A5FEFC9FF}" srcOrd="1" destOrd="0" presId="urn:microsoft.com/office/officeart/2008/layout/PictureLineup"/>
    <dgm:cxn modelId="{277AFAB4-B7D2-4CED-9560-DB279CD62D2D}" type="presParOf" srcId="{359C2B28-21ED-4185-B73F-5B04762D78C0}" destId="{215EDFE9-B1B0-41A9-94AB-CB26C5079A9B}" srcOrd="2" destOrd="0" presId="urn:microsoft.com/office/officeart/2008/layout/PictureLineup"/>
    <dgm:cxn modelId="{1800CDD0-7BC2-49BF-AA47-5C2A4715C3A3}" type="presParOf" srcId="{215EDFE9-B1B0-41A9-94AB-CB26C5079A9B}" destId="{BFAD2A2C-8CA6-4EA1-9B3C-E8A6FD7F2F08}" srcOrd="0" destOrd="0" presId="urn:microsoft.com/office/officeart/2008/layout/PictureLineup"/>
    <dgm:cxn modelId="{73431A8E-F172-46FF-8B7A-63D572723797}" type="presParOf" srcId="{215EDFE9-B1B0-41A9-94AB-CB26C5079A9B}" destId="{E60285F4-3DDC-4049-94AD-43C74F866C9C}" srcOrd="1" destOrd="0" presId="urn:microsoft.com/office/officeart/2008/layout/PictureLineup"/>
    <dgm:cxn modelId="{2E794E5C-3DB6-4F9F-B9C7-BE708E7D3270}" type="presParOf" srcId="{215EDFE9-B1B0-41A9-94AB-CB26C5079A9B}" destId="{2D7EAAB7-AE03-4F6F-AAA4-A945D49E7D27}" srcOrd="2" destOrd="0" presId="urn:microsoft.com/office/officeart/2008/layout/PictureLineup"/>
    <dgm:cxn modelId="{EF9CB2AB-FB60-4874-AE2B-4D2D3BCF66E1}" type="presParOf" srcId="{359C2B28-21ED-4185-B73F-5B04762D78C0}" destId="{8A104A2D-76F0-4C1F-9157-83320882ABFA}" srcOrd="3" destOrd="0" presId="urn:microsoft.com/office/officeart/2008/layout/PictureLineup"/>
    <dgm:cxn modelId="{B4D77F4A-BD4F-46A2-A808-B089FFF060D0}" type="presParOf" srcId="{359C2B28-21ED-4185-B73F-5B04762D78C0}" destId="{D2823178-FFFC-4C5A-925B-9ED00C15BF25}" srcOrd="4" destOrd="0" presId="urn:microsoft.com/office/officeart/2008/layout/PictureLineup"/>
    <dgm:cxn modelId="{C2D2B0BD-F224-4D70-B2DD-F1E838203195}" type="presParOf" srcId="{D2823178-FFFC-4C5A-925B-9ED00C15BF25}" destId="{44E6C366-38E6-4E28-86D3-6EDE63922E8C}" srcOrd="0" destOrd="0" presId="urn:microsoft.com/office/officeart/2008/layout/PictureLineup"/>
    <dgm:cxn modelId="{A2CA9E17-5020-4301-97BE-24C6BB3A2FB5}" type="presParOf" srcId="{D2823178-FFFC-4C5A-925B-9ED00C15BF25}" destId="{6619395D-17EE-4935-9494-B9BAFCC94EA0}" srcOrd="1" destOrd="0" presId="urn:microsoft.com/office/officeart/2008/layout/PictureLineup"/>
    <dgm:cxn modelId="{25CBC61C-AF48-4F7D-8517-C28CC4991527}" type="presParOf" srcId="{D2823178-FFFC-4C5A-925B-9ED00C15BF25}" destId="{CAAD93B0-5839-492F-BC41-ADB149538D03}" srcOrd="2" destOrd="0" presId="urn:microsoft.com/office/officeart/2008/layout/PictureLineup"/>
    <dgm:cxn modelId="{5509A54B-EC4A-4FCE-9EB3-2FE03751F3A4}" type="presParOf" srcId="{359C2B28-21ED-4185-B73F-5B04762D78C0}" destId="{42421D83-8981-4AF0-A71C-3BD5EDBB1B4B}" srcOrd="5" destOrd="0" presId="urn:microsoft.com/office/officeart/2008/layout/PictureLineup"/>
    <dgm:cxn modelId="{5C75EBDD-8B4D-4A5E-949B-27332252EDB8}" type="presParOf" srcId="{359C2B28-21ED-4185-B73F-5B04762D78C0}" destId="{8E76AA74-8D94-4926-8247-B2A095233EF9}" srcOrd="6" destOrd="0" presId="urn:microsoft.com/office/officeart/2008/layout/PictureLineup"/>
    <dgm:cxn modelId="{DFDE4600-A421-4B37-9C49-B9DBBD29D908}" type="presParOf" srcId="{8E76AA74-8D94-4926-8247-B2A095233EF9}" destId="{A886D5A3-9343-4AD7-BE76-A0DCEDB7D632}" srcOrd="0" destOrd="0" presId="urn:microsoft.com/office/officeart/2008/layout/PictureLineup"/>
    <dgm:cxn modelId="{79E328E8-970C-4586-936F-29DD173E9947}" type="presParOf" srcId="{8E76AA74-8D94-4926-8247-B2A095233EF9}" destId="{833B1994-39B5-45A4-8B8E-01654F615F8E}" srcOrd="1" destOrd="0" presId="urn:microsoft.com/office/officeart/2008/layout/PictureLineup"/>
    <dgm:cxn modelId="{1F0133A9-7FAA-4A9D-A411-E49F8E479BCC}" type="presParOf" srcId="{8E76AA74-8D94-4926-8247-B2A095233EF9}" destId="{BE5CD701-552C-45B8-933F-C677FD63E9B3}" srcOrd="2" destOrd="0" presId="urn:microsoft.com/office/officeart/2008/layout/PictureLineup"/>
    <dgm:cxn modelId="{36919617-8CBF-4764-B92F-74C5A5F680B3}" type="presParOf" srcId="{359C2B28-21ED-4185-B73F-5B04762D78C0}" destId="{B49EB6EF-6B59-4ADB-A884-16BC785C8AC9}" srcOrd="7" destOrd="0" presId="urn:microsoft.com/office/officeart/2008/layout/PictureLineup"/>
    <dgm:cxn modelId="{3C567521-C376-4432-B11F-3CDACC474AD2}" type="presParOf" srcId="{359C2B28-21ED-4185-B73F-5B04762D78C0}" destId="{06F04A8B-E10F-4AA6-B78E-781EF65867D7}" srcOrd="8" destOrd="0" presId="urn:microsoft.com/office/officeart/2008/layout/PictureLineup"/>
    <dgm:cxn modelId="{04797AC1-FE0A-403A-96CD-83721372B78A}" type="presParOf" srcId="{06F04A8B-E10F-4AA6-B78E-781EF65867D7}" destId="{B17D3C1E-F050-4484-839C-DF892564694C}" srcOrd="0" destOrd="0" presId="urn:microsoft.com/office/officeart/2008/layout/PictureLineup"/>
    <dgm:cxn modelId="{4AEECC92-5E3D-4929-A098-1201895651DC}" type="presParOf" srcId="{06F04A8B-E10F-4AA6-B78E-781EF65867D7}" destId="{A02B90C6-393E-4E5C-B0A6-B86A7DEB2D6E}" srcOrd="1" destOrd="0" presId="urn:microsoft.com/office/officeart/2008/layout/PictureLineup"/>
    <dgm:cxn modelId="{ED47B29B-D91C-4D6E-A552-41938DFB7E85}" type="presParOf" srcId="{06F04A8B-E10F-4AA6-B78E-781EF65867D7}" destId="{308FB21A-0A9D-4527-849A-310F60E82CEB}"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D0F6D8-7119-4F7C-9EE4-814BEA920E90}" type="doc">
      <dgm:prSet loTypeId="urn:microsoft.com/office/officeart/2011/layout/CircleProcess" loCatId="process" qsTypeId="urn:microsoft.com/office/officeart/2005/8/quickstyle/simple1" qsCatId="simple" csTypeId="urn:microsoft.com/office/officeart/2005/8/colors/accent1_2" csCatId="accent1" phldr="1"/>
      <dgm:spPr/>
    </dgm:pt>
    <dgm:pt modelId="{D69C6D07-24CA-48B0-BBCB-4E712DDD60FB}">
      <dgm:prSet phldrT="[Text]" custT="1"/>
      <dgm:spPr/>
      <dgm:t>
        <a:bodyPr/>
        <a:lstStyle/>
        <a:p>
          <a:r>
            <a:rPr lang="fr-BE" sz="2000" dirty="0"/>
            <a:t>24 Jan. 2020</a:t>
          </a:r>
          <a:endParaRPr lang="en-GB" sz="2000" dirty="0"/>
        </a:p>
      </dgm:t>
    </dgm:pt>
    <dgm:pt modelId="{11D07AB1-C681-45B3-B6B3-FDF44958DB8F}" type="parTrans" cxnId="{CC207170-5EF3-4CA7-8034-F29A5E97651C}">
      <dgm:prSet/>
      <dgm:spPr/>
      <dgm:t>
        <a:bodyPr/>
        <a:lstStyle/>
        <a:p>
          <a:endParaRPr lang="en-GB"/>
        </a:p>
      </dgm:t>
    </dgm:pt>
    <dgm:pt modelId="{F33ABA39-05DE-456F-9305-4840AA06B38E}" type="sibTrans" cxnId="{CC207170-5EF3-4CA7-8034-F29A5E97651C}">
      <dgm:prSet/>
      <dgm:spPr/>
      <dgm:t>
        <a:bodyPr/>
        <a:lstStyle/>
        <a:p>
          <a:endParaRPr lang="en-GB"/>
        </a:p>
      </dgm:t>
    </dgm:pt>
    <dgm:pt modelId="{74D82153-636B-4036-AE2F-853F5998FC6D}">
      <dgm:prSet phldrT="[Text]" custT="1"/>
      <dgm:spPr>
        <a:solidFill>
          <a:schemeClr val="accent2"/>
        </a:solidFill>
      </dgm:spPr>
      <dgm:t>
        <a:bodyPr/>
        <a:lstStyle/>
        <a:p>
          <a:r>
            <a:rPr lang="fr-BE" sz="2000" dirty="0"/>
            <a:t>18 March 2022</a:t>
          </a:r>
          <a:endParaRPr lang="en-GB" sz="2000" dirty="0"/>
        </a:p>
      </dgm:t>
    </dgm:pt>
    <dgm:pt modelId="{87C117DB-7125-4F99-8F49-2C49AFE4A543}" type="parTrans" cxnId="{0B701AB1-E04B-481E-8F21-1D0A28C42151}">
      <dgm:prSet/>
      <dgm:spPr/>
      <dgm:t>
        <a:bodyPr/>
        <a:lstStyle/>
        <a:p>
          <a:endParaRPr lang="en-GB"/>
        </a:p>
      </dgm:t>
    </dgm:pt>
    <dgm:pt modelId="{11711B1C-78F8-44F5-AD70-52A01D063A2E}" type="sibTrans" cxnId="{0B701AB1-E04B-481E-8F21-1D0A28C42151}">
      <dgm:prSet/>
      <dgm:spPr/>
      <dgm:t>
        <a:bodyPr/>
        <a:lstStyle/>
        <a:p>
          <a:endParaRPr lang="en-GB"/>
        </a:p>
      </dgm:t>
    </dgm:pt>
    <dgm:pt modelId="{0F9D4B47-09F9-4A23-9A31-5B4138BD9232}">
      <dgm:prSet phldrT="[Text]" custT="1"/>
      <dgm:spPr/>
      <dgm:t>
        <a:bodyPr/>
        <a:lstStyle/>
        <a:p>
          <a:r>
            <a:rPr lang="fr-BE" sz="2000" dirty="0"/>
            <a:t>31 March 2022</a:t>
          </a:r>
          <a:endParaRPr lang="en-GB" sz="2000" dirty="0"/>
        </a:p>
      </dgm:t>
    </dgm:pt>
    <dgm:pt modelId="{496EE979-477D-43E7-8684-757C6795E79E}" type="parTrans" cxnId="{169F8D60-EC1B-49AF-BD3A-F5D2659977D2}">
      <dgm:prSet/>
      <dgm:spPr/>
      <dgm:t>
        <a:bodyPr/>
        <a:lstStyle/>
        <a:p>
          <a:endParaRPr lang="en-GB"/>
        </a:p>
      </dgm:t>
    </dgm:pt>
    <dgm:pt modelId="{816118BC-1253-4908-9335-335A845D9054}" type="sibTrans" cxnId="{169F8D60-EC1B-49AF-BD3A-F5D2659977D2}">
      <dgm:prSet/>
      <dgm:spPr/>
      <dgm:t>
        <a:bodyPr/>
        <a:lstStyle/>
        <a:p>
          <a:endParaRPr lang="en-GB"/>
        </a:p>
      </dgm:t>
    </dgm:pt>
    <dgm:pt modelId="{EB1ECA77-D013-4807-9164-E59FB18900E6}">
      <dgm:prSet phldrT="[Text]" custT="1"/>
      <dgm:spPr/>
      <dgm:t>
        <a:bodyPr/>
        <a:lstStyle/>
        <a:p>
          <a:r>
            <a:rPr lang="fr-BE" sz="2000" dirty="0"/>
            <a:t>30 June 2022</a:t>
          </a:r>
          <a:endParaRPr lang="en-GB" sz="2000" dirty="0"/>
        </a:p>
      </dgm:t>
    </dgm:pt>
    <dgm:pt modelId="{457B2DA7-17AC-449F-A9B7-1DA2677122EE}" type="parTrans" cxnId="{E1B853E2-2E8F-4C48-A45F-B2DB514A74A9}">
      <dgm:prSet/>
      <dgm:spPr/>
      <dgm:t>
        <a:bodyPr/>
        <a:lstStyle/>
        <a:p>
          <a:endParaRPr lang="en-GB"/>
        </a:p>
      </dgm:t>
    </dgm:pt>
    <dgm:pt modelId="{511DCF13-4C7A-4A40-97B5-3A618AA8127A}" type="sibTrans" cxnId="{E1B853E2-2E8F-4C48-A45F-B2DB514A74A9}">
      <dgm:prSet/>
      <dgm:spPr/>
      <dgm:t>
        <a:bodyPr/>
        <a:lstStyle/>
        <a:p>
          <a:endParaRPr lang="en-GB"/>
        </a:p>
      </dgm:t>
    </dgm:pt>
    <dgm:pt modelId="{BDC1580A-F5F5-4225-B25E-2407F9906408}">
      <dgm:prSet phldrT="[Text]" custT="1"/>
      <dgm:spPr/>
      <dgm:t>
        <a:bodyPr/>
        <a:lstStyle/>
        <a:p>
          <a:r>
            <a:rPr lang="fr-BE" sz="2000" dirty="0"/>
            <a:t>5 July 2022</a:t>
          </a:r>
          <a:endParaRPr lang="en-GB" sz="2000" dirty="0"/>
        </a:p>
      </dgm:t>
    </dgm:pt>
    <dgm:pt modelId="{C947DF2D-A8DB-4F97-A7AD-34670D7F6DA2}" type="parTrans" cxnId="{8AD26BF0-DBE2-42C1-ABFD-A6F5146B0B49}">
      <dgm:prSet/>
      <dgm:spPr/>
      <dgm:t>
        <a:bodyPr/>
        <a:lstStyle/>
        <a:p>
          <a:endParaRPr lang="en-GB"/>
        </a:p>
      </dgm:t>
    </dgm:pt>
    <dgm:pt modelId="{10648EC4-7318-49CB-BB15-4EE1FA257699}" type="sibTrans" cxnId="{8AD26BF0-DBE2-42C1-ABFD-A6F5146B0B49}">
      <dgm:prSet/>
      <dgm:spPr/>
      <dgm:t>
        <a:bodyPr/>
        <a:lstStyle/>
        <a:p>
          <a:endParaRPr lang="en-GB"/>
        </a:p>
      </dgm:t>
    </dgm:pt>
    <dgm:pt modelId="{9B613D4D-622E-43FF-9647-F6AAE86F5FA0}">
      <dgm:prSet phldrT="[Text]" custT="1"/>
      <dgm:spPr/>
      <dgm:t>
        <a:bodyPr/>
        <a:lstStyle/>
        <a:p>
          <a:r>
            <a:rPr lang="fr-BE" sz="2000" dirty="0"/>
            <a:t>22 Nov. 2022</a:t>
          </a:r>
          <a:endParaRPr lang="en-GB" sz="2000" dirty="0"/>
        </a:p>
      </dgm:t>
    </dgm:pt>
    <dgm:pt modelId="{15A323B4-588C-4932-8C3F-C891F3B4FE5F}" type="parTrans" cxnId="{99AB34AF-9BC6-4964-B237-463E1845C550}">
      <dgm:prSet/>
      <dgm:spPr/>
      <dgm:t>
        <a:bodyPr/>
        <a:lstStyle/>
        <a:p>
          <a:endParaRPr lang="en-GB"/>
        </a:p>
      </dgm:t>
    </dgm:pt>
    <dgm:pt modelId="{A630AE51-DF3F-40E9-A299-1D7B25F2ECCF}" type="sibTrans" cxnId="{99AB34AF-9BC6-4964-B237-463E1845C550}">
      <dgm:prSet/>
      <dgm:spPr/>
      <dgm:t>
        <a:bodyPr/>
        <a:lstStyle/>
        <a:p>
          <a:endParaRPr lang="en-GB"/>
        </a:p>
      </dgm:t>
    </dgm:pt>
    <dgm:pt modelId="{4F04CDF8-362B-4F26-B4E1-E816A94B4CB7}">
      <dgm:prSet phldrT="[Text]" custT="1"/>
      <dgm:spPr/>
      <dgm:t>
        <a:bodyPr/>
        <a:lstStyle/>
        <a:p>
          <a:r>
            <a:rPr lang="fr-BE" sz="2000" dirty="0" err="1"/>
            <a:t>Beg</a:t>
          </a:r>
          <a:r>
            <a:rPr lang="fr-BE" sz="2000" dirty="0"/>
            <a:t>. 2023</a:t>
          </a:r>
          <a:endParaRPr lang="en-GB" sz="2000" dirty="0"/>
        </a:p>
      </dgm:t>
    </dgm:pt>
    <dgm:pt modelId="{FEB81ED6-3028-4FD0-A638-E4F6455E5288}" type="parTrans" cxnId="{0FBE3F70-7AC0-4DAF-BB41-F53114AE1D4F}">
      <dgm:prSet/>
      <dgm:spPr/>
      <dgm:t>
        <a:bodyPr/>
        <a:lstStyle/>
        <a:p>
          <a:endParaRPr lang="en-GB"/>
        </a:p>
      </dgm:t>
    </dgm:pt>
    <dgm:pt modelId="{34DEB534-2DF0-4C1A-8E59-ECC62104AF89}" type="sibTrans" cxnId="{0FBE3F70-7AC0-4DAF-BB41-F53114AE1D4F}">
      <dgm:prSet/>
      <dgm:spPr/>
      <dgm:t>
        <a:bodyPr/>
        <a:lstStyle/>
        <a:p>
          <a:endParaRPr lang="en-GB"/>
        </a:p>
      </dgm:t>
    </dgm:pt>
    <dgm:pt modelId="{A43591E7-1AF7-4129-B48F-0334BFC8CCF2}">
      <dgm:prSet phldrT="[Text]" custT="1"/>
      <dgm:spPr/>
      <dgm:t>
        <a:bodyPr/>
        <a:lstStyle/>
        <a:p>
          <a:r>
            <a:rPr lang="fr-BE" sz="2000" dirty="0"/>
            <a:t>2020-2022</a:t>
          </a:r>
          <a:endParaRPr lang="en-GB" sz="2000" dirty="0"/>
        </a:p>
      </dgm:t>
    </dgm:pt>
    <dgm:pt modelId="{8BC7C321-FA67-4C82-820B-3E95E4D17530}" type="parTrans" cxnId="{03408F43-9A6D-4057-A5DF-56F12A495AE9}">
      <dgm:prSet/>
      <dgm:spPr/>
      <dgm:t>
        <a:bodyPr/>
        <a:lstStyle/>
        <a:p>
          <a:endParaRPr lang="en-GB"/>
        </a:p>
      </dgm:t>
    </dgm:pt>
    <dgm:pt modelId="{07B93A74-02D1-4690-9DD0-37038FFC5FB1}" type="sibTrans" cxnId="{03408F43-9A6D-4057-A5DF-56F12A495AE9}">
      <dgm:prSet/>
      <dgm:spPr/>
      <dgm:t>
        <a:bodyPr/>
        <a:lstStyle/>
        <a:p>
          <a:endParaRPr lang="en-GB"/>
        </a:p>
      </dgm:t>
    </dgm:pt>
    <dgm:pt modelId="{FC24DF3A-9253-44C0-8987-92081A0D02C8}" type="pres">
      <dgm:prSet presAssocID="{D4D0F6D8-7119-4F7C-9EE4-814BEA920E90}" presName="Name0" presStyleCnt="0">
        <dgm:presLayoutVars>
          <dgm:chMax val="11"/>
          <dgm:chPref val="11"/>
          <dgm:dir/>
          <dgm:resizeHandles/>
        </dgm:presLayoutVars>
      </dgm:prSet>
      <dgm:spPr/>
    </dgm:pt>
    <dgm:pt modelId="{09B9F7AD-0E13-4D7C-88F0-73D232413954}" type="pres">
      <dgm:prSet presAssocID="{4F04CDF8-362B-4F26-B4E1-E816A94B4CB7}" presName="Accent8" presStyleCnt="0"/>
      <dgm:spPr/>
    </dgm:pt>
    <dgm:pt modelId="{2F8A9478-EF89-4671-9AA1-E37884F665EC}" type="pres">
      <dgm:prSet presAssocID="{4F04CDF8-362B-4F26-B4E1-E816A94B4CB7}" presName="Accent" presStyleLbl="node1" presStyleIdx="0" presStyleCnt="8"/>
      <dgm:spPr/>
    </dgm:pt>
    <dgm:pt modelId="{4B7DAE83-6D13-42E6-9C58-80F7859647AF}" type="pres">
      <dgm:prSet presAssocID="{4F04CDF8-362B-4F26-B4E1-E816A94B4CB7}" presName="ParentBackground8" presStyleCnt="0"/>
      <dgm:spPr/>
    </dgm:pt>
    <dgm:pt modelId="{140676F5-DEB2-4617-BDDD-C7458ED53770}" type="pres">
      <dgm:prSet presAssocID="{4F04CDF8-362B-4F26-B4E1-E816A94B4CB7}" presName="ParentBackground" presStyleLbl="fgAcc1" presStyleIdx="0" presStyleCnt="8" custLinFactNeighborX="2833" custLinFactNeighborY="4317"/>
      <dgm:spPr/>
    </dgm:pt>
    <dgm:pt modelId="{F040AA7A-CF10-4CD6-AB6A-D9C6FF75762E}" type="pres">
      <dgm:prSet presAssocID="{4F04CDF8-362B-4F26-B4E1-E816A94B4CB7}" presName="Parent8" presStyleLbl="revTx" presStyleIdx="0" presStyleCnt="0">
        <dgm:presLayoutVars>
          <dgm:chMax val="1"/>
          <dgm:chPref val="1"/>
          <dgm:bulletEnabled val="1"/>
        </dgm:presLayoutVars>
      </dgm:prSet>
      <dgm:spPr/>
    </dgm:pt>
    <dgm:pt modelId="{35B80233-3E52-4606-B8B1-4F9E1E6F8AFD}" type="pres">
      <dgm:prSet presAssocID="{9B613D4D-622E-43FF-9647-F6AAE86F5FA0}" presName="Accent7" presStyleCnt="0"/>
      <dgm:spPr/>
    </dgm:pt>
    <dgm:pt modelId="{2F0669C2-8A3F-4D5A-8D0B-3E8D5F551A78}" type="pres">
      <dgm:prSet presAssocID="{9B613D4D-622E-43FF-9647-F6AAE86F5FA0}" presName="Accent" presStyleLbl="node1" presStyleIdx="1" presStyleCnt="8"/>
      <dgm:spPr/>
    </dgm:pt>
    <dgm:pt modelId="{100798CF-EAE9-4012-BB62-E42ADEFDF2DF}" type="pres">
      <dgm:prSet presAssocID="{9B613D4D-622E-43FF-9647-F6AAE86F5FA0}" presName="ParentBackground7" presStyleCnt="0"/>
      <dgm:spPr/>
    </dgm:pt>
    <dgm:pt modelId="{64D41FF5-83CA-4340-B5E8-B228342D969E}" type="pres">
      <dgm:prSet presAssocID="{9B613D4D-622E-43FF-9647-F6AAE86F5FA0}" presName="ParentBackground" presStyleLbl="fgAcc1" presStyleIdx="1" presStyleCnt="8"/>
      <dgm:spPr/>
    </dgm:pt>
    <dgm:pt modelId="{CB3E5F9C-3F96-4C56-8487-D336F970328A}" type="pres">
      <dgm:prSet presAssocID="{9B613D4D-622E-43FF-9647-F6AAE86F5FA0}" presName="Parent7" presStyleLbl="revTx" presStyleIdx="0" presStyleCnt="0">
        <dgm:presLayoutVars>
          <dgm:chMax val="1"/>
          <dgm:chPref val="1"/>
          <dgm:bulletEnabled val="1"/>
        </dgm:presLayoutVars>
      </dgm:prSet>
      <dgm:spPr/>
    </dgm:pt>
    <dgm:pt modelId="{D1C7AA3B-8232-4FA9-8BE5-F5EF9715C75E}" type="pres">
      <dgm:prSet presAssocID="{BDC1580A-F5F5-4225-B25E-2407F9906408}" presName="Accent6" presStyleCnt="0"/>
      <dgm:spPr/>
    </dgm:pt>
    <dgm:pt modelId="{95BB7D49-78A9-4884-A2B9-8ACBFF612C8B}" type="pres">
      <dgm:prSet presAssocID="{BDC1580A-F5F5-4225-B25E-2407F9906408}" presName="Accent" presStyleLbl="node1" presStyleIdx="2" presStyleCnt="8"/>
      <dgm:spPr/>
    </dgm:pt>
    <dgm:pt modelId="{EFB6A445-C10D-4E17-8913-79B7838BC226}" type="pres">
      <dgm:prSet presAssocID="{BDC1580A-F5F5-4225-B25E-2407F9906408}" presName="ParentBackground6" presStyleCnt="0"/>
      <dgm:spPr/>
    </dgm:pt>
    <dgm:pt modelId="{1331F109-C5B4-4C38-96D3-7C1F80068CC3}" type="pres">
      <dgm:prSet presAssocID="{BDC1580A-F5F5-4225-B25E-2407F9906408}" presName="ParentBackground" presStyleLbl="fgAcc1" presStyleIdx="2" presStyleCnt="8"/>
      <dgm:spPr/>
    </dgm:pt>
    <dgm:pt modelId="{C2F267CE-92E5-4C1E-848E-7A28854E544D}" type="pres">
      <dgm:prSet presAssocID="{BDC1580A-F5F5-4225-B25E-2407F9906408}" presName="Parent6" presStyleLbl="revTx" presStyleIdx="0" presStyleCnt="0">
        <dgm:presLayoutVars>
          <dgm:chMax val="1"/>
          <dgm:chPref val="1"/>
          <dgm:bulletEnabled val="1"/>
        </dgm:presLayoutVars>
      </dgm:prSet>
      <dgm:spPr/>
    </dgm:pt>
    <dgm:pt modelId="{B3147A54-63EF-49B8-8BE2-3B8FFED57E66}" type="pres">
      <dgm:prSet presAssocID="{EB1ECA77-D013-4807-9164-E59FB18900E6}" presName="Accent5" presStyleCnt="0"/>
      <dgm:spPr/>
    </dgm:pt>
    <dgm:pt modelId="{7A8723D2-0DAF-4D38-9EFC-77B8FB48259B}" type="pres">
      <dgm:prSet presAssocID="{EB1ECA77-D013-4807-9164-E59FB18900E6}" presName="Accent" presStyleLbl="node1" presStyleIdx="3" presStyleCnt="8"/>
      <dgm:spPr/>
    </dgm:pt>
    <dgm:pt modelId="{6ADC217E-E691-49C6-91E4-CDBC9C3D5FA8}" type="pres">
      <dgm:prSet presAssocID="{EB1ECA77-D013-4807-9164-E59FB18900E6}" presName="ParentBackground5" presStyleCnt="0"/>
      <dgm:spPr/>
    </dgm:pt>
    <dgm:pt modelId="{8E1D0D3E-8827-4497-9E03-16FF15AF176F}" type="pres">
      <dgm:prSet presAssocID="{EB1ECA77-D013-4807-9164-E59FB18900E6}" presName="ParentBackground" presStyleLbl="fgAcc1" presStyleIdx="3" presStyleCnt="8"/>
      <dgm:spPr/>
    </dgm:pt>
    <dgm:pt modelId="{77A422D5-3917-49F2-B9DE-C0F6616BE8DF}" type="pres">
      <dgm:prSet presAssocID="{EB1ECA77-D013-4807-9164-E59FB18900E6}" presName="Parent5" presStyleLbl="revTx" presStyleIdx="0" presStyleCnt="0">
        <dgm:presLayoutVars>
          <dgm:chMax val="1"/>
          <dgm:chPref val="1"/>
          <dgm:bulletEnabled val="1"/>
        </dgm:presLayoutVars>
      </dgm:prSet>
      <dgm:spPr/>
    </dgm:pt>
    <dgm:pt modelId="{A6F436A2-2B30-468B-8135-D84C490B2EDA}" type="pres">
      <dgm:prSet presAssocID="{0F9D4B47-09F9-4A23-9A31-5B4138BD9232}" presName="Accent4" presStyleCnt="0"/>
      <dgm:spPr/>
    </dgm:pt>
    <dgm:pt modelId="{250D1002-8307-4413-AFF2-C4B988F94436}" type="pres">
      <dgm:prSet presAssocID="{0F9D4B47-09F9-4A23-9A31-5B4138BD9232}" presName="Accent" presStyleLbl="node1" presStyleIdx="4" presStyleCnt="8"/>
      <dgm:spPr/>
    </dgm:pt>
    <dgm:pt modelId="{C3CBF0EC-78F8-4E7B-889C-E5C86DB7471C}" type="pres">
      <dgm:prSet presAssocID="{0F9D4B47-09F9-4A23-9A31-5B4138BD9232}" presName="ParentBackground4" presStyleCnt="0"/>
      <dgm:spPr/>
    </dgm:pt>
    <dgm:pt modelId="{2A2A4B58-6F15-4C4B-B78F-D0E771FBFD7F}" type="pres">
      <dgm:prSet presAssocID="{0F9D4B47-09F9-4A23-9A31-5B4138BD9232}" presName="ParentBackground" presStyleLbl="fgAcc1" presStyleIdx="4" presStyleCnt="8"/>
      <dgm:spPr/>
    </dgm:pt>
    <dgm:pt modelId="{D7C26E9E-71E9-4715-B7C3-7D1EEDE49622}" type="pres">
      <dgm:prSet presAssocID="{0F9D4B47-09F9-4A23-9A31-5B4138BD9232}" presName="Parent4" presStyleLbl="revTx" presStyleIdx="0" presStyleCnt="0">
        <dgm:presLayoutVars>
          <dgm:chMax val="1"/>
          <dgm:chPref val="1"/>
          <dgm:bulletEnabled val="1"/>
        </dgm:presLayoutVars>
      </dgm:prSet>
      <dgm:spPr/>
    </dgm:pt>
    <dgm:pt modelId="{24705170-C683-46D1-892A-109A765F42CE}" type="pres">
      <dgm:prSet presAssocID="{74D82153-636B-4036-AE2F-853F5998FC6D}" presName="Accent3" presStyleCnt="0"/>
      <dgm:spPr/>
    </dgm:pt>
    <dgm:pt modelId="{E14540BF-B7F0-490B-9E9A-FCCFFDE7124F}" type="pres">
      <dgm:prSet presAssocID="{74D82153-636B-4036-AE2F-853F5998FC6D}" presName="Accent" presStyleLbl="node1" presStyleIdx="5" presStyleCnt="8"/>
      <dgm:spPr/>
    </dgm:pt>
    <dgm:pt modelId="{9702054B-BCC5-4985-A757-B2E85CF90E54}" type="pres">
      <dgm:prSet presAssocID="{74D82153-636B-4036-AE2F-853F5998FC6D}" presName="ParentBackground3" presStyleCnt="0"/>
      <dgm:spPr/>
    </dgm:pt>
    <dgm:pt modelId="{F9FA2353-E770-408F-8BAF-9C84660EDB7D}" type="pres">
      <dgm:prSet presAssocID="{74D82153-636B-4036-AE2F-853F5998FC6D}" presName="ParentBackground" presStyleLbl="fgAcc1" presStyleIdx="5" presStyleCnt="8"/>
      <dgm:spPr/>
    </dgm:pt>
    <dgm:pt modelId="{E8CD0D44-F931-4A37-8FFA-41C740C98144}" type="pres">
      <dgm:prSet presAssocID="{74D82153-636B-4036-AE2F-853F5998FC6D}" presName="Parent3" presStyleLbl="revTx" presStyleIdx="0" presStyleCnt="0">
        <dgm:presLayoutVars>
          <dgm:chMax val="1"/>
          <dgm:chPref val="1"/>
          <dgm:bulletEnabled val="1"/>
        </dgm:presLayoutVars>
      </dgm:prSet>
      <dgm:spPr/>
    </dgm:pt>
    <dgm:pt modelId="{56ACCDE4-7417-4E59-8A53-BA0E77A5A112}" type="pres">
      <dgm:prSet presAssocID="{A43591E7-1AF7-4129-B48F-0334BFC8CCF2}" presName="Accent2" presStyleCnt="0"/>
      <dgm:spPr/>
    </dgm:pt>
    <dgm:pt modelId="{C3BDC5A8-5FEB-4E58-8DD3-44325C97D522}" type="pres">
      <dgm:prSet presAssocID="{A43591E7-1AF7-4129-B48F-0334BFC8CCF2}" presName="Accent" presStyleLbl="node1" presStyleIdx="6" presStyleCnt="8"/>
      <dgm:spPr/>
    </dgm:pt>
    <dgm:pt modelId="{39408FCC-6FDD-40A2-88BC-1C2F1C4AA535}" type="pres">
      <dgm:prSet presAssocID="{A43591E7-1AF7-4129-B48F-0334BFC8CCF2}" presName="ParentBackground2" presStyleCnt="0"/>
      <dgm:spPr/>
    </dgm:pt>
    <dgm:pt modelId="{F1ADFA7F-F270-4272-B6CB-BFAAB8B63B06}" type="pres">
      <dgm:prSet presAssocID="{A43591E7-1AF7-4129-B48F-0334BFC8CCF2}" presName="ParentBackground" presStyleLbl="fgAcc1" presStyleIdx="6" presStyleCnt="8"/>
      <dgm:spPr/>
    </dgm:pt>
    <dgm:pt modelId="{3E48641C-9EFF-4027-A5EA-C7E99867E2F4}" type="pres">
      <dgm:prSet presAssocID="{A43591E7-1AF7-4129-B48F-0334BFC8CCF2}" presName="Parent2" presStyleLbl="revTx" presStyleIdx="0" presStyleCnt="0">
        <dgm:presLayoutVars>
          <dgm:chMax val="1"/>
          <dgm:chPref val="1"/>
          <dgm:bulletEnabled val="1"/>
        </dgm:presLayoutVars>
      </dgm:prSet>
      <dgm:spPr/>
    </dgm:pt>
    <dgm:pt modelId="{C7CC7CD1-2015-47B1-AC75-91C5C6176EE2}" type="pres">
      <dgm:prSet presAssocID="{D69C6D07-24CA-48B0-BBCB-4E712DDD60FB}" presName="Accent1" presStyleCnt="0"/>
      <dgm:spPr/>
    </dgm:pt>
    <dgm:pt modelId="{F9C2AF06-1B61-4AD9-B73D-202A26A1D6BC}" type="pres">
      <dgm:prSet presAssocID="{D69C6D07-24CA-48B0-BBCB-4E712DDD60FB}" presName="Accent" presStyleLbl="node1" presStyleIdx="7" presStyleCnt="8"/>
      <dgm:spPr/>
    </dgm:pt>
    <dgm:pt modelId="{7D33588E-3128-4ED3-BD43-612F1F6C4DBE}" type="pres">
      <dgm:prSet presAssocID="{D69C6D07-24CA-48B0-BBCB-4E712DDD60FB}" presName="ParentBackground1" presStyleCnt="0"/>
      <dgm:spPr/>
    </dgm:pt>
    <dgm:pt modelId="{4D811D52-1357-4EBD-B738-9F127A8258CF}" type="pres">
      <dgm:prSet presAssocID="{D69C6D07-24CA-48B0-BBCB-4E712DDD60FB}" presName="ParentBackground" presStyleLbl="fgAcc1" presStyleIdx="7" presStyleCnt="8"/>
      <dgm:spPr/>
    </dgm:pt>
    <dgm:pt modelId="{36CD0723-DF02-4255-AB87-73143D3CA11E}" type="pres">
      <dgm:prSet presAssocID="{D69C6D07-24CA-48B0-BBCB-4E712DDD60FB}" presName="Parent1" presStyleLbl="revTx" presStyleIdx="0" presStyleCnt="0">
        <dgm:presLayoutVars>
          <dgm:chMax val="1"/>
          <dgm:chPref val="1"/>
          <dgm:bulletEnabled val="1"/>
        </dgm:presLayoutVars>
      </dgm:prSet>
      <dgm:spPr/>
    </dgm:pt>
  </dgm:ptLst>
  <dgm:cxnLst>
    <dgm:cxn modelId="{759EA007-4281-4DC9-A9E6-582DE32E85E4}" type="presOf" srcId="{D4D0F6D8-7119-4F7C-9EE4-814BEA920E90}" destId="{FC24DF3A-9253-44C0-8987-92081A0D02C8}" srcOrd="0" destOrd="0" presId="urn:microsoft.com/office/officeart/2011/layout/CircleProcess"/>
    <dgm:cxn modelId="{E1D1ED0C-8B79-4DA6-A14A-0ED53A4AE652}" type="presOf" srcId="{D69C6D07-24CA-48B0-BBCB-4E712DDD60FB}" destId="{36CD0723-DF02-4255-AB87-73143D3CA11E}" srcOrd="1" destOrd="0" presId="urn:microsoft.com/office/officeart/2011/layout/CircleProcess"/>
    <dgm:cxn modelId="{072DB915-3866-459D-A690-A3FD7AAFBC3B}" type="presOf" srcId="{0F9D4B47-09F9-4A23-9A31-5B4138BD9232}" destId="{2A2A4B58-6F15-4C4B-B78F-D0E771FBFD7F}" srcOrd="0" destOrd="0" presId="urn:microsoft.com/office/officeart/2011/layout/CircleProcess"/>
    <dgm:cxn modelId="{CD495E24-5873-43D4-B277-A3DCC528417F}" type="presOf" srcId="{9B613D4D-622E-43FF-9647-F6AAE86F5FA0}" destId="{CB3E5F9C-3F96-4C56-8487-D336F970328A}" srcOrd="1" destOrd="0" presId="urn:microsoft.com/office/officeart/2011/layout/CircleProcess"/>
    <dgm:cxn modelId="{E92D582E-1AD0-4580-A683-6DD2BE84DCF7}" type="presOf" srcId="{74D82153-636B-4036-AE2F-853F5998FC6D}" destId="{E8CD0D44-F931-4A37-8FFA-41C740C98144}" srcOrd="1" destOrd="0" presId="urn:microsoft.com/office/officeart/2011/layout/CircleProcess"/>
    <dgm:cxn modelId="{E0A0D35D-54C1-4A58-913E-BBBB6B18472A}" type="presOf" srcId="{EB1ECA77-D013-4807-9164-E59FB18900E6}" destId="{77A422D5-3917-49F2-B9DE-C0F6616BE8DF}" srcOrd="1" destOrd="0" presId="urn:microsoft.com/office/officeart/2011/layout/CircleProcess"/>
    <dgm:cxn modelId="{169F8D60-EC1B-49AF-BD3A-F5D2659977D2}" srcId="{D4D0F6D8-7119-4F7C-9EE4-814BEA920E90}" destId="{0F9D4B47-09F9-4A23-9A31-5B4138BD9232}" srcOrd="3" destOrd="0" parTransId="{496EE979-477D-43E7-8684-757C6795E79E}" sibTransId="{816118BC-1253-4908-9335-335A845D9054}"/>
    <dgm:cxn modelId="{03408F43-9A6D-4057-A5DF-56F12A495AE9}" srcId="{D4D0F6D8-7119-4F7C-9EE4-814BEA920E90}" destId="{A43591E7-1AF7-4129-B48F-0334BFC8CCF2}" srcOrd="1" destOrd="0" parTransId="{8BC7C321-FA67-4C82-820B-3E95E4D17530}" sibTransId="{07B93A74-02D1-4690-9DD0-37038FFC5FB1}"/>
    <dgm:cxn modelId="{A67AAE45-F314-4072-A75A-E9BFC73EE8CF}" type="presOf" srcId="{BDC1580A-F5F5-4225-B25E-2407F9906408}" destId="{C2F267CE-92E5-4C1E-848E-7A28854E544D}" srcOrd="1" destOrd="0" presId="urn:microsoft.com/office/officeart/2011/layout/CircleProcess"/>
    <dgm:cxn modelId="{044EDD65-EACB-40C9-92A5-37E3B817DEF9}" type="presOf" srcId="{74D82153-636B-4036-AE2F-853F5998FC6D}" destId="{F9FA2353-E770-408F-8BAF-9C84660EDB7D}" srcOrd="0" destOrd="0" presId="urn:microsoft.com/office/officeart/2011/layout/CircleProcess"/>
    <dgm:cxn modelId="{6D694C66-5AD8-4D89-B9E9-1956A7A48D7F}" type="presOf" srcId="{4F04CDF8-362B-4F26-B4E1-E816A94B4CB7}" destId="{F040AA7A-CF10-4CD6-AB6A-D9C6FF75762E}" srcOrd="1" destOrd="0" presId="urn:microsoft.com/office/officeart/2011/layout/CircleProcess"/>
    <dgm:cxn modelId="{C9442167-7C74-4F7B-B117-F270ABACAAD2}" type="presOf" srcId="{A43591E7-1AF7-4129-B48F-0334BFC8CCF2}" destId="{F1ADFA7F-F270-4272-B6CB-BFAAB8B63B06}" srcOrd="0" destOrd="0" presId="urn:microsoft.com/office/officeart/2011/layout/CircleProcess"/>
    <dgm:cxn modelId="{0FBE3F70-7AC0-4DAF-BB41-F53114AE1D4F}" srcId="{D4D0F6D8-7119-4F7C-9EE4-814BEA920E90}" destId="{4F04CDF8-362B-4F26-B4E1-E816A94B4CB7}" srcOrd="7" destOrd="0" parTransId="{FEB81ED6-3028-4FD0-A638-E4F6455E5288}" sibTransId="{34DEB534-2DF0-4C1A-8E59-ECC62104AF89}"/>
    <dgm:cxn modelId="{CC207170-5EF3-4CA7-8034-F29A5E97651C}" srcId="{D4D0F6D8-7119-4F7C-9EE4-814BEA920E90}" destId="{D69C6D07-24CA-48B0-BBCB-4E712DDD60FB}" srcOrd="0" destOrd="0" parTransId="{11D07AB1-C681-45B3-B6B3-FDF44958DB8F}" sibTransId="{F33ABA39-05DE-456F-9305-4840AA06B38E}"/>
    <dgm:cxn modelId="{C7CB7D71-D714-4C36-89BE-B68B019EFA7E}" type="presOf" srcId="{BDC1580A-F5F5-4225-B25E-2407F9906408}" destId="{1331F109-C5B4-4C38-96D3-7C1F80068CC3}" srcOrd="0" destOrd="0" presId="urn:microsoft.com/office/officeart/2011/layout/CircleProcess"/>
    <dgm:cxn modelId="{1079B78F-DAAC-4167-871A-465CDFBABFF0}" type="presOf" srcId="{EB1ECA77-D013-4807-9164-E59FB18900E6}" destId="{8E1D0D3E-8827-4497-9E03-16FF15AF176F}" srcOrd="0" destOrd="0" presId="urn:microsoft.com/office/officeart/2011/layout/CircleProcess"/>
    <dgm:cxn modelId="{19E9E7AC-DB6B-4EDD-A815-1E099B9438E3}" type="presOf" srcId="{4F04CDF8-362B-4F26-B4E1-E816A94B4CB7}" destId="{140676F5-DEB2-4617-BDDD-C7458ED53770}" srcOrd="0" destOrd="0" presId="urn:microsoft.com/office/officeart/2011/layout/CircleProcess"/>
    <dgm:cxn modelId="{99AB34AF-9BC6-4964-B237-463E1845C550}" srcId="{D4D0F6D8-7119-4F7C-9EE4-814BEA920E90}" destId="{9B613D4D-622E-43FF-9647-F6AAE86F5FA0}" srcOrd="6" destOrd="0" parTransId="{15A323B4-588C-4932-8C3F-C891F3B4FE5F}" sibTransId="{A630AE51-DF3F-40E9-A299-1D7B25F2ECCF}"/>
    <dgm:cxn modelId="{0B701AB1-E04B-481E-8F21-1D0A28C42151}" srcId="{D4D0F6D8-7119-4F7C-9EE4-814BEA920E90}" destId="{74D82153-636B-4036-AE2F-853F5998FC6D}" srcOrd="2" destOrd="0" parTransId="{87C117DB-7125-4F99-8F49-2C49AFE4A543}" sibTransId="{11711B1C-78F8-44F5-AD70-52A01D063A2E}"/>
    <dgm:cxn modelId="{EFE4D9B2-668F-4AC4-B042-CB5EF36B9182}" type="presOf" srcId="{A43591E7-1AF7-4129-B48F-0334BFC8CCF2}" destId="{3E48641C-9EFF-4027-A5EA-C7E99867E2F4}" srcOrd="1" destOrd="0" presId="urn:microsoft.com/office/officeart/2011/layout/CircleProcess"/>
    <dgm:cxn modelId="{6FA182C4-2AEE-4638-8158-A8BDD44BF90B}" type="presOf" srcId="{0F9D4B47-09F9-4A23-9A31-5B4138BD9232}" destId="{D7C26E9E-71E9-4715-B7C3-7D1EEDE49622}" srcOrd="1" destOrd="0" presId="urn:microsoft.com/office/officeart/2011/layout/CircleProcess"/>
    <dgm:cxn modelId="{F0CAB6C8-D40A-4F72-8301-01A2C453664E}" type="presOf" srcId="{D69C6D07-24CA-48B0-BBCB-4E712DDD60FB}" destId="{4D811D52-1357-4EBD-B738-9F127A8258CF}" srcOrd="0" destOrd="0" presId="urn:microsoft.com/office/officeart/2011/layout/CircleProcess"/>
    <dgm:cxn modelId="{E0F25EDD-188C-42E2-9007-F1F10738D1D8}" type="presOf" srcId="{9B613D4D-622E-43FF-9647-F6AAE86F5FA0}" destId="{64D41FF5-83CA-4340-B5E8-B228342D969E}" srcOrd="0" destOrd="0" presId="urn:microsoft.com/office/officeart/2011/layout/CircleProcess"/>
    <dgm:cxn modelId="{E1B853E2-2E8F-4C48-A45F-B2DB514A74A9}" srcId="{D4D0F6D8-7119-4F7C-9EE4-814BEA920E90}" destId="{EB1ECA77-D013-4807-9164-E59FB18900E6}" srcOrd="4" destOrd="0" parTransId="{457B2DA7-17AC-449F-A9B7-1DA2677122EE}" sibTransId="{511DCF13-4C7A-4A40-97B5-3A618AA8127A}"/>
    <dgm:cxn modelId="{8AD26BF0-DBE2-42C1-ABFD-A6F5146B0B49}" srcId="{D4D0F6D8-7119-4F7C-9EE4-814BEA920E90}" destId="{BDC1580A-F5F5-4225-B25E-2407F9906408}" srcOrd="5" destOrd="0" parTransId="{C947DF2D-A8DB-4F97-A7AD-34670D7F6DA2}" sibTransId="{10648EC4-7318-49CB-BB15-4EE1FA257699}"/>
    <dgm:cxn modelId="{E56960BD-5D0C-4975-8552-F2AB1578079D}" type="presParOf" srcId="{FC24DF3A-9253-44C0-8987-92081A0D02C8}" destId="{09B9F7AD-0E13-4D7C-88F0-73D232413954}" srcOrd="0" destOrd="0" presId="urn:microsoft.com/office/officeart/2011/layout/CircleProcess"/>
    <dgm:cxn modelId="{0CB452D4-EE43-4247-8794-75C589BA71A8}" type="presParOf" srcId="{09B9F7AD-0E13-4D7C-88F0-73D232413954}" destId="{2F8A9478-EF89-4671-9AA1-E37884F665EC}" srcOrd="0" destOrd="0" presId="urn:microsoft.com/office/officeart/2011/layout/CircleProcess"/>
    <dgm:cxn modelId="{D5FFFA5D-EDBC-4C2F-B120-9B8ADA2C5D7D}" type="presParOf" srcId="{FC24DF3A-9253-44C0-8987-92081A0D02C8}" destId="{4B7DAE83-6D13-42E6-9C58-80F7859647AF}" srcOrd="1" destOrd="0" presId="urn:microsoft.com/office/officeart/2011/layout/CircleProcess"/>
    <dgm:cxn modelId="{7BE28F26-BD10-4CDD-937F-B46DB1F3DC72}" type="presParOf" srcId="{4B7DAE83-6D13-42E6-9C58-80F7859647AF}" destId="{140676F5-DEB2-4617-BDDD-C7458ED53770}" srcOrd="0" destOrd="0" presId="urn:microsoft.com/office/officeart/2011/layout/CircleProcess"/>
    <dgm:cxn modelId="{9DF231A0-D086-4F4F-BFE9-00D32485A9FE}" type="presParOf" srcId="{FC24DF3A-9253-44C0-8987-92081A0D02C8}" destId="{F040AA7A-CF10-4CD6-AB6A-D9C6FF75762E}" srcOrd="2" destOrd="0" presId="urn:microsoft.com/office/officeart/2011/layout/CircleProcess"/>
    <dgm:cxn modelId="{51D3F570-20B2-4874-8BFB-DF3951F68F37}" type="presParOf" srcId="{FC24DF3A-9253-44C0-8987-92081A0D02C8}" destId="{35B80233-3E52-4606-B8B1-4F9E1E6F8AFD}" srcOrd="3" destOrd="0" presId="urn:microsoft.com/office/officeart/2011/layout/CircleProcess"/>
    <dgm:cxn modelId="{BF786918-1E7C-4E79-8010-E740CB50A86F}" type="presParOf" srcId="{35B80233-3E52-4606-B8B1-4F9E1E6F8AFD}" destId="{2F0669C2-8A3F-4D5A-8D0B-3E8D5F551A78}" srcOrd="0" destOrd="0" presId="urn:microsoft.com/office/officeart/2011/layout/CircleProcess"/>
    <dgm:cxn modelId="{3B1804AB-0989-493C-9030-8DFB029B4E62}" type="presParOf" srcId="{FC24DF3A-9253-44C0-8987-92081A0D02C8}" destId="{100798CF-EAE9-4012-BB62-E42ADEFDF2DF}" srcOrd="4" destOrd="0" presId="urn:microsoft.com/office/officeart/2011/layout/CircleProcess"/>
    <dgm:cxn modelId="{F15E6B34-5207-4B7F-8716-0DB96A39D793}" type="presParOf" srcId="{100798CF-EAE9-4012-BB62-E42ADEFDF2DF}" destId="{64D41FF5-83CA-4340-B5E8-B228342D969E}" srcOrd="0" destOrd="0" presId="urn:microsoft.com/office/officeart/2011/layout/CircleProcess"/>
    <dgm:cxn modelId="{64A34E87-0B11-4289-97CE-B547DB58A880}" type="presParOf" srcId="{FC24DF3A-9253-44C0-8987-92081A0D02C8}" destId="{CB3E5F9C-3F96-4C56-8487-D336F970328A}" srcOrd="5" destOrd="0" presId="urn:microsoft.com/office/officeart/2011/layout/CircleProcess"/>
    <dgm:cxn modelId="{33D90B02-07C1-47E4-930B-02EDBFBFC67E}" type="presParOf" srcId="{FC24DF3A-9253-44C0-8987-92081A0D02C8}" destId="{D1C7AA3B-8232-4FA9-8BE5-F5EF9715C75E}" srcOrd="6" destOrd="0" presId="urn:microsoft.com/office/officeart/2011/layout/CircleProcess"/>
    <dgm:cxn modelId="{4E3587F6-ECAB-497D-9EFB-3A89821E378C}" type="presParOf" srcId="{D1C7AA3B-8232-4FA9-8BE5-F5EF9715C75E}" destId="{95BB7D49-78A9-4884-A2B9-8ACBFF612C8B}" srcOrd="0" destOrd="0" presId="urn:microsoft.com/office/officeart/2011/layout/CircleProcess"/>
    <dgm:cxn modelId="{1456F2FB-CF1C-4E4B-8CB4-F64F8C064F9A}" type="presParOf" srcId="{FC24DF3A-9253-44C0-8987-92081A0D02C8}" destId="{EFB6A445-C10D-4E17-8913-79B7838BC226}" srcOrd="7" destOrd="0" presId="urn:microsoft.com/office/officeart/2011/layout/CircleProcess"/>
    <dgm:cxn modelId="{FE5913FB-2AEA-44A7-9DAA-8B81E4F5247B}" type="presParOf" srcId="{EFB6A445-C10D-4E17-8913-79B7838BC226}" destId="{1331F109-C5B4-4C38-96D3-7C1F80068CC3}" srcOrd="0" destOrd="0" presId="urn:microsoft.com/office/officeart/2011/layout/CircleProcess"/>
    <dgm:cxn modelId="{507D134F-82FF-4D4B-9323-FFCC5841B8F3}" type="presParOf" srcId="{FC24DF3A-9253-44C0-8987-92081A0D02C8}" destId="{C2F267CE-92E5-4C1E-848E-7A28854E544D}" srcOrd="8" destOrd="0" presId="urn:microsoft.com/office/officeart/2011/layout/CircleProcess"/>
    <dgm:cxn modelId="{0525AE1D-4405-4AF9-8017-F370B15A9546}" type="presParOf" srcId="{FC24DF3A-9253-44C0-8987-92081A0D02C8}" destId="{B3147A54-63EF-49B8-8BE2-3B8FFED57E66}" srcOrd="9" destOrd="0" presId="urn:microsoft.com/office/officeart/2011/layout/CircleProcess"/>
    <dgm:cxn modelId="{465CB30D-9A88-4815-BB84-3E5A1F4B667B}" type="presParOf" srcId="{B3147A54-63EF-49B8-8BE2-3B8FFED57E66}" destId="{7A8723D2-0DAF-4D38-9EFC-77B8FB48259B}" srcOrd="0" destOrd="0" presId="urn:microsoft.com/office/officeart/2011/layout/CircleProcess"/>
    <dgm:cxn modelId="{F202FE7D-4A60-494E-8157-B6FF2A7C25B1}" type="presParOf" srcId="{FC24DF3A-9253-44C0-8987-92081A0D02C8}" destId="{6ADC217E-E691-49C6-91E4-CDBC9C3D5FA8}" srcOrd="10" destOrd="0" presId="urn:microsoft.com/office/officeart/2011/layout/CircleProcess"/>
    <dgm:cxn modelId="{97B8A1CE-6266-4BD9-897A-1310C2891787}" type="presParOf" srcId="{6ADC217E-E691-49C6-91E4-CDBC9C3D5FA8}" destId="{8E1D0D3E-8827-4497-9E03-16FF15AF176F}" srcOrd="0" destOrd="0" presId="urn:microsoft.com/office/officeart/2011/layout/CircleProcess"/>
    <dgm:cxn modelId="{B5E10C2D-E632-4D2D-9FD8-F148A8365A6C}" type="presParOf" srcId="{FC24DF3A-9253-44C0-8987-92081A0D02C8}" destId="{77A422D5-3917-49F2-B9DE-C0F6616BE8DF}" srcOrd="11" destOrd="0" presId="urn:microsoft.com/office/officeart/2011/layout/CircleProcess"/>
    <dgm:cxn modelId="{C8131C09-DAEF-49A1-A6A3-AA950C9790D7}" type="presParOf" srcId="{FC24DF3A-9253-44C0-8987-92081A0D02C8}" destId="{A6F436A2-2B30-468B-8135-D84C490B2EDA}" srcOrd="12" destOrd="0" presId="urn:microsoft.com/office/officeart/2011/layout/CircleProcess"/>
    <dgm:cxn modelId="{EED0F4EB-CBDE-498A-8339-9D526B4A9150}" type="presParOf" srcId="{A6F436A2-2B30-468B-8135-D84C490B2EDA}" destId="{250D1002-8307-4413-AFF2-C4B988F94436}" srcOrd="0" destOrd="0" presId="urn:microsoft.com/office/officeart/2011/layout/CircleProcess"/>
    <dgm:cxn modelId="{290F5383-A96C-4D87-8422-3BC3C102B9CA}" type="presParOf" srcId="{FC24DF3A-9253-44C0-8987-92081A0D02C8}" destId="{C3CBF0EC-78F8-4E7B-889C-E5C86DB7471C}" srcOrd="13" destOrd="0" presId="urn:microsoft.com/office/officeart/2011/layout/CircleProcess"/>
    <dgm:cxn modelId="{D8D1EC6C-C3D9-4B3D-A33D-B0B5E91283C2}" type="presParOf" srcId="{C3CBF0EC-78F8-4E7B-889C-E5C86DB7471C}" destId="{2A2A4B58-6F15-4C4B-B78F-D0E771FBFD7F}" srcOrd="0" destOrd="0" presId="urn:microsoft.com/office/officeart/2011/layout/CircleProcess"/>
    <dgm:cxn modelId="{135C4CE1-801D-418C-A917-09D8F569C33E}" type="presParOf" srcId="{FC24DF3A-9253-44C0-8987-92081A0D02C8}" destId="{D7C26E9E-71E9-4715-B7C3-7D1EEDE49622}" srcOrd="14" destOrd="0" presId="urn:microsoft.com/office/officeart/2011/layout/CircleProcess"/>
    <dgm:cxn modelId="{2CB377A1-3495-4758-8885-DC3FA78C0D9A}" type="presParOf" srcId="{FC24DF3A-9253-44C0-8987-92081A0D02C8}" destId="{24705170-C683-46D1-892A-109A765F42CE}" srcOrd="15" destOrd="0" presId="urn:microsoft.com/office/officeart/2011/layout/CircleProcess"/>
    <dgm:cxn modelId="{DF0A4D84-2F74-471F-BC86-312AE1847EDA}" type="presParOf" srcId="{24705170-C683-46D1-892A-109A765F42CE}" destId="{E14540BF-B7F0-490B-9E9A-FCCFFDE7124F}" srcOrd="0" destOrd="0" presId="urn:microsoft.com/office/officeart/2011/layout/CircleProcess"/>
    <dgm:cxn modelId="{B69EC460-E6BC-4D1E-923B-82310E6C5F06}" type="presParOf" srcId="{FC24DF3A-9253-44C0-8987-92081A0D02C8}" destId="{9702054B-BCC5-4985-A757-B2E85CF90E54}" srcOrd="16" destOrd="0" presId="urn:microsoft.com/office/officeart/2011/layout/CircleProcess"/>
    <dgm:cxn modelId="{3B1A7C82-CFF0-4B71-8964-EC6E4BE6D262}" type="presParOf" srcId="{9702054B-BCC5-4985-A757-B2E85CF90E54}" destId="{F9FA2353-E770-408F-8BAF-9C84660EDB7D}" srcOrd="0" destOrd="0" presId="urn:microsoft.com/office/officeart/2011/layout/CircleProcess"/>
    <dgm:cxn modelId="{551EB8FE-AA1D-40E2-B917-8F14F0FAE6DF}" type="presParOf" srcId="{FC24DF3A-9253-44C0-8987-92081A0D02C8}" destId="{E8CD0D44-F931-4A37-8FFA-41C740C98144}" srcOrd="17" destOrd="0" presId="urn:microsoft.com/office/officeart/2011/layout/CircleProcess"/>
    <dgm:cxn modelId="{F2DE97F4-B7CC-46AB-9E97-ABB85B0EAF4D}" type="presParOf" srcId="{FC24DF3A-9253-44C0-8987-92081A0D02C8}" destId="{56ACCDE4-7417-4E59-8A53-BA0E77A5A112}" srcOrd="18" destOrd="0" presId="urn:microsoft.com/office/officeart/2011/layout/CircleProcess"/>
    <dgm:cxn modelId="{0881D2C7-40C1-4448-A589-E9DC7441F2F7}" type="presParOf" srcId="{56ACCDE4-7417-4E59-8A53-BA0E77A5A112}" destId="{C3BDC5A8-5FEB-4E58-8DD3-44325C97D522}" srcOrd="0" destOrd="0" presId="urn:microsoft.com/office/officeart/2011/layout/CircleProcess"/>
    <dgm:cxn modelId="{888B2806-AEBD-47C6-AF14-9D1AABF73E67}" type="presParOf" srcId="{FC24DF3A-9253-44C0-8987-92081A0D02C8}" destId="{39408FCC-6FDD-40A2-88BC-1C2F1C4AA535}" srcOrd="19" destOrd="0" presId="urn:microsoft.com/office/officeart/2011/layout/CircleProcess"/>
    <dgm:cxn modelId="{B08372A1-C23E-47A4-B4D9-54F04660214E}" type="presParOf" srcId="{39408FCC-6FDD-40A2-88BC-1C2F1C4AA535}" destId="{F1ADFA7F-F270-4272-B6CB-BFAAB8B63B06}" srcOrd="0" destOrd="0" presId="urn:microsoft.com/office/officeart/2011/layout/CircleProcess"/>
    <dgm:cxn modelId="{B58A3ED7-9249-4F94-B2E9-59A206995070}" type="presParOf" srcId="{FC24DF3A-9253-44C0-8987-92081A0D02C8}" destId="{3E48641C-9EFF-4027-A5EA-C7E99867E2F4}" srcOrd="20" destOrd="0" presId="urn:microsoft.com/office/officeart/2011/layout/CircleProcess"/>
    <dgm:cxn modelId="{ECD8D3E6-06AF-4CBC-9CAC-CA85F7F0FDBF}" type="presParOf" srcId="{FC24DF3A-9253-44C0-8987-92081A0D02C8}" destId="{C7CC7CD1-2015-47B1-AC75-91C5C6176EE2}" srcOrd="21" destOrd="0" presId="urn:microsoft.com/office/officeart/2011/layout/CircleProcess"/>
    <dgm:cxn modelId="{4B49100D-7532-4A16-80FD-8C4464F84C10}" type="presParOf" srcId="{C7CC7CD1-2015-47B1-AC75-91C5C6176EE2}" destId="{F9C2AF06-1B61-4AD9-B73D-202A26A1D6BC}" srcOrd="0" destOrd="0" presId="urn:microsoft.com/office/officeart/2011/layout/CircleProcess"/>
    <dgm:cxn modelId="{9771FF91-A5BB-4227-9569-F84D04096D43}" type="presParOf" srcId="{FC24DF3A-9253-44C0-8987-92081A0D02C8}" destId="{7D33588E-3128-4ED3-BD43-612F1F6C4DBE}" srcOrd="22" destOrd="0" presId="urn:microsoft.com/office/officeart/2011/layout/CircleProcess"/>
    <dgm:cxn modelId="{E5F19401-98CD-4224-89EE-CCAEE7D8D3CA}" type="presParOf" srcId="{7D33588E-3128-4ED3-BD43-612F1F6C4DBE}" destId="{4D811D52-1357-4EBD-B738-9F127A8258CF}" srcOrd="0" destOrd="0" presId="urn:microsoft.com/office/officeart/2011/layout/CircleProcess"/>
    <dgm:cxn modelId="{5F121D1D-1FE1-4FAD-A372-7FD5E457E526}" type="presParOf" srcId="{FC24DF3A-9253-44C0-8987-92081A0D02C8}" destId="{36CD0723-DF02-4255-AB87-73143D3CA11E}" srcOrd="23"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1229C2-2495-4A75-9FFC-E5EB00B4A239}"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GB"/>
        </a:p>
      </dgm:t>
    </dgm:pt>
    <dgm:pt modelId="{D802682C-1195-428C-A795-807F6385DD7C}">
      <dgm:prSet phldrT="[Text]" custT="1"/>
      <dgm:spPr>
        <a:noFill/>
      </dgm:spPr>
      <dgm:t>
        <a:bodyPr/>
        <a:lstStyle/>
        <a:p>
          <a:pPr algn="ctr">
            <a:buNone/>
          </a:pPr>
          <a:r>
            <a:rPr lang="fr-BE" sz="1900" b="1" kern="1200" dirty="0"/>
            <a:t>Jo De </a:t>
          </a:r>
          <a:r>
            <a:rPr lang="fr-BE" sz="1900" b="1" kern="1200" dirty="0" err="1"/>
            <a:t>Bosschere</a:t>
          </a:r>
          <a:endParaRPr lang="en-GB" sz="1900" b="1" kern="1200" dirty="0"/>
        </a:p>
      </dgm:t>
    </dgm:pt>
    <dgm:pt modelId="{27851827-4B67-476C-95D9-4821B9D12FEE}" type="parTrans" cxnId="{8064A331-B65D-4116-BF5B-4CDBA52D164E}">
      <dgm:prSet/>
      <dgm:spPr/>
      <dgm:t>
        <a:bodyPr/>
        <a:lstStyle/>
        <a:p>
          <a:endParaRPr lang="en-GB"/>
        </a:p>
      </dgm:t>
    </dgm:pt>
    <dgm:pt modelId="{4FB65A30-61DF-4453-BDB0-2ECBE9B95B41}" type="sibTrans" cxnId="{8064A331-B65D-4116-BF5B-4CDBA52D164E}">
      <dgm:prSet/>
      <dgm:spPr/>
      <dgm:t>
        <a:bodyPr/>
        <a:lstStyle/>
        <a:p>
          <a:endParaRPr lang="en-GB"/>
        </a:p>
      </dgm:t>
    </dgm:pt>
    <dgm:pt modelId="{36F882C5-C9B7-4806-9F05-3ED0F83A45FB}">
      <dgm:prSet phldrT="[Text]" custT="1"/>
      <dgm:spPr>
        <a:solidFill>
          <a:schemeClr val="accent2">
            <a:lumMod val="40000"/>
            <a:lumOff val="60000"/>
          </a:schemeClr>
        </a:solidFill>
      </dgm:spPr>
      <dgm:t>
        <a:bodyPr/>
        <a:lstStyle/>
        <a:p>
          <a:pPr algn="ctr">
            <a:buNone/>
          </a:pPr>
          <a:r>
            <a:rPr lang="fr-BE" sz="1900" b="1" kern="1200" dirty="0"/>
            <a:t>Antoine Defossez</a:t>
          </a:r>
          <a:endParaRPr lang="en-GB" sz="1900" b="1" kern="1200" dirty="0"/>
        </a:p>
      </dgm:t>
    </dgm:pt>
    <dgm:pt modelId="{5961232B-2F29-4E93-A106-7F072D6EF958}" type="parTrans" cxnId="{548780D8-7345-401F-8309-F1379064133F}">
      <dgm:prSet/>
      <dgm:spPr/>
      <dgm:t>
        <a:bodyPr/>
        <a:lstStyle/>
        <a:p>
          <a:endParaRPr lang="en-GB"/>
        </a:p>
      </dgm:t>
    </dgm:pt>
    <dgm:pt modelId="{5CF72C93-7001-4E03-829F-012131F063C7}" type="sibTrans" cxnId="{548780D8-7345-401F-8309-F1379064133F}">
      <dgm:prSet/>
      <dgm:spPr/>
      <dgm:t>
        <a:bodyPr/>
        <a:lstStyle/>
        <a:p>
          <a:endParaRPr lang="en-GB"/>
        </a:p>
      </dgm:t>
    </dgm:pt>
    <dgm:pt modelId="{E56F67C9-3A84-42AB-930D-6810820A8DE9}">
      <dgm:prSet phldrT="[Text]" custT="1"/>
      <dgm:spPr>
        <a:ln w="12700">
          <a:noFill/>
        </a:ln>
      </dgm:spPr>
      <dgm:t>
        <a:bodyPr/>
        <a:lstStyle/>
        <a:p>
          <a:pPr algn="ctr"/>
          <a:r>
            <a:rPr lang="fr-BE" sz="1900" b="1" kern="1200" dirty="0"/>
            <a:t>Wouter </a:t>
          </a:r>
          <a:r>
            <a:rPr lang="fr-BE" sz="1900" b="1" kern="1200" dirty="0" err="1"/>
            <a:t>Malfait</a:t>
          </a:r>
          <a:endParaRPr lang="fr-BE" sz="1900" b="1" kern="1200" dirty="0"/>
        </a:p>
        <a:p>
          <a:pPr algn="ctr"/>
          <a:r>
            <a:rPr lang="en-GB" sz="1900" b="0" i="0" kern="1200" dirty="0"/>
            <a:t>Project Officer ERTMS and Telematics Unit</a:t>
          </a:r>
        </a:p>
        <a:p>
          <a:pPr algn="ctr"/>
          <a:endParaRPr lang="en-GB" sz="1900" b="0" i="0" kern="1200" dirty="0"/>
        </a:p>
        <a:p>
          <a:pPr algn="ctr"/>
          <a:endParaRPr lang="en-GB" sz="1900" b="0" i="0" kern="1200" dirty="0"/>
        </a:p>
      </dgm:t>
    </dgm:pt>
    <dgm:pt modelId="{52A08AB4-5F2F-4932-89F2-76316E7CC499}" type="parTrans" cxnId="{D1211A08-E2F6-4766-AA06-EC2C93005BD5}">
      <dgm:prSet/>
      <dgm:spPr/>
      <dgm:t>
        <a:bodyPr/>
        <a:lstStyle/>
        <a:p>
          <a:endParaRPr lang="en-GB"/>
        </a:p>
      </dgm:t>
    </dgm:pt>
    <dgm:pt modelId="{D45129C8-51F1-4EC1-9D56-7664A1620A62}" type="sibTrans" cxnId="{D1211A08-E2F6-4766-AA06-EC2C93005BD5}">
      <dgm:prSet/>
      <dgm:spPr/>
      <dgm:t>
        <a:bodyPr/>
        <a:lstStyle/>
        <a:p>
          <a:endParaRPr lang="en-GB"/>
        </a:p>
      </dgm:t>
    </dgm:pt>
    <dgm:pt modelId="{46D1BB39-D43D-4B17-A38E-517505092A18}">
      <dgm:prSet phldrT="[Text]" custT="1"/>
      <dgm:spPr/>
      <dgm:t>
        <a:bodyPr/>
        <a:lstStyle/>
        <a:p>
          <a:pPr algn="ctr">
            <a:buNone/>
          </a:pPr>
          <a:r>
            <a:rPr lang="fr-BE" sz="1900" b="1" dirty="0"/>
            <a:t>Olivier Piron</a:t>
          </a:r>
          <a:endParaRPr lang="en-GB" sz="1900" b="1" dirty="0"/>
        </a:p>
      </dgm:t>
    </dgm:pt>
    <dgm:pt modelId="{EEA3A7CF-C70B-4CAD-8D7A-433F62D6DA98}" type="parTrans" cxnId="{69857003-FA3A-4EC4-A6E8-1432106BA885}">
      <dgm:prSet/>
      <dgm:spPr/>
      <dgm:t>
        <a:bodyPr/>
        <a:lstStyle/>
        <a:p>
          <a:endParaRPr lang="en-GB"/>
        </a:p>
      </dgm:t>
    </dgm:pt>
    <dgm:pt modelId="{100C8992-8941-4136-94C8-B0C04EC91AF1}" type="sibTrans" cxnId="{69857003-FA3A-4EC4-A6E8-1432106BA885}">
      <dgm:prSet/>
      <dgm:spPr/>
      <dgm:t>
        <a:bodyPr/>
        <a:lstStyle/>
        <a:p>
          <a:endParaRPr lang="en-GB"/>
        </a:p>
      </dgm:t>
    </dgm:pt>
    <dgm:pt modelId="{23139516-29EF-44CF-BBD0-36A52E8A104D}">
      <dgm:prSet phldrT="[Text]" custT="1"/>
      <dgm:spPr/>
      <dgm:t>
        <a:bodyPr/>
        <a:lstStyle/>
        <a:p>
          <a:pPr algn="ctr">
            <a:buNone/>
          </a:pPr>
          <a:r>
            <a:rPr lang="en-US" sz="1900" b="0" i="0" dirty="0"/>
            <a:t>Head of Rolling Stock and Fixed Installations Unit</a:t>
          </a:r>
          <a:endParaRPr lang="en-GB" sz="1900" dirty="0"/>
        </a:p>
      </dgm:t>
    </dgm:pt>
    <dgm:pt modelId="{3E088065-FE7A-4193-B6C1-9D4F309B63C3}" type="parTrans" cxnId="{D79455D6-9F33-405C-8C61-609C952D66E7}">
      <dgm:prSet/>
      <dgm:spPr/>
      <dgm:t>
        <a:bodyPr/>
        <a:lstStyle/>
        <a:p>
          <a:endParaRPr lang="en-GB"/>
        </a:p>
      </dgm:t>
    </dgm:pt>
    <dgm:pt modelId="{9A3B1896-8B73-4A0D-A4DC-8C264FED607D}" type="sibTrans" cxnId="{D79455D6-9F33-405C-8C61-609C952D66E7}">
      <dgm:prSet/>
      <dgm:spPr/>
      <dgm:t>
        <a:bodyPr/>
        <a:lstStyle/>
        <a:p>
          <a:endParaRPr lang="en-GB"/>
        </a:p>
      </dgm:t>
    </dgm:pt>
    <dgm:pt modelId="{D3C84CAF-E860-4840-A87D-AB956B1733CE}">
      <dgm:prSet phldrT="[Text]" custT="1"/>
      <dgm:spPr>
        <a:noFill/>
      </dgm:spPr>
      <dgm:t>
        <a:bodyPr/>
        <a:lstStyle/>
        <a:p>
          <a:pPr algn="ctr">
            <a:buNone/>
          </a:pPr>
          <a:endParaRPr lang="en-GB" sz="2000" kern="1200" dirty="0"/>
        </a:p>
      </dgm:t>
    </dgm:pt>
    <dgm:pt modelId="{5CF3E1C5-AF93-46B4-85B7-5F33316DEB38}" type="parTrans" cxnId="{77035CC0-B3BD-427E-B7FB-32C3B4A7F910}">
      <dgm:prSet/>
      <dgm:spPr/>
      <dgm:t>
        <a:bodyPr/>
        <a:lstStyle/>
        <a:p>
          <a:endParaRPr lang="en-GB"/>
        </a:p>
      </dgm:t>
    </dgm:pt>
    <dgm:pt modelId="{422CDC45-B32E-4522-A806-DBAF4EADC6F5}" type="sibTrans" cxnId="{77035CC0-B3BD-427E-B7FB-32C3B4A7F910}">
      <dgm:prSet/>
      <dgm:spPr/>
      <dgm:t>
        <a:bodyPr/>
        <a:lstStyle/>
        <a:p>
          <a:endParaRPr lang="en-GB"/>
        </a:p>
      </dgm:t>
    </dgm:pt>
    <dgm:pt modelId="{56F316E9-1FEA-4F10-9F1B-481C9A492130}">
      <dgm:prSet phldrT="[Text]" custT="1"/>
      <dgm:spPr>
        <a:ln w="12700">
          <a:noFill/>
        </a:ln>
      </dgm:spPr>
      <dgm:t>
        <a:bodyPr/>
        <a:lstStyle/>
        <a:p>
          <a:pPr algn="ctr">
            <a:buNone/>
          </a:pPr>
          <a:r>
            <a:rPr lang="en-GB" sz="1900" b="1" kern="1200" dirty="0"/>
            <a:t>Josef </a:t>
          </a:r>
          <a:r>
            <a:rPr lang="en-GB" sz="1900" b="1" kern="1200" dirty="0" err="1"/>
            <a:t>Doppelbauer</a:t>
          </a:r>
          <a:endParaRPr lang="en-GB" sz="1900" b="1" kern="1200" dirty="0"/>
        </a:p>
      </dgm:t>
    </dgm:pt>
    <dgm:pt modelId="{DE86152C-3A47-4F00-9A4C-EED0253301C1}" type="parTrans" cxnId="{D002EA3D-2658-4A52-88CC-917099F2031A}">
      <dgm:prSet/>
      <dgm:spPr/>
      <dgm:t>
        <a:bodyPr/>
        <a:lstStyle/>
        <a:p>
          <a:endParaRPr lang="en-GB"/>
        </a:p>
      </dgm:t>
    </dgm:pt>
    <dgm:pt modelId="{7FF82166-FB4B-4E37-9579-F51CA473C40F}" type="sibTrans" cxnId="{D002EA3D-2658-4A52-88CC-917099F2031A}">
      <dgm:prSet/>
      <dgm:spPr/>
      <dgm:t>
        <a:bodyPr/>
        <a:lstStyle/>
        <a:p>
          <a:endParaRPr lang="en-GB"/>
        </a:p>
      </dgm:t>
    </dgm:pt>
    <dgm:pt modelId="{B52C0DB6-880D-45D6-B6A9-A9224AF1858E}">
      <dgm:prSet phldrT="[Text]" custT="1"/>
      <dgm:spPr>
        <a:noFill/>
      </dgm:spPr>
      <dgm:t>
        <a:bodyPr/>
        <a:lstStyle/>
        <a:p>
          <a:pPr algn="ctr">
            <a:buNone/>
          </a:pPr>
          <a:endParaRPr lang="en-GB" sz="2000" kern="1200" dirty="0"/>
        </a:p>
      </dgm:t>
    </dgm:pt>
    <dgm:pt modelId="{07EB33B1-8CBC-4386-993A-DC721A999F2E}" type="parTrans" cxnId="{3ADAB8FA-B5D8-4EAE-9BB0-FC62D8EC64D6}">
      <dgm:prSet/>
      <dgm:spPr/>
      <dgm:t>
        <a:bodyPr/>
        <a:lstStyle/>
        <a:p>
          <a:endParaRPr lang="en-GB"/>
        </a:p>
      </dgm:t>
    </dgm:pt>
    <dgm:pt modelId="{46F65918-1C39-4FB0-96B2-66A7EDB1D18F}" type="sibTrans" cxnId="{3ADAB8FA-B5D8-4EAE-9BB0-FC62D8EC64D6}">
      <dgm:prSet/>
      <dgm:spPr/>
      <dgm:t>
        <a:bodyPr/>
        <a:lstStyle/>
        <a:p>
          <a:endParaRPr lang="en-GB"/>
        </a:p>
      </dgm:t>
    </dgm:pt>
    <dgm:pt modelId="{1DE8EEDF-55D1-4DFF-883D-2741DB7BE2CD}">
      <dgm:prSet phldrT="[Text]" custT="1"/>
      <dgm:spPr/>
      <dgm:t>
        <a:bodyPr/>
        <a:lstStyle/>
        <a:p>
          <a:pPr algn="ctr">
            <a:buNone/>
          </a:pPr>
          <a:endParaRPr lang="en-GB" sz="2000" dirty="0"/>
        </a:p>
      </dgm:t>
    </dgm:pt>
    <dgm:pt modelId="{F632A782-CB51-4DAA-AAD3-D40866D78581}" type="parTrans" cxnId="{C186D731-CEF7-4F82-A913-CCE7C2D8CC24}">
      <dgm:prSet/>
      <dgm:spPr/>
      <dgm:t>
        <a:bodyPr/>
        <a:lstStyle/>
        <a:p>
          <a:endParaRPr lang="en-GB"/>
        </a:p>
      </dgm:t>
    </dgm:pt>
    <dgm:pt modelId="{70701FA5-751A-4C59-AE2A-B0421A8C53C2}" type="sibTrans" cxnId="{C186D731-CEF7-4F82-A913-CCE7C2D8CC24}">
      <dgm:prSet/>
      <dgm:spPr/>
      <dgm:t>
        <a:bodyPr/>
        <a:lstStyle/>
        <a:p>
          <a:endParaRPr lang="en-GB"/>
        </a:p>
      </dgm:t>
    </dgm:pt>
    <dgm:pt modelId="{2988DB6E-4925-4BF6-AA41-E78CC5A11968}">
      <dgm:prSet phldrT="[Text]" custT="1"/>
      <dgm:spPr>
        <a:solidFill>
          <a:schemeClr val="accent2">
            <a:lumMod val="40000"/>
            <a:lumOff val="60000"/>
          </a:schemeClr>
        </a:solidFill>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327F0D75-FFA7-4ACD-8A6D-2FB48AB8C8E6}" type="parTrans" cxnId="{11E5D880-1D75-4D3E-8B98-21B25A3C09E9}">
      <dgm:prSet/>
      <dgm:spPr/>
      <dgm:t>
        <a:bodyPr/>
        <a:lstStyle/>
        <a:p>
          <a:endParaRPr lang="en-GB"/>
        </a:p>
      </dgm:t>
    </dgm:pt>
    <dgm:pt modelId="{B4CD9EA5-E4EE-41C7-B2EA-6AFDC76A6506}" type="sibTrans" cxnId="{11E5D880-1D75-4D3E-8B98-21B25A3C09E9}">
      <dgm:prSet/>
      <dgm:spPr/>
      <dgm:t>
        <a:bodyPr/>
        <a:lstStyle/>
        <a:p>
          <a:endParaRPr lang="en-GB"/>
        </a:p>
      </dgm:t>
    </dgm:pt>
    <dgm:pt modelId="{8991AA63-189C-4E95-A590-7281DCD40E77}">
      <dgm:prSet phldrT="[Text]" custT="1"/>
      <dgm:spPr>
        <a:solidFill>
          <a:schemeClr val="accent2">
            <a:lumMod val="40000"/>
            <a:lumOff val="60000"/>
          </a:schemeClr>
        </a:solidFill>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1AEA11A3-3BC2-4A1C-943E-82C2358FC47A}" type="parTrans" cxnId="{66A212A3-73E2-4EF6-AB12-2CE558F9AE9C}">
      <dgm:prSet/>
      <dgm:spPr/>
      <dgm:t>
        <a:bodyPr/>
        <a:lstStyle/>
        <a:p>
          <a:endParaRPr lang="en-GB"/>
        </a:p>
      </dgm:t>
    </dgm:pt>
    <dgm:pt modelId="{0ABB9A47-AC57-44FA-96CA-1E6BEF5CECB1}" type="sibTrans" cxnId="{66A212A3-73E2-4EF6-AB12-2CE558F9AE9C}">
      <dgm:prSet/>
      <dgm:spPr/>
      <dgm:t>
        <a:bodyPr/>
        <a:lstStyle/>
        <a:p>
          <a:endParaRPr lang="en-GB"/>
        </a:p>
      </dgm:t>
    </dgm:pt>
    <dgm:pt modelId="{6E71002D-B555-4C1C-A436-EF6242C4C1A5}">
      <dgm:prSet phldrT="[Text]" custT="1"/>
      <dgm:spPr>
        <a:noFill/>
      </dgm:spPr>
      <dgm:t>
        <a:bodyPr/>
        <a:lstStyle/>
        <a:p>
          <a:pPr algn="ctr">
            <a:buNone/>
          </a:pPr>
          <a:endParaRPr lang="en-GB" sz="2000" kern="1200" dirty="0"/>
        </a:p>
      </dgm:t>
    </dgm:pt>
    <dgm:pt modelId="{4278351B-5147-4CF0-B82C-A3AC055D23E5}" type="parTrans" cxnId="{02DFEFDE-A584-4D79-BBB8-4C9D40E0482D}">
      <dgm:prSet/>
      <dgm:spPr/>
      <dgm:t>
        <a:bodyPr/>
        <a:lstStyle/>
        <a:p>
          <a:endParaRPr lang="en-GB"/>
        </a:p>
      </dgm:t>
    </dgm:pt>
    <dgm:pt modelId="{A24E98EB-CEA5-437A-A722-488124A0F2A9}" type="sibTrans" cxnId="{02DFEFDE-A584-4D79-BBB8-4C9D40E0482D}">
      <dgm:prSet/>
      <dgm:spPr/>
      <dgm:t>
        <a:bodyPr/>
        <a:lstStyle/>
        <a:p>
          <a:endParaRPr lang="en-GB"/>
        </a:p>
      </dgm:t>
    </dgm:pt>
    <dgm:pt modelId="{94A62277-96EF-4E79-ABD3-0BF7BCE80F7F}">
      <dgm:prSet phldrT="[Text]" custT="1"/>
      <dgm:spPr/>
      <dgm:t>
        <a:bodyPr/>
        <a:lstStyle/>
        <a:p>
          <a:pPr algn="ctr">
            <a:buNone/>
          </a:pPr>
          <a:endParaRPr lang="en-GB" sz="2000" dirty="0"/>
        </a:p>
      </dgm:t>
    </dgm:pt>
    <dgm:pt modelId="{7214C029-4474-48CC-A68A-B4A59811E134}" type="parTrans" cxnId="{9077BA5D-2C27-4962-A159-888A7F32AA1D}">
      <dgm:prSet/>
      <dgm:spPr/>
      <dgm:t>
        <a:bodyPr/>
        <a:lstStyle/>
        <a:p>
          <a:endParaRPr lang="en-GB"/>
        </a:p>
      </dgm:t>
    </dgm:pt>
    <dgm:pt modelId="{88E59CDF-DD3D-421F-98C9-3497106077E6}" type="sibTrans" cxnId="{9077BA5D-2C27-4962-A159-888A7F32AA1D}">
      <dgm:prSet/>
      <dgm:spPr/>
      <dgm:t>
        <a:bodyPr/>
        <a:lstStyle/>
        <a:p>
          <a:endParaRPr lang="en-GB"/>
        </a:p>
      </dgm:t>
    </dgm:pt>
    <dgm:pt modelId="{C2E11FF4-2A97-4EB9-899A-5A6C811097F1}">
      <dgm:prSet phldrT="[Text]" custT="1"/>
      <dgm:spPr>
        <a:solidFill>
          <a:schemeClr val="accent2">
            <a:lumMod val="40000"/>
            <a:lumOff val="60000"/>
          </a:schemeClr>
        </a:solidFill>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62B27BB5-AC70-496C-BBEB-3F9B98C6D636}" type="parTrans" cxnId="{104E781D-DB3E-4CD1-9863-6F91640C7433}">
      <dgm:prSet/>
      <dgm:spPr/>
      <dgm:t>
        <a:bodyPr/>
        <a:lstStyle/>
        <a:p>
          <a:endParaRPr lang="en-GB"/>
        </a:p>
      </dgm:t>
    </dgm:pt>
    <dgm:pt modelId="{0B6A74CA-854E-4305-BED9-C79BF7783BAA}" type="sibTrans" cxnId="{104E781D-DB3E-4CD1-9863-6F91640C7433}">
      <dgm:prSet/>
      <dgm:spPr/>
      <dgm:t>
        <a:bodyPr/>
        <a:lstStyle/>
        <a:p>
          <a:endParaRPr lang="en-GB"/>
        </a:p>
      </dgm:t>
    </dgm:pt>
    <dgm:pt modelId="{C2B7B087-7F8D-4C9B-AA88-5F88D74B7D1B}">
      <dgm:prSet custT="1"/>
      <dgm:spPr>
        <a:noFill/>
      </dgm:spPr>
      <dgm:t>
        <a:bodyPr/>
        <a:lstStyle/>
        <a:p>
          <a:pPr algn="ctr">
            <a:buNone/>
          </a:pPr>
          <a:r>
            <a:rPr lang="en-GB" sz="1900" b="0" i="0" dirty="0"/>
            <a:t>Head of ERTMS and Telematics Unit</a:t>
          </a:r>
          <a:endParaRPr lang="en-GB" sz="1900" dirty="0">
            <a:solidFill>
              <a:prstClr val="black">
                <a:hueOff val="0"/>
                <a:satOff val="0"/>
                <a:lumOff val="0"/>
                <a:alphaOff val="0"/>
              </a:prstClr>
            </a:solidFill>
            <a:latin typeface="Calibri" panose="020F0502020204030204"/>
            <a:ea typeface="+mn-ea"/>
            <a:cs typeface="+mn-cs"/>
          </a:endParaRPr>
        </a:p>
      </dgm:t>
    </dgm:pt>
    <dgm:pt modelId="{6A8000E6-DC74-45F8-A421-96794EF5FCCB}" type="parTrans" cxnId="{1125EA41-C7D4-4F00-A089-FED1F20A6FBE}">
      <dgm:prSet/>
      <dgm:spPr/>
      <dgm:t>
        <a:bodyPr/>
        <a:lstStyle/>
        <a:p>
          <a:endParaRPr lang="en-GB"/>
        </a:p>
      </dgm:t>
    </dgm:pt>
    <dgm:pt modelId="{06C4303D-9782-4295-B72E-69A730559F08}" type="sibTrans" cxnId="{1125EA41-C7D4-4F00-A089-FED1F20A6FBE}">
      <dgm:prSet/>
      <dgm:spPr/>
      <dgm:t>
        <a:bodyPr/>
        <a:lstStyle/>
        <a:p>
          <a:endParaRPr lang="en-GB"/>
        </a:p>
      </dgm:t>
    </dgm:pt>
    <dgm:pt modelId="{5CFE7600-CAC9-4D63-90A0-B63F495E55E5}">
      <dgm:prSet custT="1"/>
      <dgm:spPr>
        <a:solidFill>
          <a:schemeClr val="accent2">
            <a:lumMod val="40000"/>
            <a:lumOff val="60000"/>
          </a:schemeClr>
        </a:solidFill>
      </dgm:spPr>
      <dgm:t>
        <a:bodyPr/>
        <a:lstStyle/>
        <a:p>
          <a:pPr algn="ctr">
            <a:buNone/>
          </a:pPr>
          <a:r>
            <a:rPr lang="en-GB" sz="1900" b="0" i="0" dirty="0"/>
            <a:t>Project Officer </a:t>
          </a:r>
          <a:r>
            <a:rPr lang="en-US" sz="1900" b="0" i="0" dirty="0"/>
            <a:t>Rolling Stock and Fixed Installations Unit</a:t>
          </a:r>
          <a:endParaRPr lang="en-GB" sz="1900" b="0" dirty="0"/>
        </a:p>
      </dgm:t>
    </dgm:pt>
    <dgm:pt modelId="{FE0CF859-933C-42F4-8E32-FC0505166B28}" type="parTrans" cxnId="{195EC2DC-8980-44E6-8CCC-68AB76ED0160}">
      <dgm:prSet/>
      <dgm:spPr/>
      <dgm:t>
        <a:bodyPr/>
        <a:lstStyle/>
        <a:p>
          <a:endParaRPr lang="en-GB"/>
        </a:p>
      </dgm:t>
    </dgm:pt>
    <dgm:pt modelId="{F4610500-2FCC-47CB-BFE5-042740E2BCAF}" type="sibTrans" cxnId="{195EC2DC-8980-44E6-8CCC-68AB76ED0160}">
      <dgm:prSet/>
      <dgm:spPr/>
      <dgm:t>
        <a:bodyPr/>
        <a:lstStyle/>
        <a:p>
          <a:endParaRPr lang="en-GB"/>
        </a:p>
      </dgm:t>
    </dgm:pt>
    <dgm:pt modelId="{994E63CA-E104-45F9-8A7A-BECE7D666C73}">
      <dgm:prSet custT="1"/>
      <dgm:spPr/>
      <dgm:t>
        <a:bodyPr/>
        <a:lstStyle/>
        <a:p>
          <a:pPr algn="ctr">
            <a:buNone/>
          </a:pPr>
          <a:r>
            <a:rPr lang="fr-BE" sz="1900" dirty="0" err="1"/>
            <a:t>Executive</a:t>
          </a:r>
          <a:r>
            <a:rPr lang="fr-BE" sz="1900" dirty="0"/>
            <a:t> </a:t>
          </a:r>
          <a:r>
            <a:rPr lang="fr-BE" sz="1900" dirty="0" err="1"/>
            <a:t>Director</a:t>
          </a:r>
          <a:endParaRPr lang="en-GB" sz="1900" dirty="0"/>
        </a:p>
      </dgm:t>
    </dgm:pt>
    <dgm:pt modelId="{BE8511C6-7B72-41EC-83FD-56D3F840489C}" type="parTrans" cxnId="{13C239CF-952F-4AA5-AA91-9CFCF0DD3FC8}">
      <dgm:prSet/>
      <dgm:spPr/>
      <dgm:t>
        <a:bodyPr/>
        <a:lstStyle/>
        <a:p>
          <a:endParaRPr lang="en-GB"/>
        </a:p>
      </dgm:t>
    </dgm:pt>
    <dgm:pt modelId="{B84ED900-5284-47E3-98E4-EBE8B362CEAB}" type="sibTrans" cxnId="{13C239CF-952F-4AA5-AA91-9CFCF0DD3FC8}">
      <dgm:prSet/>
      <dgm:spPr/>
      <dgm:t>
        <a:bodyPr/>
        <a:lstStyle/>
        <a:p>
          <a:endParaRPr lang="en-GB"/>
        </a:p>
      </dgm:t>
    </dgm:pt>
    <dgm:pt modelId="{8FF0F828-45D6-4652-94C7-DED4E37A04F6}">
      <dgm:prSet custT="1"/>
      <dgm:spPr/>
      <dgm:t>
        <a:bodyPr/>
        <a:lstStyle/>
        <a:p>
          <a:pPr algn="ctr">
            <a:buNone/>
          </a:pPr>
          <a:r>
            <a:rPr lang="fr-BE" sz="1900" dirty="0"/>
            <a:t>ERA</a:t>
          </a:r>
          <a:endParaRPr lang="en-GB" sz="1900" dirty="0"/>
        </a:p>
      </dgm:t>
    </dgm:pt>
    <dgm:pt modelId="{FC3C3A42-A37B-484B-A7A1-B154E559D6B4}" type="parTrans" cxnId="{082249A0-665D-4AB0-B019-08FBF4E8A071}">
      <dgm:prSet/>
      <dgm:spPr/>
      <dgm:t>
        <a:bodyPr/>
        <a:lstStyle/>
        <a:p>
          <a:endParaRPr lang="en-GB"/>
        </a:p>
      </dgm:t>
    </dgm:pt>
    <dgm:pt modelId="{D13C2612-E9AF-4B93-883C-34AE36C545AE}" type="sibTrans" cxnId="{082249A0-665D-4AB0-B019-08FBF4E8A071}">
      <dgm:prSet/>
      <dgm:spPr/>
      <dgm:t>
        <a:bodyPr/>
        <a:lstStyle/>
        <a:p>
          <a:endParaRPr lang="en-GB"/>
        </a:p>
      </dgm:t>
    </dgm:pt>
    <dgm:pt modelId="{359C2B28-21ED-4185-B73F-5B04762D78C0}" type="pres">
      <dgm:prSet presAssocID="{5A1229C2-2495-4A75-9FFC-E5EB00B4A239}" presName="Name0" presStyleCnt="0">
        <dgm:presLayoutVars>
          <dgm:chMax/>
          <dgm:chPref/>
          <dgm:dir/>
          <dgm:animLvl val="lvl"/>
          <dgm:resizeHandles val="exact"/>
        </dgm:presLayoutVars>
      </dgm:prSet>
      <dgm:spPr/>
    </dgm:pt>
    <dgm:pt modelId="{7F39F499-455B-426B-82E7-1DC0381BAA11}" type="pres">
      <dgm:prSet presAssocID="{D802682C-1195-428C-A795-807F6385DD7C}" presName="composite" presStyleCnt="0"/>
      <dgm:spPr/>
    </dgm:pt>
    <dgm:pt modelId="{B66BB8BF-3150-4D18-A28E-7C34A0DECADE}" type="pres">
      <dgm:prSet presAssocID="{D802682C-1195-428C-A795-807F6385DD7C}" presName="Image" presStyleLbl="alignNode1" presStyleIdx="0" presStyleCnt="5" custLinFactNeighborX="813" custLinFactNeighborY="169"/>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dgm:spPr>
    </dgm:pt>
    <dgm:pt modelId="{3140174E-4CA0-412D-987D-212502B72577}" type="pres">
      <dgm:prSet presAssocID="{D802682C-1195-428C-A795-807F6385DD7C}" presName="Accent" presStyleLbl="parChTrans1D1" presStyleIdx="0" presStyleCnt="5"/>
      <dgm:spPr>
        <a:ln>
          <a:noFill/>
        </a:ln>
      </dgm:spPr>
    </dgm:pt>
    <dgm:pt modelId="{7BED1ED8-AA3B-46C5-A3C0-2C18DF38AE9E}" type="pres">
      <dgm:prSet presAssocID="{D802682C-1195-428C-A795-807F6385DD7C}" presName="Parent" presStyleLbl="revTx" presStyleIdx="0" presStyleCnt="5" custLinFactNeighborY="340">
        <dgm:presLayoutVars>
          <dgm:chMax val="0"/>
          <dgm:chPref val="0"/>
          <dgm:bulletEnabled val="1"/>
        </dgm:presLayoutVars>
      </dgm:prSet>
      <dgm:spPr/>
    </dgm:pt>
    <dgm:pt modelId="{46A19AB0-E02B-4DF6-BAA2-571A5FEFC9FF}" type="pres">
      <dgm:prSet presAssocID="{4FB65A30-61DF-4453-BDB0-2ECBE9B95B41}" presName="sibTrans" presStyleCnt="0"/>
      <dgm:spPr/>
    </dgm:pt>
    <dgm:pt modelId="{215EDFE9-B1B0-41A9-94AB-CB26C5079A9B}" type="pres">
      <dgm:prSet presAssocID="{46D1BB39-D43D-4B17-A38E-517505092A18}" presName="composite" presStyleCnt="0"/>
      <dgm:spPr/>
    </dgm:pt>
    <dgm:pt modelId="{BFAD2A2C-8CA6-4EA1-9B3C-E8A6FD7F2F08}" type="pres">
      <dgm:prSet presAssocID="{46D1BB39-D43D-4B17-A38E-517505092A18}" presName="Image" presStyleLbl="alignNode1" presStyleIdx="1" presStyleCnt="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dgm:spPr>
    </dgm:pt>
    <dgm:pt modelId="{E60285F4-3DDC-4049-94AD-43C74F866C9C}" type="pres">
      <dgm:prSet presAssocID="{46D1BB39-D43D-4B17-A38E-517505092A18}" presName="Accent" presStyleLbl="parChTrans1D1" presStyleIdx="1" presStyleCnt="5"/>
      <dgm:spPr/>
    </dgm:pt>
    <dgm:pt modelId="{2D7EAAB7-AE03-4F6F-AAA4-A945D49E7D27}" type="pres">
      <dgm:prSet presAssocID="{46D1BB39-D43D-4B17-A38E-517505092A18}" presName="Parent" presStyleLbl="revTx" presStyleIdx="1" presStyleCnt="5">
        <dgm:presLayoutVars>
          <dgm:chMax val="0"/>
          <dgm:chPref val="0"/>
          <dgm:bulletEnabled val="1"/>
        </dgm:presLayoutVars>
      </dgm:prSet>
      <dgm:spPr/>
    </dgm:pt>
    <dgm:pt modelId="{8A104A2D-76F0-4C1F-9157-83320882ABFA}" type="pres">
      <dgm:prSet presAssocID="{100C8992-8941-4136-94C8-B0C04EC91AF1}" presName="sibTrans" presStyleCnt="0"/>
      <dgm:spPr/>
    </dgm:pt>
    <dgm:pt modelId="{D2823178-FFFC-4C5A-925B-9ED00C15BF25}" type="pres">
      <dgm:prSet presAssocID="{36F882C5-C9B7-4806-9F05-3ED0F83A45FB}" presName="composite" presStyleCnt="0"/>
      <dgm:spPr/>
    </dgm:pt>
    <dgm:pt modelId="{44E6C366-38E6-4E28-86D3-6EDE63922E8C}" type="pres">
      <dgm:prSet presAssocID="{36F882C5-C9B7-4806-9F05-3ED0F83A45FB}" presName="Image" presStyleLbl="alignNode1" presStyleIdx="2" presStyleCnt="5" custAng="5400000" custScaleY="101140" custLinFactNeighborX="201" custLinFactNeighborY="-26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6619395D-17EE-4935-9494-B9BAFCC94EA0}" type="pres">
      <dgm:prSet presAssocID="{36F882C5-C9B7-4806-9F05-3ED0F83A45FB}" presName="Accent" presStyleLbl="parChTrans1D1" presStyleIdx="2" presStyleCnt="5"/>
      <dgm:spPr/>
    </dgm:pt>
    <dgm:pt modelId="{CAAD93B0-5839-492F-BC41-ADB149538D03}" type="pres">
      <dgm:prSet presAssocID="{36F882C5-C9B7-4806-9F05-3ED0F83A45FB}" presName="Parent" presStyleLbl="revTx" presStyleIdx="2" presStyleCnt="5" custLinFactNeighborY="1012">
        <dgm:presLayoutVars>
          <dgm:chMax val="0"/>
          <dgm:chPref val="0"/>
          <dgm:bulletEnabled val="1"/>
        </dgm:presLayoutVars>
      </dgm:prSet>
      <dgm:spPr/>
    </dgm:pt>
    <dgm:pt modelId="{42421D83-8981-4AF0-A71C-3BD5EDBB1B4B}" type="pres">
      <dgm:prSet presAssocID="{5CF72C93-7001-4E03-829F-012131F063C7}" presName="sibTrans" presStyleCnt="0"/>
      <dgm:spPr/>
    </dgm:pt>
    <dgm:pt modelId="{8E76AA74-8D94-4926-8247-B2A095233EF9}" type="pres">
      <dgm:prSet presAssocID="{E56F67C9-3A84-42AB-930D-6810820A8DE9}" presName="composite" presStyleCnt="0"/>
      <dgm:spPr/>
    </dgm:pt>
    <dgm:pt modelId="{A886D5A3-9343-4AD7-BE76-A0DCEDB7D632}" type="pres">
      <dgm:prSet presAssocID="{E56F67C9-3A84-42AB-930D-6810820A8DE9}" presName="Image" presStyleLbl="alignNode1" presStyleIdx="3" presStyleCnt="5" custAng="5400000" custLinFactNeighborX="17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dgm:spPr>
    </dgm:pt>
    <dgm:pt modelId="{833B1994-39B5-45A4-8B8E-01654F615F8E}" type="pres">
      <dgm:prSet presAssocID="{E56F67C9-3A84-42AB-930D-6810820A8DE9}" presName="Accent" presStyleLbl="parChTrans1D1" presStyleIdx="3" presStyleCnt="5"/>
      <dgm:spPr/>
    </dgm:pt>
    <dgm:pt modelId="{BE5CD701-552C-45B8-933F-C677FD63E9B3}" type="pres">
      <dgm:prSet presAssocID="{E56F67C9-3A84-42AB-930D-6810820A8DE9}" presName="Parent" presStyleLbl="revTx" presStyleIdx="3" presStyleCnt="5">
        <dgm:presLayoutVars>
          <dgm:chMax val="0"/>
          <dgm:chPref val="0"/>
          <dgm:bulletEnabled val="1"/>
        </dgm:presLayoutVars>
      </dgm:prSet>
      <dgm:spPr/>
    </dgm:pt>
    <dgm:pt modelId="{B49EB6EF-6B59-4ADB-A884-16BC785C8AC9}" type="pres">
      <dgm:prSet presAssocID="{D45129C8-51F1-4EC1-9D56-7664A1620A62}" presName="sibTrans" presStyleCnt="0"/>
      <dgm:spPr/>
    </dgm:pt>
    <dgm:pt modelId="{06F04A8B-E10F-4AA6-B78E-781EF65867D7}" type="pres">
      <dgm:prSet presAssocID="{56F316E9-1FEA-4F10-9F1B-481C9A492130}" presName="composite" presStyleCnt="0"/>
      <dgm:spPr/>
    </dgm:pt>
    <dgm:pt modelId="{B17D3C1E-F050-4484-839C-DF892564694C}" type="pres">
      <dgm:prSet presAssocID="{56F316E9-1FEA-4F10-9F1B-481C9A492130}" presName="Image" presStyleLbl="alignNode1" presStyleIdx="4" presStyleCnt="5" custScaleY="101140" custLinFactNeighborY="0"/>
      <dgm:spPr>
        <a:blipFill rotWithShape="1">
          <a:blip xmlns:r="http://schemas.openxmlformats.org/officeDocument/2006/relationships" r:embed="rId5"/>
          <a:srcRect/>
          <a:stretch>
            <a:fillRect t="-8000" b="-8000"/>
          </a:stretch>
        </a:blipFill>
      </dgm:spPr>
    </dgm:pt>
    <dgm:pt modelId="{A02B90C6-393E-4E5C-B0A6-B86A7DEB2D6E}" type="pres">
      <dgm:prSet presAssocID="{56F316E9-1FEA-4F10-9F1B-481C9A492130}" presName="Accent" presStyleLbl="parChTrans1D1" presStyleIdx="4" presStyleCnt="5"/>
      <dgm:spPr/>
    </dgm:pt>
    <dgm:pt modelId="{308FB21A-0A9D-4527-849A-310F60E82CEB}" type="pres">
      <dgm:prSet presAssocID="{56F316E9-1FEA-4F10-9F1B-481C9A492130}" presName="Parent" presStyleLbl="revTx" presStyleIdx="4" presStyleCnt="5">
        <dgm:presLayoutVars>
          <dgm:chMax val="0"/>
          <dgm:chPref val="0"/>
          <dgm:bulletEnabled val="1"/>
        </dgm:presLayoutVars>
      </dgm:prSet>
      <dgm:spPr/>
    </dgm:pt>
  </dgm:ptLst>
  <dgm:cxnLst>
    <dgm:cxn modelId="{69857003-FA3A-4EC4-A6E8-1432106BA885}" srcId="{5A1229C2-2495-4A75-9FFC-E5EB00B4A239}" destId="{46D1BB39-D43D-4B17-A38E-517505092A18}" srcOrd="1" destOrd="0" parTransId="{EEA3A7CF-C70B-4CAD-8D7A-433F62D6DA98}" sibTransId="{100C8992-8941-4136-94C8-B0C04EC91AF1}"/>
    <dgm:cxn modelId="{D1211A08-E2F6-4766-AA06-EC2C93005BD5}" srcId="{5A1229C2-2495-4A75-9FFC-E5EB00B4A239}" destId="{E56F67C9-3A84-42AB-930D-6810820A8DE9}" srcOrd="3" destOrd="0" parTransId="{52A08AB4-5F2F-4932-89F2-76316E7CC499}" sibTransId="{D45129C8-51F1-4EC1-9D56-7664A1620A62}"/>
    <dgm:cxn modelId="{9311A708-CC65-4A5B-A3A4-89408E3915A5}" type="presOf" srcId="{C2E11FF4-2A97-4EB9-899A-5A6C811097F1}" destId="{CAAD93B0-5839-492F-BC41-ADB149538D03}" srcOrd="0" destOrd="3" presId="urn:microsoft.com/office/officeart/2008/layout/PictureLineup"/>
    <dgm:cxn modelId="{08926009-65E0-4538-8E7B-E6D532BEA493}" type="presOf" srcId="{B52C0DB6-880D-45D6-B6A9-A9224AF1858E}" destId="{7BED1ED8-AA3B-46C5-A3C0-2C18DF38AE9E}" srcOrd="0" destOrd="2" presId="urn:microsoft.com/office/officeart/2008/layout/PictureLineup"/>
    <dgm:cxn modelId="{104E781D-DB3E-4CD1-9863-6F91640C7433}" srcId="{36F882C5-C9B7-4806-9F05-3ED0F83A45FB}" destId="{C2E11FF4-2A97-4EB9-899A-5A6C811097F1}" srcOrd="2" destOrd="0" parTransId="{62B27BB5-AC70-496C-BBEB-3F9B98C6D636}" sibTransId="{0B6A74CA-854E-4305-BED9-C79BF7783BAA}"/>
    <dgm:cxn modelId="{A0FFCA23-FFA6-4AAA-BCCC-1355A4D10BEA}" type="presOf" srcId="{5CFE7600-CAC9-4D63-90A0-B63F495E55E5}" destId="{CAAD93B0-5839-492F-BC41-ADB149538D03}" srcOrd="0" destOrd="1" presId="urn:microsoft.com/office/officeart/2008/layout/PictureLineup"/>
    <dgm:cxn modelId="{8064A331-B65D-4116-BF5B-4CDBA52D164E}" srcId="{5A1229C2-2495-4A75-9FFC-E5EB00B4A239}" destId="{D802682C-1195-428C-A795-807F6385DD7C}" srcOrd="0" destOrd="0" parTransId="{27851827-4B67-476C-95D9-4821B9D12FEE}" sibTransId="{4FB65A30-61DF-4453-BDB0-2ECBE9B95B41}"/>
    <dgm:cxn modelId="{C186D731-CEF7-4F82-A913-CCE7C2D8CC24}" srcId="{46D1BB39-D43D-4B17-A38E-517505092A18}" destId="{1DE8EEDF-55D1-4DFF-883D-2741DB7BE2CD}" srcOrd="2" destOrd="0" parTransId="{F632A782-CB51-4DAA-AAD3-D40866D78581}" sibTransId="{70701FA5-751A-4C59-AE2A-B0421A8C53C2}"/>
    <dgm:cxn modelId="{D002EA3D-2658-4A52-88CC-917099F2031A}" srcId="{5A1229C2-2495-4A75-9FFC-E5EB00B4A239}" destId="{56F316E9-1FEA-4F10-9F1B-481C9A492130}" srcOrd="4" destOrd="0" parTransId="{DE86152C-3A47-4F00-9A4C-EED0253301C1}" sibTransId="{7FF82166-FB4B-4E37-9579-F51CA473C40F}"/>
    <dgm:cxn modelId="{6FEC645C-9403-483C-AA7B-958A07297E24}" type="presOf" srcId="{56F316E9-1FEA-4F10-9F1B-481C9A492130}" destId="{308FB21A-0A9D-4527-849A-310F60E82CEB}" srcOrd="0" destOrd="0" presId="urn:microsoft.com/office/officeart/2008/layout/PictureLineup"/>
    <dgm:cxn modelId="{9077BA5D-2C27-4962-A159-888A7F32AA1D}" srcId="{46D1BB39-D43D-4B17-A38E-517505092A18}" destId="{94A62277-96EF-4E79-ABD3-0BF7BCE80F7F}" srcOrd="1" destOrd="0" parTransId="{7214C029-4474-48CC-A68A-B4A59811E134}" sibTransId="{88E59CDF-DD3D-421F-98C9-3497106077E6}"/>
    <dgm:cxn modelId="{1125EA41-C7D4-4F00-A089-FED1F20A6FBE}" srcId="{D802682C-1195-428C-A795-807F6385DD7C}" destId="{C2B7B087-7F8D-4C9B-AA88-5F88D74B7D1B}" srcOrd="0" destOrd="0" parTransId="{6A8000E6-DC74-45F8-A421-96794EF5FCCB}" sibTransId="{06C4303D-9782-4295-B72E-69A730559F08}"/>
    <dgm:cxn modelId="{9A786145-942B-4F0A-B3A7-33066CF29517}" type="presOf" srcId="{8FF0F828-45D6-4652-94C7-DED4E37A04F6}" destId="{308FB21A-0A9D-4527-849A-310F60E82CEB}" srcOrd="0" destOrd="2" presId="urn:microsoft.com/office/officeart/2008/layout/PictureLineup"/>
    <dgm:cxn modelId="{149D706B-413D-4EEF-B628-9F22BF28C2C0}" type="presOf" srcId="{6E71002D-B555-4C1C-A436-EF6242C4C1A5}" destId="{7BED1ED8-AA3B-46C5-A3C0-2C18DF38AE9E}" srcOrd="0" destOrd="3" presId="urn:microsoft.com/office/officeart/2008/layout/PictureLineup"/>
    <dgm:cxn modelId="{CCDA6880-328E-4409-A5CF-DF34CD6B2153}" type="presOf" srcId="{36F882C5-C9B7-4806-9F05-3ED0F83A45FB}" destId="{CAAD93B0-5839-492F-BC41-ADB149538D03}" srcOrd="0" destOrd="0" presId="urn:microsoft.com/office/officeart/2008/layout/PictureLineup"/>
    <dgm:cxn modelId="{11E5D880-1D75-4D3E-8B98-21B25A3C09E9}" srcId="{36F882C5-C9B7-4806-9F05-3ED0F83A45FB}" destId="{2988DB6E-4925-4BF6-AA41-E78CC5A11968}" srcOrd="3" destOrd="0" parTransId="{327F0D75-FFA7-4ACD-8A6D-2FB48AB8C8E6}" sibTransId="{B4CD9EA5-E4EE-41C7-B2EA-6AFDC76A6506}"/>
    <dgm:cxn modelId="{95C6B391-6A1A-4E01-8995-189E81E95104}" type="presOf" srcId="{2988DB6E-4925-4BF6-AA41-E78CC5A11968}" destId="{CAAD93B0-5839-492F-BC41-ADB149538D03}" srcOrd="0" destOrd="4" presId="urn:microsoft.com/office/officeart/2008/layout/PictureLineup"/>
    <dgm:cxn modelId="{082249A0-665D-4AB0-B019-08FBF4E8A071}" srcId="{56F316E9-1FEA-4F10-9F1B-481C9A492130}" destId="{8FF0F828-45D6-4652-94C7-DED4E37A04F6}" srcOrd="1" destOrd="0" parTransId="{FC3C3A42-A37B-484B-A7A1-B154E559D6B4}" sibTransId="{D13C2612-E9AF-4B93-883C-34AE36C545AE}"/>
    <dgm:cxn modelId="{66A212A3-73E2-4EF6-AB12-2CE558F9AE9C}" srcId="{36F882C5-C9B7-4806-9F05-3ED0F83A45FB}" destId="{8991AA63-189C-4E95-A590-7281DCD40E77}" srcOrd="1" destOrd="0" parTransId="{1AEA11A3-3BC2-4A1C-943E-82C2358FC47A}" sibTransId="{0ABB9A47-AC57-44FA-96CA-1E6BEF5CECB1}"/>
    <dgm:cxn modelId="{A74F2BA8-5E63-4035-8E4B-F24A69CDDD73}" type="presOf" srcId="{E56F67C9-3A84-42AB-930D-6810820A8DE9}" destId="{BE5CD701-552C-45B8-933F-C677FD63E9B3}" srcOrd="0" destOrd="0" presId="urn:microsoft.com/office/officeart/2008/layout/PictureLineup"/>
    <dgm:cxn modelId="{2AE418AD-243E-4365-BAAC-3AFE5D692033}" type="presOf" srcId="{D3C84CAF-E860-4840-A87D-AB956B1733CE}" destId="{7BED1ED8-AA3B-46C5-A3C0-2C18DF38AE9E}" srcOrd="0" destOrd="4" presId="urn:microsoft.com/office/officeart/2008/layout/PictureLineup"/>
    <dgm:cxn modelId="{A6F983AD-CA31-42A6-93A5-3879616CE70B}" type="presOf" srcId="{1DE8EEDF-55D1-4DFF-883D-2741DB7BE2CD}" destId="{2D7EAAB7-AE03-4F6F-AAA4-A945D49E7D27}" srcOrd="0" destOrd="3" presId="urn:microsoft.com/office/officeart/2008/layout/PictureLineup"/>
    <dgm:cxn modelId="{AC567EAF-AD18-421C-9DB1-0D1E9BBDE6F5}" type="presOf" srcId="{5A1229C2-2495-4A75-9FFC-E5EB00B4A239}" destId="{359C2B28-21ED-4185-B73F-5B04762D78C0}" srcOrd="0" destOrd="0" presId="urn:microsoft.com/office/officeart/2008/layout/PictureLineup"/>
    <dgm:cxn modelId="{77035CC0-B3BD-427E-B7FB-32C3B4A7F910}" srcId="{D802682C-1195-428C-A795-807F6385DD7C}" destId="{D3C84CAF-E860-4840-A87D-AB956B1733CE}" srcOrd="3" destOrd="0" parTransId="{5CF3E1C5-AF93-46B4-85B7-5F33316DEB38}" sibTransId="{422CDC45-B32E-4522-A806-DBAF4EADC6F5}"/>
    <dgm:cxn modelId="{38B6EDC9-991A-456D-BDE3-21E40134539D}" type="presOf" srcId="{8991AA63-189C-4E95-A590-7281DCD40E77}" destId="{CAAD93B0-5839-492F-BC41-ADB149538D03}" srcOrd="0" destOrd="2" presId="urn:microsoft.com/office/officeart/2008/layout/PictureLineup"/>
    <dgm:cxn modelId="{77D0C1CA-CADC-41CF-A68E-8C67E2B8B992}" type="presOf" srcId="{D802682C-1195-428C-A795-807F6385DD7C}" destId="{7BED1ED8-AA3B-46C5-A3C0-2C18DF38AE9E}" srcOrd="0" destOrd="0" presId="urn:microsoft.com/office/officeart/2008/layout/PictureLineup"/>
    <dgm:cxn modelId="{13C239CF-952F-4AA5-AA91-9CFCF0DD3FC8}" srcId="{56F316E9-1FEA-4F10-9F1B-481C9A492130}" destId="{994E63CA-E104-45F9-8A7A-BECE7D666C73}" srcOrd="0" destOrd="0" parTransId="{BE8511C6-7B72-41EC-83FD-56D3F840489C}" sibTransId="{B84ED900-5284-47E3-98E4-EBE8B362CEAB}"/>
    <dgm:cxn modelId="{D79455D6-9F33-405C-8C61-609C952D66E7}" srcId="{46D1BB39-D43D-4B17-A38E-517505092A18}" destId="{23139516-29EF-44CF-BBD0-36A52E8A104D}" srcOrd="0" destOrd="0" parTransId="{3E088065-FE7A-4193-B6C1-9D4F309B63C3}" sibTransId="{9A3B1896-8B73-4A0D-A4DC-8C264FED607D}"/>
    <dgm:cxn modelId="{548780D8-7345-401F-8309-F1379064133F}" srcId="{5A1229C2-2495-4A75-9FFC-E5EB00B4A239}" destId="{36F882C5-C9B7-4806-9F05-3ED0F83A45FB}" srcOrd="2" destOrd="0" parTransId="{5961232B-2F29-4E93-A106-7F072D6EF958}" sibTransId="{5CF72C93-7001-4E03-829F-012131F063C7}"/>
    <dgm:cxn modelId="{195EC2DC-8980-44E6-8CCC-68AB76ED0160}" srcId="{36F882C5-C9B7-4806-9F05-3ED0F83A45FB}" destId="{5CFE7600-CAC9-4D63-90A0-B63F495E55E5}" srcOrd="0" destOrd="0" parTransId="{FE0CF859-933C-42F4-8E32-FC0505166B28}" sibTransId="{F4610500-2FCC-47CB-BFE5-042740E2BCAF}"/>
    <dgm:cxn modelId="{CCD57FDD-42F7-47C2-A5AF-903BDE2ABE6A}" type="presOf" srcId="{23139516-29EF-44CF-BBD0-36A52E8A104D}" destId="{2D7EAAB7-AE03-4F6F-AAA4-A945D49E7D27}" srcOrd="0" destOrd="1" presId="urn:microsoft.com/office/officeart/2008/layout/PictureLineup"/>
    <dgm:cxn modelId="{02DFEFDE-A584-4D79-BBB8-4C9D40E0482D}" srcId="{D802682C-1195-428C-A795-807F6385DD7C}" destId="{6E71002D-B555-4C1C-A436-EF6242C4C1A5}" srcOrd="2" destOrd="0" parTransId="{4278351B-5147-4CF0-B82C-A3AC055D23E5}" sibTransId="{A24E98EB-CEA5-437A-A722-488124A0F2A9}"/>
    <dgm:cxn modelId="{97EF47E8-2D42-4305-B232-DC0F18547A99}" type="presOf" srcId="{994E63CA-E104-45F9-8A7A-BECE7D666C73}" destId="{308FB21A-0A9D-4527-849A-310F60E82CEB}" srcOrd="0" destOrd="1" presId="urn:microsoft.com/office/officeart/2008/layout/PictureLineup"/>
    <dgm:cxn modelId="{9324F3F1-AD22-4E4D-93CA-5388040D9B69}" type="presOf" srcId="{46D1BB39-D43D-4B17-A38E-517505092A18}" destId="{2D7EAAB7-AE03-4F6F-AAA4-A945D49E7D27}" srcOrd="0" destOrd="0" presId="urn:microsoft.com/office/officeart/2008/layout/PictureLineup"/>
    <dgm:cxn modelId="{3ADAB8FA-B5D8-4EAE-9BB0-FC62D8EC64D6}" srcId="{D802682C-1195-428C-A795-807F6385DD7C}" destId="{B52C0DB6-880D-45D6-B6A9-A9224AF1858E}" srcOrd="1" destOrd="0" parTransId="{07EB33B1-8CBC-4386-993A-DC721A999F2E}" sibTransId="{46F65918-1C39-4FB0-96B2-66A7EDB1D18F}"/>
    <dgm:cxn modelId="{A03BCBFA-0F6E-4A64-AA79-2D1BC84BE380}" type="presOf" srcId="{94A62277-96EF-4E79-ABD3-0BF7BCE80F7F}" destId="{2D7EAAB7-AE03-4F6F-AAA4-A945D49E7D27}" srcOrd="0" destOrd="2" presId="urn:microsoft.com/office/officeart/2008/layout/PictureLineup"/>
    <dgm:cxn modelId="{265EDAFC-81BC-4130-BB8F-3A52D0BBF3DD}" type="presOf" srcId="{C2B7B087-7F8D-4C9B-AA88-5F88D74B7D1B}" destId="{7BED1ED8-AA3B-46C5-A3C0-2C18DF38AE9E}" srcOrd="0" destOrd="1" presId="urn:microsoft.com/office/officeart/2008/layout/PictureLineup"/>
    <dgm:cxn modelId="{B179B256-F000-4EED-A7E5-7410E9B718BE}" type="presParOf" srcId="{359C2B28-21ED-4185-B73F-5B04762D78C0}" destId="{7F39F499-455B-426B-82E7-1DC0381BAA11}" srcOrd="0" destOrd="0" presId="urn:microsoft.com/office/officeart/2008/layout/PictureLineup"/>
    <dgm:cxn modelId="{8CC107BA-0278-4F73-9DC9-EB2B64D29F4E}" type="presParOf" srcId="{7F39F499-455B-426B-82E7-1DC0381BAA11}" destId="{B66BB8BF-3150-4D18-A28E-7C34A0DECADE}" srcOrd="0" destOrd="0" presId="urn:microsoft.com/office/officeart/2008/layout/PictureLineup"/>
    <dgm:cxn modelId="{BDFEB51B-03D2-46A4-8634-E2D1C5A82043}" type="presParOf" srcId="{7F39F499-455B-426B-82E7-1DC0381BAA11}" destId="{3140174E-4CA0-412D-987D-212502B72577}" srcOrd="1" destOrd="0" presId="urn:microsoft.com/office/officeart/2008/layout/PictureLineup"/>
    <dgm:cxn modelId="{A3941323-F3D4-4B3F-89C4-48A932BCE826}" type="presParOf" srcId="{7F39F499-455B-426B-82E7-1DC0381BAA11}" destId="{7BED1ED8-AA3B-46C5-A3C0-2C18DF38AE9E}" srcOrd="2" destOrd="0" presId="urn:microsoft.com/office/officeart/2008/layout/PictureLineup"/>
    <dgm:cxn modelId="{7FF21165-CD1B-44FC-86BC-0133933A2158}" type="presParOf" srcId="{359C2B28-21ED-4185-B73F-5B04762D78C0}" destId="{46A19AB0-E02B-4DF6-BAA2-571A5FEFC9FF}" srcOrd="1" destOrd="0" presId="urn:microsoft.com/office/officeart/2008/layout/PictureLineup"/>
    <dgm:cxn modelId="{277AFAB4-B7D2-4CED-9560-DB279CD62D2D}" type="presParOf" srcId="{359C2B28-21ED-4185-B73F-5B04762D78C0}" destId="{215EDFE9-B1B0-41A9-94AB-CB26C5079A9B}" srcOrd="2" destOrd="0" presId="urn:microsoft.com/office/officeart/2008/layout/PictureLineup"/>
    <dgm:cxn modelId="{1800CDD0-7BC2-49BF-AA47-5C2A4715C3A3}" type="presParOf" srcId="{215EDFE9-B1B0-41A9-94AB-CB26C5079A9B}" destId="{BFAD2A2C-8CA6-4EA1-9B3C-E8A6FD7F2F08}" srcOrd="0" destOrd="0" presId="urn:microsoft.com/office/officeart/2008/layout/PictureLineup"/>
    <dgm:cxn modelId="{73431A8E-F172-46FF-8B7A-63D572723797}" type="presParOf" srcId="{215EDFE9-B1B0-41A9-94AB-CB26C5079A9B}" destId="{E60285F4-3DDC-4049-94AD-43C74F866C9C}" srcOrd="1" destOrd="0" presId="urn:microsoft.com/office/officeart/2008/layout/PictureLineup"/>
    <dgm:cxn modelId="{2E794E5C-3DB6-4F9F-B9C7-BE708E7D3270}" type="presParOf" srcId="{215EDFE9-B1B0-41A9-94AB-CB26C5079A9B}" destId="{2D7EAAB7-AE03-4F6F-AAA4-A945D49E7D27}" srcOrd="2" destOrd="0" presId="urn:microsoft.com/office/officeart/2008/layout/PictureLineup"/>
    <dgm:cxn modelId="{EF9CB2AB-FB60-4874-AE2B-4D2D3BCF66E1}" type="presParOf" srcId="{359C2B28-21ED-4185-B73F-5B04762D78C0}" destId="{8A104A2D-76F0-4C1F-9157-83320882ABFA}" srcOrd="3" destOrd="0" presId="urn:microsoft.com/office/officeart/2008/layout/PictureLineup"/>
    <dgm:cxn modelId="{B4D77F4A-BD4F-46A2-A808-B089FFF060D0}" type="presParOf" srcId="{359C2B28-21ED-4185-B73F-5B04762D78C0}" destId="{D2823178-FFFC-4C5A-925B-9ED00C15BF25}" srcOrd="4" destOrd="0" presId="urn:microsoft.com/office/officeart/2008/layout/PictureLineup"/>
    <dgm:cxn modelId="{C2D2B0BD-F224-4D70-B2DD-F1E838203195}" type="presParOf" srcId="{D2823178-FFFC-4C5A-925B-9ED00C15BF25}" destId="{44E6C366-38E6-4E28-86D3-6EDE63922E8C}" srcOrd="0" destOrd="0" presId="urn:microsoft.com/office/officeart/2008/layout/PictureLineup"/>
    <dgm:cxn modelId="{A2CA9E17-5020-4301-97BE-24C6BB3A2FB5}" type="presParOf" srcId="{D2823178-FFFC-4C5A-925B-9ED00C15BF25}" destId="{6619395D-17EE-4935-9494-B9BAFCC94EA0}" srcOrd="1" destOrd="0" presId="urn:microsoft.com/office/officeart/2008/layout/PictureLineup"/>
    <dgm:cxn modelId="{25CBC61C-AF48-4F7D-8517-C28CC4991527}" type="presParOf" srcId="{D2823178-FFFC-4C5A-925B-9ED00C15BF25}" destId="{CAAD93B0-5839-492F-BC41-ADB149538D03}" srcOrd="2" destOrd="0" presId="urn:microsoft.com/office/officeart/2008/layout/PictureLineup"/>
    <dgm:cxn modelId="{5509A54B-EC4A-4FCE-9EB3-2FE03751F3A4}" type="presParOf" srcId="{359C2B28-21ED-4185-B73F-5B04762D78C0}" destId="{42421D83-8981-4AF0-A71C-3BD5EDBB1B4B}" srcOrd="5" destOrd="0" presId="urn:microsoft.com/office/officeart/2008/layout/PictureLineup"/>
    <dgm:cxn modelId="{5C75EBDD-8B4D-4A5E-949B-27332252EDB8}" type="presParOf" srcId="{359C2B28-21ED-4185-B73F-5B04762D78C0}" destId="{8E76AA74-8D94-4926-8247-B2A095233EF9}" srcOrd="6" destOrd="0" presId="urn:microsoft.com/office/officeart/2008/layout/PictureLineup"/>
    <dgm:cxn modelId="{DFDE4600-A421-4B37-9C49-B9DBBD29D908}" type="presParOf" srcId="{8E76AA74-8D94-4926-8247-B2A095233EF9}" destId="{A886D5A3-9343-4AD7-BE76-A0DCEDB7D632}" srcOrd="0" destOrd="0" presId="urn:microsoft.com/office/officeart/2008/layout/PictureLineup"/>
    <dgm:cxn modelId="{79E328E8-970C-4586-936F-29DD173E9947}" type="presParOf" srcId="{8E76AA74-8D94-4926-8247-B2A095233EF9}" destId="{833B1994-39B5-45A4-8B8E-01654F615F8E}" srcOrd="1" destOrd="0" presId="urn:microsoft.com/office/officeart/2008/layout/PictureLineup"/>
    <dgm:cxn modelId="{1F0133A9-7FAA-4A9D-A411-E49F8E479BCC}" type="presParOf" srcId="{8E76AA74-8D94-4926-8247-B2A095233EF9}" destId="{BE5CD701-552C-45B8-933F-C677FD63E9B3}" srcOrd="2" destOrd="0" presId="urn:microsoft.com/office/officeart/2008/layout/PictureLineup"/>
    <dgm:cxn modelId="{36919617-8CBF-4764-B92F-74C5A5F680B3}" type="presParOf" srcId="{359C2B28-21ED-4185-B73F-5B04762D78C0}" destId="{B49EB6EF-6B59-4ADB-A884-16BC785C8AC9}" srcOrd="7" destOrd="0" presId="urn:microsoft.com/office/officeart/2008/layout/PictureLineup"/>
    <dgm:cxn modelId="{3C567521-C376-4432-B11F-3CDACC474AD2}" type="presParOf" srcId="{359C2B28-21ED-4185-B73F-5B04762D78C0}" destId="{06F04A8B-E10F-4AA6-B78E-781EF65867D7}" srcOrd="8" destOrd="0" presId="urn:microsoft.com/office/officeart/2008/layout/PictureLineup"/>
    <dgm:cxn modelId="{04797AC1-FE0A-403A-96CD-83721372B78A}" type="presParOf" srcId="{06F04A8B-E10F-4AA6-B78E-781EF65867D7}" destId="{B17D3C1E-F050-4484-839C-DF892564694C}" srcOrd="0" destOrd="0" presId="urn:microsoft.com/office/officeart/2008/layout/PictureLineup"/>
    <dgm:cxn modelId="{4AEECC92-5E3D-4929-A098-1201895651DC}" type="presParOf" srcId="{06F04A8B-E10F-4AA6-B78E-781EF65867D7}" destId="{A02B90C6-393E-4E5C-B0A6-B86A7DEB2D6E}" srcOrd="1" destOrd="0" presId="urn:microsoft.com/office/officeart/2008/layout/PictureLineup"/>
    <dgm:cxn modelId="{ED47B29B-D91C-4D6E-A552-41938DFB7E85}" type="presParOf" srcId="{06F04A8B-E10F-4AA6-B78E-781EF65867D7}" destId="{308FB21A-0A9D-4527-849A-310F60E82CEB}"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1229C2-2495-4A75-9FFC-E5EB00B4A239}"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GB"/>
        </a:p>
      </dgm:t>
    </dgm:pt>
    <dgm:pt modelId="{D802682C-1195-428C-A795-807F6385DD7C}">
      <dgm:prSet phldrT="[Text]" custT="1"/>
      <dgm:spPr>
        <a:noFill/>
      </dgm:spPr>
      <dgm:t>
        <a:bodyPr/>
        <a:lstStyle/>
        <a:p>
          <a:pPr algn="ctr">
            <a:buNone/>
          </a:pPr>
          <a:r>
            <a:rPr lang="fr-BE" sz="1900" b="1" kern="1200" dirty="0"/>
            <a:t>Jo De </a:t>
          </a:r>
          <a:r>
            <a:rPr lang="fr-BE" sz="1900" b="1" kern="1200" dirty="0" err="1"/>
            <a:t>Bosschere</a:t>
          </a:r>
          <a:endParaRPr lang="en-GB" sz="1900" b="1" kern="1200" dirty="0"/>
        </a:p>
      </dgm:t>
    </dgm:pt>
    <dgm:pt modelId="{27851827-4B67-476C-95D9-4821B9D12FEE}" type="parTrans" cxnId="{8064A331-B65D-4116-BF5B-4CDBA52D164E}">
      <dgm:prSet/>
      <dgm:spPr/>
      <dgm:t>
        <a:bodyPr/>
        <a:lstStyle/>
        <a:p>
          <a:endParaRPr lang="en-GB"/>
        </a:p>
      </dgm:t>
    </dgm:pt>
    <dgm:pt modelId="{4FB65A30-61DF-4453-BDB0-2ECBE9B95B41}" type="sibTrans" cxnId="{8064A331-B65D-4116-BF5B-4CDBA52D164E}">
      <dgm:prSet/>
      <dgm:spPr/>
      <dgm:t>
        <a:bodyPr/>
        <a:lstStyle/>
        <a:p>
          <a:endParaRPr lang="en-GB"/>
        </a:p>
      </dgm:t>
    </dgm:pt>
    <dgm:pt modelId="{36F882C5-C9B7-4806-9F05-3ED0F83A45FB}">
      <dgm:prSet phldrT="[Text]" custT="1"/>
      <dgm:spPr/>
      <dgm:t>
        <a:bodyPr/>
        <a:lstStyle/>
        <a:p>
          <a:pPr algn="ctr">
            <a:buNone/>
          </a:pPr>
          <a:r>
            <a:rPr lang="fr-BE" sz="1900" b="1" kern="1200" dirty="0"/>
            <a:t>Antoine Defossez</a:t>
          </a:r>
          <a:endParaRPr lang="en-GB" sz="1900" b="1" kern="1200" dirty="0"/>
        </a:p>
      </dgm:t>
    </dgm:pt>
    <dgm:pt modelId="{5961232B-2F29-4E93-A106-7F072D6EF958}" type="parTrans" cxnId="{548780D8-7345-401F-8309-F1379064133F}">
      <dgm:prSet/>
      <dgm:spPr/>
      <dgm:t>
        <a:bodyPr/>
        <a:lstStyle/>
        <a:p>
          <a:endParaRPr lang="en-GB"/>
        </a:p>
      </dgm:t>
    </dgm:pt>
    <dgm:pt modelId="{5CF72C93-7001-4E03-829F-012131F063C7}" type="sibTrans" cxnId="{548780D8-7345-401F-8309-F1379064133F}">
      <dgm:prSet/>
      <dgm:spPr/>
      <dgm:t>
        <a:bodyPr/>
        <a:lstStyle/>
        <a:p>
          <a:endParaRPr lang="en-GB"/>
        </a:p>
      </dgm:t>
    </dgm:pt>
    <dgm:pt modelId="{E56F67C9-3A84-42AB-930D-6810820A8DE9}">
      <dgm:prSet phldrT="[Text]" custT="1"/>
      <dgm:spPr>
        <a:solidFill>
          <a:schemeClr val="accent2">
            <a:lumMod val="40000"/>
            <a:lumOff val="60000"/>
          </a:schemeClr>
        </a:solidFill>
        <a:ln w="12700">
          <a:noFill/>
        </a:ln>
      </dgm:spPr>
      <dgm:t>
        <a:bodyPr/>
        <a:lstStyle/>
        <a:p>
          <a:pPr algn="ctr"/>
          <a:r>
            <a:rPr lang="fr-BE" sz="1900" b="1" kern="1200" dirty="0"/>
            <a:t>Wouter </a:t>
          </a:r>
          <a:r>
            <a:rPr lang="fr-BE" sz="1900" b="1" kern="1200" dirty="0" err="1"/>
            <a:t>Malfait</a:t>
          </a:r>
          <a:endParaRPr lang="fr-BE" sz="1900" b="1" kern="1200" dirty="0"/>
        </a:p>
        <a:p>
          <a:pPr algn="ctr"/>
          <a:r>
            <a:rPr lang="en-GB" sz="1900" b="0" i="0" kern="1200" dirty="0"/>
            <a:t>Project Officer ERTMS and Telematics Unit</a:t>
          </a:r>
        </a:p>
        <a:p>
          <a:pPr algn="ctr"/>
          <a:endParaRPr lang="en-GB" sz="1900" b="0" i="0" kern="1200" dirty="0"/>
        </a:p>
        <a:p>
          <a:pPr algn="ctr"/>
          <a:endParaRPr lang="en-GB" sz="1900" b="0" i="0" kern="1200" dirty="0"/>
        </a:p>
      </dgm:t>
    </dgm:pt>
    <dgm:pt modelId="{52A08AB4-5F2F-4932-89F2-76316E7CC499}" type="parTrans" cxnId="{D1211A08-E2F6-4766-AA06-EC2C93005BD5}">
      <dgm:prSet/>
      <dgm:spPr/>
      <dgm:t>
        <a:bodyPr/>
        <a:lstStyle/>
        <a:p>
          <a:endParaRPr lang="en-GB"/>
        </a:p>
      </dgm:t>
    </dgm:pt>
    <dgm:pt modelId="{D45129C8-51F1-4EC1-9D56-7664A1620A62}" type="sibTrans" cxnId="{D1211A08-E2F6-4766-AA06-EC2C93005BD5}">
      <dgm:prSet/>
      <dgm:spPr/>
      <dgm:t>
        <a:bodyPr/>
        <a:lstStyle/>
        <a:p>
          <a:endParaRPr lang="en-GB"/>
        </a:p>
      </dgm:t>
    </dgm:pt>
    <dgm:pt modelId="{46D1BB39-D43D-4B17-A38E-517505092A18}">
      <dgm:prSet phldrT="[Text]" custT="1"/>
      <dgm:spPr/>
      <dgm:t>
        <a:bodyPr/>
        <a:lstStyle/>
        <a:p>
          <a:pPr algn="ctr">
            <a:buNone/>
          </a:pPr>
          <a:r>
            <a:rPr lang="fr-BE" sz="1900" b="1" dirty="0"/>
            <a:t>Olivier Piron</a:t>
          </a:r>
          <a:endParaRPr lang="en-GB" sz="1900" b="1" dirty="0"/>
        </a:p>
      </dgm:t>
    </dgm:pt>
    <dgm:pt modelId="{EEA3A7CF-C70B-4CAD-8D7A-433F62D6DA98}" type="parTrans" cxnId="{69857003-FA3A-4EC4-A6E8-1432106BA885}">
      <dgm:prSet/>
      <dgm:spPr/>
      <dgm:t>
        <a:bodyPr/>
        <a:lstStyle/>
        <a:p>
          <a:endParaRPr lang="en-GB"/>
        </a:p>
      </dgm:t>
    </dgm:pt>
    <dgm:pt modelId="{100C8992-8941-4136-94C8-B0C04EC91AF1}" type="sibTrans" cxnId="{69857003-FA3A-4EC4-A6E8-1432106BA885}">
      <dgm:prSet/>
      <dgm:spPr/>
      <dgm:t>
        <a:bodyPr/>
        <a:lstStyle/>
        <a:p>
          <a:endParaRPr lang="en-GB"/>
        </a:p>
      </dgm:t>
    </dgm:pt>
    <dgm:pt modelId="{23139516-29EF-44CF-BBD0-36A52E8A104D}">
      <dgm:prSet phldrT="[Text]" custT="1"/>
      <dgm:spPr/>
      <dgm:t>
        <a:bodyPr/>
        <a:lstStyle/>
        <a:p>
          <a:pPr algn="ctr">
            <a:buNone/>
          </a:pPr>
          <a:r>
            <a:rPr lang="en-US" sz="1900" b="0" i="0" dirty="0"/>
            <a:t>Head of Rolling Stock and Fixed Installations Unit</a:t>
          </a:r>
          <a:endParaRPr lang="en-GB" sz="1900" dirty="0"/>
        </a:p>
      </dgm:t>
    </dgm:pt>
    <dgm:pt modelId="{3E088065-FE7A-4193-B6C1-9D4F309B63C3}" type="parTrans" cxnId="{D79455D6-9F33-405C-8C61-609C952D66E7}">
      <dgm:prSet/>
      <dgm:spPr/>
      <dgm:t>
        <a:bodyPr/>
        <a:lstStyle/>
        <a:p>
          <a:endParaRPr lang="en-GB"/>
        </a:p>
      </dgm:t>
    </dgm:pt>
    <dgm:pt modelId="{9A3B1896-8B73-4A0D-A4DC-8C264FED607D}" type="sibTrans" cxnId="{D79455D6-9F33-405C-8C61-609C952D66E7}">
      <dgm:prSet/>
      <dgm:spPr/>
      <dgm:t>
        <a:bodyPr/>
        <a:lstStyle/>
        <a:p>
          <a:endParaRPr lang="en-GB"/>
        </a:p>
      </dgm:t>
    </dgm:pt>
    <dgm:pt modelId="{D3C84CAF-E860-4840-A87D-AB956B1733CE}">
      <dgm:prSet phldrT="[Text]" custT="1"/>
      <dgm:spPr>
        <a:noFill/>
      </dgm:spPr>
      <dgm:t>
        <a:bodyPr/>
        <a:lstStyle/>
        <a:p>
          <a:pPr algn="ctr">
            <a:buNone/>
          </a:pPr>
          <a:endParaRPr lang="en-GB" sz="2000" kern="1200" dirty="0"/>
        </a:p>
      </dgm:t>
    </dgm:pt>
    <dgm:pt modelId="{5CF3E1C5-AF93-46B4-85B7-5F33316DEB38}" type="parTrans" cxnId="{77035CC0-B3BD-427E-B7FB-32C3B4A7F910}">
      <dgm:prSet/>
      <dgm:spPr/>
      <dgm:t>
        <a:bodyPr/>
        <a:lstStyle/>
        <a:p>
          <a:endParaRPr lang="en-GB"/>
        </a:p>
      </dgm:t>
    </dgm:pt>
    <dgm:pt modelId="{422CDC45-B32E-4522-A806-DBAF4EADC6F5}" type="sibTrans" cxnId="{77035CC0-B3BD-427E-B7FB-32C3B4A7F910}">
      <dgm:prSet/>
      <dgm:spPr/>
      <dgm:t>
        <a:bodyPr/>
        <a:lstStyle/>
        <a:p>
          <a:endParaRPr lang="en-GB"/>
        </a:p>
      </dgm:t>
    </dgm:pt>
    <dgm:pt modelId="{56F316E9-1FEA-4F10-9F1B-481C9A492130}">
      <dgm:prSet phldrT="[Text]" custT="1"/>
      <dgm:spPr>
        <a:ln w="12700">
          <a:noFill/>
        </a:ln>
      </dgm:spPr>
      <dgm:t>
        <a:bodyPr/>
        <a:lstStyle/>
        <a:p>
          <a:pPr algn="ctr">
            <a:buNone/>
          </a:pPr>
          <a:r>
            <a:rPr lang="en-GB" sz="1900" b="1" kern="1200" dirty="0"/>
            <a:t>Josef </a:t>
          </a:r>
          <a:r>
            <a:rPr lang="en-GB" sz="1900" b="1" kern="1200" dirty="0" err="1"/>
            <a:t>Doppelbauer</a:t>
          </a:r>
          <a:endParaRPr lang="en-GB" sz="1900" b="1" kern="1200" dirty="0"/>
        </a:p>
      </dgm:t>
    </dgm:pt>
    <dgm:pt modelId="{DE86152C-3A47-4F00-9A4C-EED0253301C1}" type="parTrans" cxnId="{D002EA3D-2658-4A52-88CC-917099F2031A}">
      <dgm:prSet/>
      <dgm:spPr/>
      <dgm:t>
        <a:bodyPr/>
        <a:lstStyle/>
        <a:p>
          <a:endParaRPr lang="en-GB"/>
        </a:p>
      </dgm:t>
    </dgm:pt>
    <dgm:pt modelId="{7FF82166-FB4B-4E37-9579-F51CA473C40F}" type="sibTrans" cxnId="{D002EA3D-2658-4A52-88CC-917099F2031A}">
      <dgm:prSet/>
      <dgm:spPr/>
      <dgm:t>
        <a:bodyPr/>
        <a:lstStyle/>
        <a:p>
          <a:endParaRPr lang="en-GB"/>
        </a:p>
      </dgm:t>
    </dgm:pt>
    <dgm:pt modelId="{B52C0DB6-880D-45D6-B6A9-A9224AF1858E}">
      <dgm:prSet phldrT="[Text]" custT="1"/>
      <dgm:spPr>
        <a:noFill/>
      </dgm:spPr>
      <dgm:t>
        <a:bodyPr/>
        <a:lstStyle/>
        <a:p>
          <a:pPr algn="ctr">
            <a:buNone/>
          </a:pPr>
          <a:endParaRPr lang="en-GB" sz="2000" kern="1200" dirty="0"/>
        </a:p>
      </dgm:t>
    </dgm:pt>
    <dgm:pt modelId="{07EB33B1-8CBC-4386-993A-DC721A999F2E}" type="parTrans" cxnId="{3ADAB8FA-B5D8-4EAE-9BB0-FC62D8EC64D6}">
      <dgm:prSet/>
      <dgm:spPr/>
      <dgm:t>
        <a:bodyPr/>
        <a:lstStyle/>
        <a:p>
          <a:endParaRPr lang="en-GB"/>
        </a:p>
      </dgm:t>
    </dgm:pt>
    <dgm:pt modelId="{46F65918-1C39-4FB0-96B2-66A7EDB1D18F}" type="sibTrans" cxnId="{3ADAB8FA-B5D8-4EAE-9BB0-FC62D8EC64D6}">
      <dgm:prSet/>
      <dgm:spPr/>
      <dgm:t>
        <a:bodyPr/>
        <a:lstStyle/>
        <a:p>
          <a:endParaRPr lang="en-GB"/>
        </a:p>
      </dgm:t>
    </dgm:pt>
    <dgm:pt modelId="{1DE8EEDF-55D1-4DFF-883D-2741DB7BE2CD}">
      <dgm:prSet phldrT="[Text]" custT="1"/>
      <dgm:spPr/>
      <dgm:t>
        <a:bodyPr/>
        <a:lstStyle/>
        <a:p>
          <a:pPr algn="ctr">
            <a:buNone/>
          </a:pPr>
          <a:endParaRPr lang="en-GB" sz="2000" dirty="0"/>
        </a:p>
      </dgm:t>
    </dgm:pt>
    <dgm:pt modelId="{F632A782-CB51-4DAA-AAD3-D40866D78581}" type="parTrans" cxnId="{C186D731-CEF7-4F82-A913-CCE7C2D8CC24}">
      <dgm:prSet/>
      <dgm:spPr/>
      <dgm:t>
        <a:bodyPr/>
        <a:lstStyle/>
        <a:p>
          <a:endParaRPr lang="en-GB"/>
        </a:p>
      </dgm:t>
    </dgm:pt>
    <dgm:pt modelId="{70701FA5-751A-4C59-AE2A-B0421A8C53C2}" type="sibTrans" cxnId="{C186D731-CEF7-4F82-A913-CCE7C2D8CC24}">
      <dgm:prSet/>
      <dgm:spPr/>
      <dgm:t>
        <a:bodyPr/>
        <a:lstStyle/>
        <a:p>
          <a:endParaRPr lang="en-GB"/>
        </a:p>
      </dgm:t>
    </dgm:pt>
    <dgm:pt modelId="{2988DB6E-4925-4BF6-AA41-E78CC5A11968}">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327F0D75-FFA7-4ACD-8A6D-2FB48AB8C8E6}" type="parTrans" cxnId="{11E5D880-1D75-4D3E-8B98-21B25A3C09E9}">
      <dgm:prSet/>
      <dgm:spPr/>
      <dgm:t>
        <a:bodyPr/>
        <a:lstStyle/>
        <a:p>
          <a:endParaRPr lang="en-GB"/>
        </a:p>
      </dgm:t>
    </dgm:pt>
    <dgm:pt modelId="{B4CD9EA5-E4EE-41C7-B2EA-6AFDC76A6506}" type="sibTrans" cxnId="{11E5D880-1D75-4D3E-8B98-21B25A3C09E9}">
      <dgm:prSet/>
      <dgm:spPr/>
      <dgm:t>
        <a:bodyPr/>
        <a:lstStyle/>
        <a:p>
          <a:endParaRPr lang="en-GB"/>
        </a:p>
      </dgm:t>
    </dgm:pt>
    <dgm:pt modelId="{8991AA63-189C-4E95-A590-7281DCD40E77}">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1AEA11A3-3BC2-4A1C-943E-82C2358FC47A}" type="parTrans" cxnId="{66A212A3-73E2-4EF6-AB12-2CE558F9AE9C}">
      <dgm:prSet/>
      <dgm:spPr/>
      <dgm:t>
        <a:bodyPr/>
        <a:lstStyle/>
        <a:p>
          <a:endParaRPr lang="en-GB"/>
        </a:p>
      </dgm:t>
    </dgm:pt>
    <dgm:pt modelId="{0ABB9A47-AC57-44FA-96CA-1E6BEF5CECB1}" type="sibTrans" cxnId="{66A212A3-73E2-4EF6-AB12-2CE558F9AE9C}">
      <dgm:prSet/>
      <dgm:spPr/>
      <dgm:t>
        <a:bodyPr/>
        <a:lstStyle/>
        <a:p>
          <a:endParaRPr lang="en-GB"/>
        </a:p>
      </dgm:t>
    </dgm:pt>
    <dgm:pt modelId="{6E71002D-B555-4C1C-A436-EF6242C4C1A5}">
      <dgm:prSet phldrT="[Text]" custT="1"/>
      <dgm:spPr>
        <a:noFill/>
      </dgm:spPr>
      <dgm:t>
        <a:bodyPr/>
        <a:lstStyle/>
        <a:p>
          <a:pPr algn="ctr">
            <a:buNone/>
          </a:pPr>
          <a:endParaRPr lang="en-GB" sz="2000" kern="1200" dirty="0"/>
        </a:p>
      </dgm:t>
    </dgm:pt>
    <dgm:pt modelId="{4278351B-5147-4CF0-B82C-A3AC055D23E5}" type="parTrans" cxnId="{02DFEFDE-A584-4D79-BBB8-4C9D40E0482D}">
      <dgm:prSet/>
      <dgm:spPr/>
      <dgm:t>
        <a:bodyPr/>
        <a:lstStyle/>
        <a:p>
          <a:endParaRPr lang="en-GB"/>
        </a:p>
      </dgm:t>
    </dgm:pt>
    <dgm:pt modelId="{A24E98EB-CEA5-437A-A722-488124A0F2A9}" type="sibTrans" cxnId="{02DFEFDE-A584-4D79-BBB8-4C9D40E0482D}">
      <dgm:prSet/>
      <dgm:spPr/>
      <dgm:t>
        <a:bodyPr/>
        <a:lstStyle/>
        <a:p>
          <a:endParaRPr lang="en-GB"/>
        </a:p>
      </dgm:t>
    </dgm:pt>
    <dgm:pt modelId="{94A62277-96EF-4E79-ABD3-0BF7BCE80F7F}">
      <dgm:prSet phldrT="[Text]" custT="1"/>
      <dgm:spPr/>
      <dgm:t>
        <a:bodyPr/>
        <a:lstStyle/>
        <a:p>
          <a:pPr algn="ctr">
            <a:buNone/>
          </a:pPr>
          <a:endParaRPr lang="en-GB" sz="2000" dirty="0"/>
        </a:p>
      </dgm:t>
    </dgm:pt>
    <dgm:pt modelId="{7214C029-4474-48CC-A68A-B4A59811E134}" type="parTrans" cxnId="{9077BA5D-2C27-4962-A159-888A7F32AA1D}">
      <dgm:prSet/>
      <dgm:spPr/>
      <dgm:t>
        <a:bodyPr/>
        <a:lstStyle/>
        <a:p>
          <a:endParaRPr lang="en-GB"/>
        </a:p>
      </dgm:t>
    </dgm:pt>
    <dgm:pt modelId="{88E59CDF-DD3D-421F-98C9-3497106077E6}" type="sibTrans" cxnId="{9077BA5D-2C27-4962-A159-888A7F32AA1D}">
      <dgm:prSet/>
      <dgm:spPr/>
      <dgm:t>
        <a:bodyPr/>
        <a:lstStyle/>
        <a:p>
          <a:endParaRPr lang="en-GB"/>
        </a:p>
      </dgm:t>
    </dgm:pt>
    <dgm:pt modelId="{C2E11FF4-2A97-4EB9-899A-5A6C811097F1}">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62B27BB5-AC70-496C-BBEB-3F9B98C6D636}" type="parTrans" cxnId="{104E781D-DB3E-4CD1-9863-6F91640C7433}">
      <dgm:prSet/>
      <dgm:spPr/>
      <dgm:t>
        <a:bodyPr/>
        <a:lstStyle/>
        <a:p>
          <a:endParaRPr lang="en-GB"/>
        </a:p>
      </dgm:t>
    </dgm:pt>
    <dgm:pt modelId="{0B6A74CA-854E-4305-BED9-C79BF7783BAA}" type="sibTrans" cxnId="{104E781D-DB3E-4CD1-9863-6F91640C7433}">
      <dgm:prSet/>
      <dgm:spPr/>
      <dgm:t>
        <a:bodyPr/>
        <a:lstStyle/>
        <a:p>
          <a:endParaRPr lang="en-GB"/>
        </a:p>
      </dgm:t>
    </dgm:pt>
    <dgm:pt modelId="{C2B7B087-7F8D-4C9B-AA88-5F88D74B7D1B}">
      <dgm:prSet custT="1"/>
      <dgm:spPr>
        <a:noFill/>
      </dgm:spPr>
      <dgm:t>
        <a:bodyPr/>
        <a:lstStyle/>
        <a:p>
          <a:pPr algn="ctr">
            <a:buNone/>
          </a:pPr>
          <a:r>
            <a:rPr lang="en-GB" sz="1900" b="0" i="0" dirty="0"/>
            <a:t>Head of ERTMS and Telematics Unit</a:t>
          </a:r>
          <a:endParaRPr lang="en-GB" sz="1900" dirty="0">
            <a:solidFill>
              <a:prstClr val="black">
                <a:hueOff val="0"/>
                <a:satOff val="0"/>
                <a:lumOff val="0"/>
                <a:alphaOff val="0"/>
              </a:prstClr>
            </a:solidFill>
            <a:latin typeface="Calibri" panose="020F0502020204030204"/>
            <a:ea typeface="+mn-ea"/>
            <a:cs typeface="+mn-cs"/>
          </a:endParaRPr>
        </a:p>
      </dgm:t>
    </dgm:pt>
    <dgm:pt modelId="{6A8000E6-DC74-45F8-A421-96794EF5FCCB}" type="parTrans" cxnId="{1125EA41-C7D4-4F00-A089-FED1F20A6FBE}">
      <dgm:prSet/>
      <dgm:spPr/>
      <dgm:t>
        <a:bodyPr/>
        <a:lstStyle/>
        <a:p>
          <a:endParaRPr lang="en-GB"/>
        </a:p>
      </dgm:t>
    </dgm:pt>
    <dgm:pt modelId="{06C4303D-9782-4295-B72E-69A730559F08}" type="sibTrans" cxnId="{1125EA41-C7D4-4F00-A089-FED1F20A6FBE}">
      <dgm:prSet/>
      <dgm:spPr/>
      <dgm:t>
        <a:bodyPr/>
        <a:lstStyle/>
        <a:p>
          <a:endParaRPr lang="en-GB"/>
        </a:p>
      </dgm:t>
    </dgm:pt>
    <dgm:pt modelId="{5CFE7600-CAC9-4D63-90A0-B63F495E55E5}">
      <dgm:prSet custT="1"/>
      <dgm:spPr/>
      <dgm:t>
        <a:bodyPr/>
        <a:lstStyle/>
        <a:p>
          <a:pPr algn="ctr">
            <a:buNone/>
          </a:pPr>
          <a:r>
            <a:rPr lang="en-GB" sz="1900" b="0" i="0" dirty="0"/>
            <a:t>Project Officer </a:t>
          </a:r>
          <a:r>
            <a:rPr lang="en-US" sz="1900" b="0" i="0" dirty="0"/>
            <a:t>Rolling Stock and Fixed Installations Unit</a:t>
          </a:r>
          <a:endParaRPr lang="en-GB" sz="1900" b="0" dirty="0"/>
        </a:p>
      </dgm:t>
    </dgm:pt>
    <dgm:pt modelId="{FE0CF859-933C-42F4-8E32-FC0505166B28}" type="parTrans" cxnId="{195EC2DC-8980-44E6-8CCC-68AB76ED0160}">
      <dgm:prSet/>
      <dgm:spPr/>
      <dgm:t>
        <a:bodyPr/>
        <a:lstStyle/>
        <a:p>
          <a:endParaRPr lang="en-GB"/>
        </a:p>
      </dgm:t>
    </dgm:pt>
    <dgm:pt modelId="{F4610500-2FCC-47CB-BFE5-042740E2BCAF}" type="sibTrans" cxnId="{195EC2DC-8980-44E6-8CCC-68AB76ED0160}">
      <dgm:prSet/>
      <dgm:spPr/>
      <dgm:t>
        <a:bodyPr/>
        <a:lstStyle/>
        <a:p>
          <a:endParaRPr lang="en-GB"/>
        </a:p>
      </dgm:t>
    </dgm:pt>
    <dgm:pt modelId="{994E63CA-E104-45F9-8A7A-BECE7D666C73}">
      <dgm:prSet custT="1"/>
      <dgm:spPr/>
      <dgm:t>
        <a:bodyPr/>
        <a:lstStyle/>
        <a:p>
          <a:pPr algn="ctr">
            <a:buNone/>
          </a:pPr>
          <a:r>
            <a:rPr lang="fr-BE" sz="1900" dirty="0" err="1"/>
            <a:t>Executive</a:t>
          </a:r>
          <a:r>
            <a:rPr lang="fr-BE" sz="1900" dirty="0"/>
            <a:t> </a:t>
          </a:r>
          <a:r>
            <a:rPr lang="fr-BE" sz="1900" dirty="0" err="1"/>
            <a:t>Director</a:t>
          </a:r>
          <a:endParaRPr lang="en-GB" sz="1900" dirty="0"/>
        </a:p>
      </dgm:t>
    </dgm:pt>
    <dgm:pt modelId="{BE8511C6-7B72-41EC-83FD-56D3F840489C}" type="parTrans" cxnId="{13C239CF-952F-4AA5-AA91-9CFCF0DD3FC8}">
      <dgm:prSet/>
      <dgm:spPr/>
      <dgm:t>
        <a:bodyPr/>
        <a:lstStyle/>
        <a:p>
          <a:endParaRPr lang="en-GB"/>
        </a:p>
      </dgm:t>
    </dgm:pt>
    <dgm:pt modelId="{B84ED900-5284-47E3-98E4-EBE8B362CEAB}" type="sibTrans" cxnId="{13C239CF-952F-4AA5-AA91-9CFCF0DD3FC8}">
      <dgm:prSet/>
      <dgm:spPr/>
      <dgm:t>
        <a:bodyPr/>
        <a:lstStyle/>
        <a:p>
          <a:endParaRPr lang="en-GB"/>
        </a:p>
      </dgm:t>
    </dgm:pt>
    <dgm:pt modelId="{8FF0F828-45D6-4652-94C7-DED4E37A04F6}">
      <dgm:prSet custT="1"/>
      <dgm:spPr/>
      <dgm:t>
        <a:bodyPr/>
        <a:lstStyle/>
        <a:p>
          <a:pPr algn="ctr">
            <a:buNone/>
          </a:pPr>
          <a:r>
            <a:rPr lang="fr-BE" sz="1900" dirty="0"/>
            <a:t>ERA</a:t>
          </a:r>
          <a:endParaRPr lang="en-GB" sz="1900" dirty="0"/>
        </a:p>
      </dgm:t>
    </dgm:pt>
    <dgm:pt modelId="{FC3C3A42-A37B-484B-A7A1-B154E559D6B4}" type="parTrans" cxnId="{082249A0-665D-4AB0-B019-08FBF4E8A071}">
      <dgm:prSet/>
      <dgm:spPr/>
      <dgm:t>
        <a:bodyPr/>
        <a:lstStyle/>
        <a:p>
          <a:endParaRPr lang="en-GB"/>
        </a:p>
      </dgm:t>
    </dgm:pt>
    <dgm:pt modelId="{D13C2612-E9AF-4B93-883C-34AE36C545AE}" type="sibTrans" cxnId="{082249A0-665D-4AB0-B019-08FBF4E8A071}">
      <dgm:prSet/>
      <dgm:spPr/>
      <dgm:t>
        <a:bodyPr/>
        <a:lstStyle/>
        <a:p>
          <a:endParaRPr lang="en-GB"/>
        </a:p>
      </dgm:t>
    </dgm:pt>
    <dgm:pt modelId="{359C2B28-21ED-4185-B73F-5B04762D78C0}" type="pres">
      <dgm:prSet presAssocID="{5A1229C2-2495-4A75-9FFC-E5EB00B4A239}" presName="Name0" presStyleCnt="0">
        <dgm:presLayoutVars>
          <dgm:chMax/>
          <dgm:chPref/>
          <dgm:dir/>
          <dgm:animLvl val="lvl"/>
          <dgm:resizeHandles val="exact"/>
        </dgm:presLayoutVars>
      </dgm:prSet>
      <dgm:spPr/>
    </dgm:pt>
    <dgm:pt modelId="{7F39F499-455B-426B-82E7-1DC0381BAA11}" type="pres">
      <dgm:prSet presAssocID="{D802682C-1195-428C-A795-807F6385DD7C}" presName="composite" presStyleCnt="0"/>
      <dgm:spPr/>
    </dgm:pt>
    <dgm:pt modelId="{B66BB8BF-3150-4D18-A28E-7C34A0DECADE}" type="pres">
      <dgm:prSet presAssocID="{D802682C-1195-428C-A795-807F6385DD7C}" presName="Image" presStyleLbl="alignNode1" presStyleIdx="0" presStyleCnt="5" custLinFactNeighborX="813" custLinFactNeighborY="169"/>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dgm:spPr>
    </dgm:pt>
    <dgm:pt modelId="{3140174E-4CA0-412D-987D-212502B72577}" type="pres">
      <dgm:prSet presAssocID="{D802682C-1195-428C-A795-807F6385DD7C}" presName="Accent" presStyleLbl="parChTrans1D1" presStyleIdx="0" presStyleCnt="5"/>
      <dgm:spPr>
        <a:ln>
          <a:noFill/>
        </a:ln>
      </dgm:spPr>
    </dgm:pt>
    <dgm:pt modelId="{7BED1ED8-AA3B-46C5-A3C0-2C18DF38AE9E}" type="pres">
      <dgm:prSet presAssocID="{D802682C-1195-428C-A795-807F6385DD7C}" presName="Parent" presStyleLbl="revTx" presStyleIdx="0" presStyleCnt="5" custLinFactNeighborY="340">
        <dgm:presLayoutVars>
          <dgm:chMax val="0"/>
          <dgm:chPref val="0"/>
          <dgm:bulletEnabled val="1"/>
        </dgm:presLayoutVars>
      </dgm:prSet>
      <dgm:spPr/>
    </dgm:pt>
    <dgm:pt modelId="{46A19AB0-E02B-4DF6-BAA2-571A5FEFC9FF}" type="pres">
      <dgm:prSet presAssocID="{4FB65A30-61DF-4453-BDB0-2ECBE9B95B41}" presName="sibTrans" presStyleCnt="0"/>
      <dgm:spPr/>
    </dgm:pt>
    <dgm:pt modelId="{215EDFE9-B1B0-41A9-94AB-CB26C5079A9B}" type="pres">
      <dgm:prSet presAssocID="{46D1BB39-D43D-4B17-A38E-517505092A18}" presName="composite" presStyleCnt="0"/>
      <dgm:spPr/>
    </dgm:pt>
    <dgm:pt modelId="{BFAD2A2C-8CA6-4EA1-9B3C-E8A6FD7F2F08}" type="pres">
      <dgm:prSet presAssocID="{46D1BB39-D43D-4B17-A38E-517505092A18}" presName="Image" presStyleLbl="alignNode1" presStyleIdx="1" presStyleCnt="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dgm:spPr>
    </dgm:pt>
    <dgm:pt modelId="{E60285F4-3DDC-4049-94AD-43C74F866C9C}" type="pres">
      <dgm:prSet presAssocID="{46D1BB39-D43D-4B17-A38E-517505092A18}" presName="Accent" presStyleLbl="parChTrans1D1" presStyleIdx="1" presStyleCnt="5"/>
      <dgm:spPr/>
    </dgm:pt>
    <dgm:pt modelId="{2D7EAAB7-AE03-4F6F-AAA4-A945D49E7D27}" type="pres">
      <dgm:prSet presAssocID="{46D1BB39-D43D-4B17-A38E-517505092A18}" presName="Parent" presStyleLbl="revTx" presStyleIdx="1" presStyleCnt="5">
        <dgm:presLayoutVars>
          <dgm:chMax val="0"/>
          <dgm:chPref val="0"/>
          <dgm:bulletEnabled val="1"/>
        </dgm:presLayoutVars>
      </dgm:prSet>
      <dgm:spPr/>
    </dgm:pt>
    <dgm:pt modelId="{8A104A2D-76F0-4C1F-9157-83320882ABFA}" type="pres">
      <dgm:prSet presAssocID="{100C8992-8941-4136-94C8-B0C04EC91AF1}" presName="sibTrans" presStyleCnt="0"/>
      <dgm:spPr/>
    </dgm:pt>
    <dgm:pt modelId="{D2823178-FFFC-4C5A-925B-9ED00C15BF25}" type="pres">
      <dgm:prSet presAssocID="{36F882C5-C9B7-4806-9F05-3ED0F83A45FB}" presName="composite" presStyleCnt="0"/>
      <dgm:spPr/>
    </dgm:pt>
    <dgm:pt modelId="{44E6C366-38E6-4E28-86D3-6EDE63922E8C}" type="pres">
      <dgm:prSet presAssocID="{36F882C5-C9B7-4806-9F05-3ED0F83A45FB}" presName="Image" presStyleLbl="alignNode1" presStyleIdx="2" presStyleCnt="5" custAng="5400000" custScaleY="101140" custLinFactNeighborX="201" custLinFactNeighborY="-26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6619395D-17EE-4935-9494-B9BAFCC94EA0}" type="pres">
      <dgm:prSet presAssocID="{36F882C5-C9B7-4806-9F05-3ED0F83A45FB}" presName="Accent" presStyleLbl="parChTrans1D1" presStyleIdx="2" presStyleCnt="5"/>
      <dgm:spPr/>
    </dgm:pt>
    <dgm:pt modelId="{CAAD93B0-5839-492F-BC41-ADB149538D03}" type="pres">
      <dgm:prSet presAssocID="{36F882C5-C9B7-4806-9F05-3ED0F83A45FB}" presName="Parent" presStyleLbl="revTx" presStyleIdx="2" presStyleCnt="5" custLinFactNeighborY="1012">
        <dgm:presLayoutVars>
          <dgm:chMax val="0"/>
          <dgm:chPref val="0"/>
          <dgm:bulletEnabled val="1"/>
        </dgm:presLayoutVars>
      </dgm:prSet>
      <dgm:spPr/>
    </dgm:pt>
    <dgm:pt modelId="{42421D83-8981-4AF0-A71C-3BD5EDBB1B4B}" type="pres">
      <dgm:prSet presAssocID="{5CF72C93-7001-4E03-829F-012131F063C7}" presName="sibTrans" presStyleCnt="0"/>
      <dgm:spPr/>
    </dgm:pt>
    <dgm:pt modelId="{8E76AA74-8D94-4926-8247-B2A095233EF9}" type="pres">
      <dgm:prSet presAssocID="{E56F67C9-3A84-42AB-930D-6810820A8DE9}" presName="composite" presStyleCnt="0"/>
      <dgm:spPr/>
    </dgm:pt>
    <dgm:pt modelId="{A886D5A3-9343-4AD7-BE76-A0DCEDB7D632}" type="pres">
      <dgm:prSet presAssocID="{E56F67C9-3A84-42AB-930D-6810820A8DE9}" presName="Image" presStyleLbl="alignNode1" presStyleIdx="3" presStyleCnt="5" custAng="5400000" custLinFactNeighborX="17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dgm:spPr>
    </dgm:pt>
    <dgm:pt modelId="{833B1994-39B5-45A4-8B8E-01654F615F8E}" type="pres">
      <dgm:prSet presAssocID="{E56F67C9-3A84-42AB-930D-6810820A8DE9}" presName="Accent" presStyleLbl="parChTrans1D1" presStyleIdx="3" presStyleCnt="5"/>
      <dgm:spPr/>
    </dgm:pt>
    <dgm:pt modelId="{BE5CD701-552C-45B8-933F-C677FD63E9B3}" type="pres">
      <dgm:prSet presAssocID="{E56F67C9-3A84-42AB-930D-6810820A8DE9}" presName="Parent" presStyleLbl="revTx" presStyleIdx="3" presStyleCnt="5">
        <dgm:presLayoutVars>
          <dgm:chMax val="0"/>
          <dgm:chPref val="0"/>
          <dgm:bulletEnabled val="1"/>
        </dgm:presLayoutVars>
      </dgm:prSet>
      <dgm:spPr/>
    </dgm:pt>
    <dgm:pt modelId="{B49EB6EF-6B59-4ADB-A884-16BC785C8AC9}" type="pres">
      <dgm:prSet presAssocID="{D45129C8-51F1-4EC1-9D56-7664A1620A62}" presName="sibTrans" presStyleCnt="0"/>
      <dgm:spPr/>
    </dgm:pt>
    <dgm:pt modelId="{06F04A8B-E10F-4AA6-B78E-781EF65867D7}" type="pres">
      <dgm:prSet presAssocID="{56F316E9-1FEA-4F10-9F1B-481C9A492130}" presName="composite" presStyleCnt="0"/>
      <dgm:spPr/>
    </dgm:pt>
    <dgm:pt modelId="{B17D3C1E-F050-4484-839C-DF892564694C}" type="pres">
      <dgm:prSet presAssocID="{56F316E9-1FEA-4F10-9F1B-481C9A492130}" presName="Image" presStyleLbl="alignNode1" presStyleIdx="4" presStyleCnt="5" custScaleY="101140" custLinFactNeighborY="0"/>
      <dgm:spPr>
        <a:blipFill rotWithShape="1">
          <a:blip xmlns:r="http://schemas.openxmlformats.org/officeDocument/2006/relationships" r:embed="rId5"/>
          <a:srcRect/>
          <a:stretch>
            <a:fillRect t="-8000" b="-8000"/>
          </a:stretch>
        </a:blipFill>
      </dgm:spPr>
    </dgm:pt>
    <dgm:pt modelId="{A02B90C6-393E-4E5C-B0A6-B86A7DEB2D6E}" type="pres">
      <dgm:prSet presAssocID="{56F316E9-1FEA-4F10-9F1B-481C9A492130}" presName="Accent" presStyleLbl="parChTrans1D1" presStyleIdx="4" presStyleCnt="5"/>
      <dgm:spPr/>
    </dgm:pt>
    <dgm:pt modelId="{308FB21A-0A9D-4527-849A-310F60E82CEB}" type="pres">
      <dgm:prSet presAssocID="{56F316E9-1FEA-4F10-9F1B-481C9A492130}" presName="Parent" presStyleLbl="revTx" presStyleIdx="4" presStyleCnt="5">
        <dgm:presLayoutVars>
          <dgm:chMax val="0"/>
          <dgm:chPref val="0"/>
          <dgm:bulletEnabled val="1"/>
        </dgm:presLayoutVars>
      </dgm:prSet>
      <dgm:spPr/>
    </dgm:pt>
  </dgm:ptLst>
  <dgm:cxnLst>
    <dgm:cxn modelId="{69857003-FA3A-4EC4-A6E8-1432106BA885}" srcId="{5A1229C2-2495-4A75-9FFC-E5EB00B4A239}" destId="{46D1BB39-D43D-4B17-A38E-517505092A18}" srcOrd="1" destOrd="0" parTransId="{EEA3A7CF-C70B-4CAD-8D7A-433F62D6DA98}" sibTransId="{100C8992-8941-4136-94C8-B0C04EC91AF1}"/>
    <dgm:cxn modelId="{D1211A08-E2F6-4766-AA06-EC2C93005BD5}" srcId="{5A1229C2-2495-4A75-9FFC-E5EB00B4A239}" destId="{E56F67C9-3A84-42AB-930D-6810820A8DE9}" srcOrd="3" destOrd="0" parTransId="{52A08AB4-5F2F-4932-89F2-76316E7CC499}" sibTransId="{D45129C8-51F1-4EC1-9D56-7664A1620A62}"/>
    <dgm:cxn modelId="{9311A708-CC65-4A5B-A3A4-89408E3915A5}" type="presOf" srcId="{C2E11FF4-2A97-4EB9-899A-5A6C811097F1}" destId="{CAAD93B0-5839-492F-BC41-ADB149538D03}" srcOrd="0" destOrd="3" presId="urn:microsoft.com/office/officeart/2008/layout/PictureLineup"/>
    <dgm:cxn modelId="{08926009-65E0-4538-8E7B-E6D532BEA493}" type="presOf" srcId="{B52C0DB6-880D-45D6-B6A9-A9224AF1858E}" destId="{7BED1ED8-AA3B-46C5-A3C0-2C18DF38AE9E}" srcOrd="0" destOrd="2" presId="urn:microsoft.com/office/officeart/2008/layout/PictureLineup"/>
    <dgm:cxn modelId="{104E781D-DB3E-4CD1-9863-6F91640C7433}" srcId="{36F882C5-C9B7-4806-9F05-3ED0F83A45FB}" destId="{C2E11FF4-2A97-4EB9-899A-5A6C811097F1}" srcOrd="2" destOrd="0" parTransId="{62B27BB5-AC70-496C-BBEB-3F9B98C6D636}" sibTransId="{0B6A74CA-854E-4305-BED9-C79BF7783BAA}"/>
    <dgm:cxn modelId="{A0FFCA23-FFA6-4AAA-BCCC-1355A4D10BEA}" type="presOf" srcId="{5CFE7600-CAC9-4D63-90A0-B63F495E55E5}" destId="{CAAD93B0-5839-492F-BC41-ADB149538D03}" srcOrd="0" destOrd="1" presId="urn:microsoft.com/office/officeart/2008/layout/PictureLineup"/>
    <dgm:cxn modelId="{8064A331-B65D-4116-BF5B-4CDBA52D164E}" srcId="{5A1229C2-2495-4A75-9FFC-E5EB00B4A239}" destId="{D802682C-1195-428C-A795-807F6385DD7C}" srcOrd="0" destOrd="0" parTransId="{27851827-4B67-476C-95D9-4821B9D12FEE}" sibTransId="{4FB65A30-61DF-4453-BDB0-2ECBE9B95B41}"/>
    <dgm:cxn modelId="{C186D731-CEF7-4F82-A913-CCE7C2D8CC24}" srcId="{46D1BB39-D43D-4B17-A38E-517505092A18}" destId="{1DE8EEDF-55D1-4DFF-883D-2741DB7BE2CD}" srcOrd="2" destOrd="0" parTransId="{F632A782-CB51-4DAA-AAD3-D40866D78581}" sibTransId="{70701FA5-751A-4C59-AE2A-B0421A8C53C2}"/>
    <dgm:cxn modelId="{D002EA3D-2658-4A52-88CC-917099F2031A}" srcId="{5A1229C2-2495-4A75-9FFC-E5EB00B4A239}" destId="{56F316E9-1FEA-4F10-9F1B-481C9A492130}" srcOrd="4" destOrd="0" parTransId="{DE86152C-3A47-4F00-9A4C-EED0253301C1}" sibTransId="{7FF82166-FB4B-4E37-9579-F51CA473C40F}"/>
    <dgm:cxn modelId="{6FEC645C-9403-483C-AA7B-958A07297E24}" type="presOf" srcId="{56F316E9-1FEA-4F10-9F1B-481C9A492130}" destId="{308FB21A-0A9D-4527-849A-310F60E82CEB}" srcOrd="0" destOrd="0" presId="urn:microsoft.com/office/officeart/2008/layout/PictureLineup"/>
    <dgm:cxn modelId="{9077BA5D-2C27-4962-A159-888A7F32AA1D}" srcId="{46D1BB39-D43D-4B17-A38E-517505092A18}" destId="{94A62277-96EF-4E79-ABD3-0BF7BCE80F7F}" srcOrd="1" destOrd="0" parTransId="{7214C029-4474-48CC-A68A-B4A59811E134}" sibTransId="{88E59CDF-DD3D-421F-98C9-3497106077E6}"/>
    <dgm:cxn modelId="{1125EA41-C7D4-4F00-A089-FED1F20A6FBE}" srcId="{D802682C-1195-428C-A795-807F6385DD7C}" destId="{C2B7B087-7F8D-4C9B-AA88-5F88D74B7D1B}" srcOrd="0" destOrd="0" parTransId="{6A8000E6-DC74-45F8-A421-96794EF5FCCB}" sibTransId="{06C4303D-9782-4295-B72E-69A730559F08}"/>
    <dgm:cxn modelId="{9A786145-942B-4F0A-B3A7-33066CF29517}" type="presOf" srcId="{8FF0F828-45D6-4652-94C7-DED4E37A04F6}" destId="{308FB21A-0A9D-4527-849A-310F60E82CEB}" srcOrd="0" destOrd="2" presId="urn:microsoft.com/office/officeart/2008/layout/PictureLineup"/>
    <dgm:cxn modelId="{149D706B-413D-4EEF-B628-9F22BF28C2C0}" type="presOf" srcId="{6E71002D-B555-4C1C-A436-EF6242C4C1A5}" destId="{7BED1ED8-AA3B-46C5-A3C0-2C18DF38AE9E}" srcOrd="0" destOrd="3" presId="urn:microsoft.com/office/officeart/2008/layout/PictureLineup"/>
    <dgm:cxn modelId="{CCDA6880-328E-4409-A5CF-DF34CD6B2153}" type="presOf" srcId="{36F882C5-C9B7-4806-9F05-3ED0F83A45FB}" destId="{CAAD93B0-5839-492F-BC41-ADB149538D03}" srcOrd="0" destOrd="0" presId="urn:microsoft.com/office/officeart/2008/layout/PictureLineup"/>
    <dgm:cxn modelId="{11E5D880-1D75-4D3E-8B98-21B25A3C09E9}" srcId="{36F882C5-C9B7-4806-9F05-3ED0F83A45FB}" destId="{2988DB6E-4925-4BF6-AA41-E78CC5A11968}" srcOrd="3" destOrd="0" parTransId="{327F0D75-FFA7-4ACD-8A6D-2FB48AB8C8E6}" sibTransId="{B4CD9EA5-E4EE-41C7-B2EA-6AFDC76A6506}"/>
    <dgm:cxn modelId="{95C6B391-6A1A-4E01-8995-189E81E95104}" type="presOf" srcId="{2988DB6E-4925-4BF6-AA41-E78CC5A11968}" destId="{CAAD93B0-5839-492F-BC41-ADB149538D03}" srcOrd="0" destOrd="4" presId="urn:microsoft.com/office/officeart/2008/layout/PictureLineup"/>
    <dgm:cxn modelId="{082249A0-665D-4AB0-B019-08FBF4E8A071}" srcId="{56F316E9-1FEA-4F10-9F1B-481C9A492130}" destId="{8FF0F828-45D6-4652-94C7-DED4E37A04F6}" srcOrd="1" destOrd="0" parTransId="{FC3C3A42-A37B-484B-A7A1-B154E559D6B4}" sibTransId="{D13C2612-E9AF-4B93-883C-34AE36C545AE}"/>
    <dgm:cxn modelId="{66A212A3-73E2-4EF6-AB12-2CE558F9AE9C}" srcId="{36F882C5-C9B7-4806-9F05-3ED0F83A45FB}" destId="{8991AA63-189C-4E95-A590-7281DCD40E77}" srcOrd="1" destOrd="0" parTransId="{1AEA11A3-3BC2-4A1C-943E-82C2358FC47A}" sibTransId="{0ABB9A47-AC57-44FA-96CA-1E6BEF5CECB1}"/>
    <dgm:cxn modelId="{A74F2BA8-5E63-4035-8E4B-F24A69CDDD73}" type="presOf" srcId="{E56F67C9-3A84-42AB-930D-6810820A8DE9}" destId="{BE5CD701-552C-45B8-933F-C677FD63E9B3}" srcOrd="0" destOrd="0" presId="urn:microsoft.com/office/officeart/2008/layout/PictureLineup"/>
    <dgm:cxn modelId="{2AE418AD-243E-4365-BAAC-3AFE5D692033}" type="presOf" srcId="{D3C84CAF-E860-4840-A87D-AB956B1733CE}" destId="{7BED1ED8-AA3B-46C5-A3C0-2C18DF38AE9E}" srcOrd="0" destOrd="4" presId="urn:microsoft.com/office/officeart/2008/layout/PictureLineup"/>
    <dgm:cxn modelId="{A6F983AD-CA31-42A6-93A5-3879616CE70B}" type="presOf" srcId="{1DE8EEDF-55D1-4DFF-883D-2741DB7BE2CD}" destId="{2D7EAAB7-AE03-4F6F-AAA4-A945D49E7D27}" srcOrd="0" destOrd="3" presId="urn:microsoft.com/office/officeart/2008/layout/PictureLineup"/>
    <dgm:cxn modelId="{AC567EAF-AD18-421C-9DB1-0D1E9BBDE6F5}" type="presOf" srcId="{5A1229C2-2495-4A75-9FFC-E5EB00B4A239}" destId="{359C2B28-21ED-4185-B73F-5B04762D78C0}" srcOrd="0" destOrd="0" presId="urn:microsoft.com/office/officeart/2008/layout/PictureLineup"/>
    <dgm:cxn modelId="{77035CC0-B3BD-427E-B7FB-32C3B4A7F910}" srcId="{D802682C-1195-428C-A795-807F6385DD7C}" destId="{D3C84CAF-E860-4840-A87D-AB956B1733CE}" srcOrd="3" destOrd="0" parTransId="{5CF3E1C5-AF93-46B4-85B7-5F33316DEB38}" sibTransId="{422CDC45-B32E-4522-A806-DBAF4EADC6F5}"/>
    <dgm:cxn modelId="{38B6EDC9-991A-456D-BDE3-21E40134539D}" type="presOf" srcId="{8991AA63-189C-4E95-A590-7281DCD40E77}" destId="{CAAD93B0-5839-492F-BC41-ADB149538D03}" srcOrd="0" destOrd="2" presId="urn:microsoft.com/office/officeart/2008/layout/PictureLineup"/>
    <dgm:cxn modelId="{77D0C1CA-CADC-41CF-A68E-8C67E2B8B992}" type="presOf" srcId="{D802682C-1195-428C-A795-807F6385DD7C}" destId="{7BED1ED8-AA3B-46C5-A3C0-2C18DF38AE9E}" srcOrd="0" destOrd="0" presId="urn:microsoft.com/office/officeart/2008/layout/PictureLineup"/>
    <dgm:cxn modelId="{13C239CF-952F-4AA5-AA91-9CFCF0DD3FC8}" srcId="{56F316E9-1FEA-4F10-9F1B-481C9A492130}" destId="{994E63CA-E104-45F9-8A7A-BECE7D666C73}" srcOrd="0" destOrd="0" parTransId="{BE8511C6-7B72-41EC-83FD-56D3F840489C}" sibTransId="{B84ED900-5284-47E3-98E4-EBE8B362CEAB}"/>
    <dgm:cxn modelId="{D79455D6-9F33-405C-8C61-609C952D66E7}" srcId="{46D1BB39-D43D-4B17-A38E-517505092A18}" destId="{23139516-29EF-44CF-BBD0-36A52E8A104D}" srcOrd="0" destOrd="0" parTransId="{3E088065-FE7A-4193-B6C1-9D4F309B63C3}" sibTransId="{9A3B1896-8B73-4A0D-A4DC-8C264FED607D}"/>
    <dgm:cxn modelId="{548780D8-7345-401F-8309-F1379064133F}" srcId="{5A1229C2-2495-4A75-9FFC-E5EB00B4A239}" destId="{36F882C5-C9B7-4806-9F05-3ED0F83A45FB}" srcOrd="2" destOrd="0" parTransId="{5961232B-2F29-4E93-A106-7F072D6EF958}" sibTransId="{5CF72C93-7001-4E03-829F-012131F063C7}"/>
    <dgm:cxn modelId="{195EC2DC-8980-44E6-8CCC-68AB76ED0160}" srcId="{36F882C5-C9B7-4806-9F05-3ED0F83A45FB}" destId="{5CFE7600-CAC9-4D63-90A0-B63F495E55E5}" srcOrd="0" destOrd="0" parTransId="{FE0CF859-933C-42F4-8E32-FC0505166B28}" sibTransId="{F4610500-2FCC-47CB-BFE5-042740E2BCAF}"/>
    <dgm:cxn modelId="{CCD57FDD-42F7-47C2-A5AF-903BDE2ABE6A}" type="presOf" srcId="{23139516-29EF-44CF-BBD0-36A52E8A104D}" destId="{2D7EAAB7-AE03-4F6F-AAA4-A945D49E7D27}" srcOrd="0" destOrd="1" presId="urn:microsoft.com/office/officeart/2008/layout/PictureLineup"/>
    <dgm:cxn modelId="{02DFEFDE-A584-4D79-BBB8-4C9D40E0482D}" srcId="{D802682C-1195-428C-A795-807F6385DD7C}" destId="{6E71002D-B555-4C1C-A436-EF6242C4C1A5}" srcOrd="2" destOrd="0" parTransId="{4278351B-5147-4CF0-B82C-A3AC055D23E5}" sibTransId="{A24E98EB-CEA5-437A-A722-488124A0F2A9}"/>
    <dgm:cxn modelId="{97EF47E8-2D42-4305-B232-DC0F18547A99}" type="presOf" srcId="{994E63CA-E104-45F9-8A7A-BECE7D666C73}" destId="{308FB21A-0A9D-4527-849A-310F60E82CEB}" srcOrd="0" destOrd="1" presId="urn:microsoft.com/office/officeart/2008/layout/PictureLineup"/>
    <dgm:cxn modelId="{9324F3F1-AD22-4E4D-93CA-5388040D9B69}" type="presOf" srcId="{46D1BB39-D43D-4B17-A38E-517505092A18}" destId="{2D7EAAB7-AE03-4F6F-AAA4-A945D49E7D27}" srcOrd="0" destOrd="0" presId="urn:microsoft.com/office/officeart/2008/layout/PictureLineup"/>
    <dgm:cxn modelId="{3ADAB8FA-B5D8-4EAE-9BB0-FC62D8EC64D6}" srcId="{D802682C-1195-428C-A795-807F6385DD7C}" destId="{B52C0DB6-880D-45D6-B6A9-A9224AF1858E}" srcOrd="1" destOrd="0" parTransId="{07EB33B1-8CBC-4386-993A-DC721A999F2E}" sibTransId="{46F65918-1C39-4FB0-96B2-66A7EDB1D18F}"/>
    <dgm:cxn modelId="{A03BCBFA-0F6E-4A64-AA79-2D1BC84BE380}" type="presOf" srcId="{94A62277-96EF-4E79-ABD3-0BF7BCE80F7F}" destId="{2D7EAAB7-AE03-4F6F-AAA4-A945D49E7D27}" srcOrd="0" destOrd="2" presId="urn:microsoft.com/office/officeart/2008/layout/PictureLineup"/>
    <dgm:cxn modelId="{265EDAFC-81BC-4130-BB8F-3A52D0BBF3DD}" type="presOf" srcId="{C2B7B087-7F8D-4C9B-AA88-5F88D74B7D1B}" destId="{7BED1ED8-AA3B-46C5-A3C0-2C18DF38AE9E}" srcOrd="0" destOrd="1" presId="urn:microsoft.com/office/officeart/2008/layout/PictureLineup"/>
    <dgm:cxn modelId="{B179B256-F000-4EED-A7E5-7410E9B718BE}" type="presParOf" srcId="{359C2B28-21ED-4185-B73F-5B04762D78C0}" destId="{7F39F499-455B-426B-82E7-1DC0381BAA11}" srcOrd="0" destOrd="0" presId="urn:microsoft.com/office/officeart/2008/layout/PictureLineup"/>
    <dgm:cxn modelId="{8CC107BA-0278-4F73-9DC9-EB2B64D29F4E}" type="presParOf" srcId="{7F39F499-455B-426B-82E7-1DC0381BAA11}" destId="{B66BB8BF-3150-4D18-A28E-7C34A0DECADE}" srcOrd="0" destOrd="0" presId="urn:microsoft.com/office/officeart/2008/layout/PictureLineup"/>
    <dgm:cxn modelId="{BDFEB51B-03D2-46A4-8634-E2D1C5A82043}" type="presParOf" srcId="{7F39F499-455B-426B-82E7-1DC0381BAA11}" destId="{3140174E-4CA0-412D-987D-212502B72577}" srcOrd="1" destOrd="0" presId="urn:microsoft.com/office/officeart/2008/layout/PictureLineup"/>
    <dgm:cxn modelId="{A3941323-F3D4-4B3F-89C4-48A932BCE826}" type="presParOf" srcId="{7F39F499-455B-426B-82E7-1DC0381BAA11}" destId="{7BED1ED8-AA3B-46C5-A3C0-2C18DF38AE9E}" srcOrd="2" destOrd="0" presId="urn:microsoft.com/office/officeart/2008/layout/PictureLineup"/>
    <dgm:cxn modelId="{7FF21165-CD1B-44FC-86BC-0133933A2158}" type="presParOf" srcId="{359C2B28-21ED-4185-B73F-5B04762D78C0}" destId="{46A19AB0-E02B-4DF6-BAA2-571A5FEFC9FF}" srcOrd="1" destOrd="0" presId="urn:microsoft.com/office/officeart/2008/layout/PictureLineup"/>
    <dgm:cxn modelId="{277AFAB4-B7D2-4CED-9560-DB279CD62D2D}" type="presParOf" srcId="{359C2B28-21ED-4185-B73F-5B04762D78C0}" destId="{215EDFE9-B1B0-41A9-94AB-CB26C5079A9B}" srcOrd="2" destOrd="0" presId="urn:microsoft.com/office/officeart/2008/layout/PictureLineup"/>
    <dgm:cxn modelId="{1800CDD0-7BC2-49BF-AA47-5C2A4715C3A3}" type="presParOf" srcId="{215EDFE9-B1B0-41A9-94AB-CB26C5079A9B}" destId="{BFAD2A2C-8CA6-4EA1-9B3C-E8A6FD7F2F08}" srcOrd="0" destOrd="0" presId="urn:microsoft.com/office/officeart/2008/layout/PictureLineup"/>
    <dgm:cxn modelId="{73431A8E-F172-46FF-8B7A-63D572723797}" type="presParOf" srcId="{215EDFE9-B1B0-41A9-94AB-CB26C5079A9B}" destId="{E60285F4-3DDC-4049-94AD-43C74F866C9C}" srcOrd="1" destOrd="0" presId="urn:microsoft.com/office/officeart/2008/layout/PictureLineup"/>
    <dgm:cxn modelId="{2E794E5C-3DB6-4F9F-B9C7-BE708E7D3270}" type="presParOf" srcId="{215EDFE9-B1B0-41A9-94AB-CB26C5079A9B}" destId="{2D7EAAB7-AE03-4F6F-AAA4-A945D49E7D27}" srcOrd="2" destOrd="0" presId="urn:microsoft.com/office/officeart/2008/layout/PictureLineup"/>
    <dgm:cxn modelId="{EF9CB2AB-FB60-4874-AE2B-4D2D3BCF66E1}" type="presParOf" srcId="{359C2B28-21ED-4185-B73F-5B04762D78C0}" destId="{8A104A2D-76F0-4C1F-9157-83320882ABFA}" srcOrd="3" destOrd="0" presId="urn:microsoft.com/office/officeart/2008/layout/PictureLineup"/>
    <dgm:cxn modelId="{B4D77F4A-BD4F-46A2-A808-B089FFF060D0}" type="presParOf" srcId="{359C2B28-21ED-4185-B73F-5B04762D78C0}" destId="{D2823178-FFFC-4C5A-925B-9ED00C15BF25}" srcOrd="4" destOrd="0" presId="urn:microsoft.com/office/officeart/2008/layout/PictureLineup"/>
    <dgm:cxn modelId="{C2D2B0BD-F224-4D70-B2DD-F1E838203195}" type="presParOf" srcId="{D2823178-FFFC-4C5A-925B-9ED00C15BF25}" destId="{44E6C366-38E6-4E28-86D3-6EDE63922E8C}" srcOrd="0" destOrd="0" presId="urn:microsoft.com/office/officeart/2008/layout/PictureLineup"/>
    <dgm:cxn modelId="{A2CA9E17-5020-4301-97BE-24C6BB3A2FB5}" type="presParOf" srcId="{D2823178-FFFC-4C5A-925B-9ED00C15BF25}" destId="{6619395D-17EE-4935-9494-B9BAFCC94EA0}" srcOrd="1" destOrd="0" presId="urn:microsoft.com/office/officeart/2008/layout/PictureLineup"/>
    <dgm:cxn modelId="{25CBC61C-AF48-4F7D-8517-C28CC4991527}" type="presParOf" srcId="{D2823178-FFFC-4C5A-925B-9ED00C15BF25}" destId="{CAAD93B0-5839-492F-BC41-ADB149538D03}" srcOrd="2" destOrd="0" presId="urn:microsoft.com/office/officeart/2008/layout/PictureLineup"/>
    <dgm:cxn modelId="{5509A54B-EC4A-4FCE-9EB3-2FE03751F3A4}" type="presParOf" srcId="{359C2B28-21ED-4185-B73F-5B04762D78C0}" destId="{42421D83-8981-4AF0-A71C-3BD5EDBB1B4B}" srcOrd="5" destOrd="0" presId="urn:microsoft.com/office/officeart/2008/layout/PictureLineup"/>
    <dgm:cxn modelId="{5C75EBDD-8B4D-4A5E-949B-27332252EDB8}" type="presParOf" srcId="{359C2B28-21ED-4185-B73F-5B04762D78C0}" destId="{8E76AA74-8D94-4926-8247-B2A095233EF9}" srcOrd="6" destOrd="0" presId="urn:microsoft.com/office/officeart/2008/layout/PictureLineup"/>
    <dgm:cxn modelId="{DFDE4600-A421-4B37-9C49-B9DBBD29D908}" type="presParOf" srcId="{8E76AA74-8D94-4926-8247-B2A095233EF9}" destId="{A886D5A3-9343-4AD7-BE76-A0DCEDB7D632}" srcOrd="0" destOrd="0" presId="urn:microsoft.com/office/officeart/2008/layout/PictureLineup"/>
    <dgm:cxn modelId="{79E328E8-970C-4586-936F-29DD173E9947}" type="presParOf" srcId="{8E76AA74-8D94-4926-8247-B2A095233EF9}" destId="{833B1994-39B5-45A4-8B8E-01654F615F8E}" srcOrd="1" destOrd="0" presId="urn:microsoft.com/office/officeart/2008/layout/PictureLineup"/>
    <dgm:cxn modelId="{1F0133A9-7FAA-4A9D-A411-E49F8E479BCC}" type="presParOf" srcId="{8E76AA74-8D94-4926-8247-B2A095233EF9}" destId="{BE5CD701-552C-45B8-933F-C677FD63E9B3}" srcOrd="2" destOrd="0" presId="urn:microsoft.com/office/officeart/2008/layout/PictureLineup"/>
    <dgm:cxn modelId="{36919617-8CBF-4764-B92F-74C5A5F680B3}" type="presParOf" srcId="{359C2B28-21ED-4185-B73F-5B04762D78C0}" destId="{B49EB6EF-6B59-4ADB-A884-16BC785C8AC9}" srcOrd="7" destOrd="0" presId="urn:microsoft.com/office/officeart/2008/layout/PictureLineup"/>
    <dgm:cxn modelId="{3C567521-C376-4432-B11F-3CDACC474AD2}" type="presParOf" srcId="{359C2B28-21ED-4185-B73F-5B04762D78C0}" destId="{06F04A8B-E10F-4AA6-B78E-781EF65867D7}" srcOrd="8" destOrd="0" presId="urn:microsoft.com/office/officeart/2008/layout/PictureLineup"/>
    <dgm:cxn modelId="{04797AC1-FE0A-403A-96CD-83721372B78A}" type="presParOf" srcId="{06F04A8B-E10F-4AA6-B78E-781EF65867D7}" destId="{B17D3C1E-F050-4484-839C-DF892564694C}" srcOrd="0" destOrd="0" presId="urn:microsoft.com/office/officeart/2008/layout/PictureLineup"/>
    <dgm:cxn modelId="{4AEECC92-5E3D-4929-A098-1201895651DC}" type="presParOf" srcId="{06F04A8B-E10F-4AA6-B78E-781EF65867D7}" destId="{A02B90C6-393E-4E5C-B0A6-B86A7DEB2D6E}" srcOrd="1" destOrd="0" presId="urn:microsoft.com/office/officeart/2008/layout/PictureLineup"/>
    <dgm:cxn modelId="{ED47B29B-D91C-4D6E-A552-41938DFB7E85}" type="presParOf" srcId="{06F04A8B-E10F-4AA6-B78E-781EF65867D7}" destId="{308FB21A-0A9D-4527-849A-310F60E82CEB}"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1229C2-2495-4A75-9FFC-E5EB00B4A239}"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GB"/>
        </a:p>
      </dgm:t>
    </dgm:pt>
    <dgm:pt modelId="{D802682C-1195-428C-A795-807F6385DD7C}">
      <dgm:prSet phldrT="[Text]" custT="1"/>
      <dgm:spPr>
        <a:noFill/>
      </dgm:spPr>
      <dgm:t>
        <a:bodyPr/>
        <a:lstStyle/>
        <a:p>
          <a:pPr algn="ctr">
            <a:buNone/>
          </a:pPr>
          <a:r>
            <a:rPr lang="fr-BE" sz="1900" b="1" kern="1200" dirty="0"/>
            <a:t>Jo De </a:t>
          </a:r>
          <a:r>
            <a:rPr lang="fr-BE" sz="1900" b="1" kern="1200" dirty="0" err="1"/>
            <a:t>Bosschere</a:t>
          </a:r>
          <a:endParaRPr lang="en-GB" sz="1900" b="1" kern="1200" dirty="0"/>
        </a:p>
      </dgm:t>
    </dgm:pt>
    <dgm:pt modelId="{27851827-4B67-476C-95D9-4821B9D12FEE}" type="parTrans" cxnId="{8064A331-B65D-4116-BF5B-4CDBA52D164E}">
      <dgm:prSet/>
      <dgm:spPr/>
      <dgm:t>
        <a:bodyPr/>
        <a:lstStyle/>
        <a:p>
          <a:endParaRPr lang="en-GB"/>
        </a:p>
      </dgm:t>
    </dgm:pt>
    <dgm:pt modelId="{4FB65A30-61DF-4453-BDB0-2ECBE9B95B41}" type="sibTrans" cxnId="{8064A331-B65D-4116-BF5B-4CDBA52D164E}">
      <dgm:prSet/>
      <dgm:spPr/>
      <dgm:t>
        <a:bodyPr/>
        <a:lstStyle/>
        <a:p>
          <a:endParaRPr lang="en-GB"/>
        </a:p>
      </dgm:t>
    </dgm:pt>
    <dgm:pt modelId="{36F882C5-C9B7-4806-9F05-3ED0F83A45FB}">
      <dgm:prSet phldrT="[Text]" custT="1"/>
      <dgm:spPr/>
      <dgm:t>
        <a:bodyPr/>
        <a:lstStyle/>
        <a:p>
          <a:pPr algn="ctr">
            <a:buNone/>
          </a:pPr>
          <a:r>
            <a:rPr lang="fr-BE" sz="1900" b="1" kern="1200" dirty="0"/>
            <a:t>Antoine Defossez</a:t>
          </a:r>
          <a:endParaRPr lang="en-GB" sz="1900" b="1" kern="1200" dirty="0"/>
        </a:p>
      </dgm:t>
    </dgm:pt>
    <dgm:pt modelId="{5961232B-2F29-4E93-A106-7F072D6EF958}" type="parTrans" cxnId="{548780D8-7345-401F-8309-F1379064133F}">
      <dgm:prSet/>
      <dgm:spPr/>
      <dgm:t>
        <a:bodyPr/>
        <a:lstStyle/>
        <a:p>
          <a:endParaRPr lang="en-GB"/>
        </a:p>
      </dgm:t>
    </dgm:pt>
    <dgm:pt modelId="{5CF72C93-7001-4E03-829F-012131F063C7}" type="sibTrans" cxnId="{548780D8-7345-401F-8309-F1379064133F}">
      <dgm:prSet/>
      <dgm:spPr/>
      <dgm:t>
        <a:bodyPr/>
        <a:lstStyle/>
        <a:p>
          <a:endParaRPr lang="en-GB"/>
        </a:p>
      </dgm:t>
    </dgm:pt>
    <dgm:pt modelId="{E56F67C9-3A84-42AB-930D-6810820A8DE9}">
      <dgm:prSet phldrT="[Text]" custT="1"/>
      <dgm:spPr>
        <a:solidFill>
          <a:schemeClr val="accent2">
            <a:lumMod val="40000"/>
            <a:lumOff val="60000"/>
          </a:schemeClr>
        </a:solidFill>
        <a:ln w="12700">
          <a:noFill/>
        </a:ln>
      </dgm:spPr>
      <dgm:t>
        <a:bodyPr/>
        <a:lstStyle/>
        <a:p>
          <a:pPr algn="ctr"/>
          <a:r>
            <a:rPr lang="fr-BE" sz="1900" b="1" kern="1200" dirty="0"/>
            <a:t>Wouter </a:t>
          </a:r>
          <a:r>
            <a:rPr lang="fr-BE" sz="1900" b="1" kern="1200" dirty="0" err="1"/>
            <a:t>Malfait</a:t>
          </a:r>
          <a:endParaRPr lang="fr-BE" sz="1900" b="1" kern="1200" dirty="0"/>
        </a:p>
        <a:p>
          <a:pPr algn="ctr"/>
          <a:r>
            <a:rPr lang="en-GB" sz="1900" b="0" i="0" kern="1200" dirty="0"/>
            <a:t>Project Officer ERTMS and Telematics Unit</a:t>
          </a:r>
        </a:p>
        <a:p>
          <a:pPr algn="ctr"/>
          <a:endParaRPr lang="en-GB" sz="1900" b="0" i="0" kern="1200" dirty="0"/>
        </a:p>
        <a:p>
          <a:pPr algn="ctr"/>
          <a:endParaRPr lang="en-GB" sz="1900" b="0" i="0" kern="1200" dirty="0"/>
        </a:p>
      </dgm:t>
    </dgm:pt>
    <dgm:pt modelId="{52A08AB4-5F2F-4932-89F2-76316E7CC499}" type="parTrans" cxnId="{D1211A08-E2F6-4766-AA06-EC2C93005BD5}">
      <dgm:prSet/>
      <dgm:spPr/>
      <dgm:t>
        <a:bodyPr/>
        <a:lstStyle/>
        <a:p>
          <a:endParaRPr lang="en-GB"/>
        </a:p>
      </dgm:t>
    </dgm:pt>
    <dgm:pt modelId="{D45129C8-51F1-4EC1-9D56-7664A1620A62}" type="sibTrans" cxnId="{D1211A08-E2F6-4766-AA06-EC2C93005BD5}">
      <dgm:prSet/>
      <dgm:spPr/>
      <dgm:t>
        <a:bodyPr/>
        <a:lstStyle/>
        <a:p>
          <a:endParaRPr lang="en-GB"/>
        </a:p>
      </dgm:t>
    </dgm:pt>
    <dgm:pt modelId="{46D1BB39-D43D-4B17-A38E-517505092A18}">
      <dgm:prSet phldrT="[Text]" custT="1"/>
      <dgm:spPr/>
      <dgm:t>
        <a:bodyPr/>
        <a:lstStyle/>
        <a:p>
          <a:pPr algn="ctr">
            <a:buNone/>
          </a:pPr>
          <a:r>
            <a:rPr lang="fr-BE" sz="1900" b="1" dirty="0"/>
            <a:t>Olivier Piron</a:t>
          </a:r>
          <a:endParaRPr lang="en-GB" sz="1900" b="1" dirty="0"/>
        </a:p>
      </dgm:t>
    </dgm:pt>
    <dgm:pt modelId="{EEA3A7CF-C70B-4CAD-8D7A-433F62D6DA98}" type="parTrans" cxnId="{69857003-FA3A-4EC4-A6E8-1432106BA885}">
      <dgm:prSet/>
      <dgm:spPr/>
      <dgm:t>
        <a:bodyPr/>
        <a:lstStyle/>
        <a:p>
          <a:endParaRPr lang="en-GB"/>
        </a:p>
      </dgm:t>
    </dgm:pt>
    <dgm:pt modelId="{100C8992-8941-4136-94C8-B0C04EC91AF1}" type="sibTrans" cxnId="{69857003-FA3A-4EC4-A6E8-1432106BA885}">
      <dgm:prSet/>
      <dgm:spPr/>
      <dgm:t>
        <a:bodyPr/>
        <a:lstStyle/>
        <a:p>
          <a:endParaRPr lang="en-GB"/>
        </a:p>
      </dgm:t>
    </dgm:pt>
    <dgm:pt modelId="{23139516-29EF-44CF-BBD0-36A52E8A104D}">
      <dgm:prSet phldrT="[Text]" custT="1"/>
      <dgm:spPr/>
      <dgm:t>
        <a:bodyPr/>
        <a:lstStyle/>
        <a:p>
          <a:pPr algn="ctr">
            <a:buNone/>
          </a:pPr>
          <a:r>
            <a:rPr lang="en-US" sz="1900" b="0" i="0" dirty="0"/>
            <a:t>Head of Rolling Stock and Fixed Installations Unit</a:t>
          </a:r>
          <a:endParaRPr lang="en-GB" sz="1900" dirty="0"/>
        </a:p>
      </dgm:t>
    </dgm:pt>
    <dgm:pt modelId="{3E088065-FE7A-4193-B6C1-9D4F309B63C3}" type="parTrans" cxnId="{D79455D6-9F33-405C-8C61-609C952D66E7}">
      <dgm:prSet/>
      <dgm:spPr/>
      <dgm:t>
        <a:bodyPr/>
        <a:lstStyle/>
        <a:p>
          <a:endParaRPr lang="en-GB"/>
        </a:p>
      </dgm:t>
    </dgm:pt>
    <dgm:pt modelId="{9A3B1896-8B73-4A0D-A4DC-8C264FED607D}" type="sibTrans" cxnId="{D79455D6-9F33-405C-8C61-609C952D66E7}">
      <dgm:prSet/>
      <dgm:spPr/>
      <dgm:t>
        <a:bodyPr/>
        <a:lstStyle/>
        <a:p>
          <a:endParaRPr lang="en-GB"/>
        </a:p>
      </dgm:t>
    </dgm:pt>
    <dgm:pt modelId="{D3C84CAF-E860-4840-A87D-AB956B1733CE}">
      <dgm:prSet phldrT="[Text]" custT="1"/>
      <dgm:spPr>
        <a:noFill/>
      </dgm:spPr>
      <dgm:t>
        <a:bodyPr/>
        <a:lstStyle/>
        <a:p>
          <a:pPr algn="ctr">
            <a:buNone/>
          </a:pPr>
          <a:endParaRPr lang="en-GB" sz="2000" kern="1200" dirty="0"/>
        </a:p>
      </dgm:t>
    </dgm:pt>
    <dgm:pt modelId="{5CF3E1C5-AF93-46B4-85B7-5F33316DEB38}" type="parTrans" cxnId="{77035CC0-B3BD-427E-B7FB-32C3B4A7F910}">
      <dgm:prSet/>
      <dgm:spPr/>
      <dgm:t>
        <a:bodyPr/>
        <a:lstStyle/>
        <a:p>
          <a:endParaRPr lang="en-GB"/>
        </a:p>
      </dgm:t>
    </dgm:pt>
    <dgm:pt modelId="{422CDC45-B32E-4522-A806-DBAF4EADC6F5}" type="sibTrans" cxnId="{77035CC0-B3BD-427E-B7FB-32C3B4A7F910}">
      <dgm:prSet/>
      <dgm:spPr/>
      <dgm:t>
        <a:bodyPr/>
        <a:lstStyle/>
        <a:p>
          <a:endParaRPr lang="en-GB"/>
        </a:p>
      </dgm:t>
    </dgm:pt>
    <dgm:pt modelId="{56F316E9-1FEA-4F10-9F1B-481C9A492130}">
      <dgm:prSet phldrT="[Text]" custT="1"/>
      <dgm:spPr>
        <a:ln w="12700">
          <a:noFill/>
        </a:ln>
      </dgm:spPr>
      <dgm:t>
        <a:bodyPr/>
        <a:lstStyle/>
        <a:p>
          <a:pPr algn="ctr">
            <a:buNone/>
          </a:pPr>
          <a:r>
            <a:rPr lang="en-GB" sz="1900" b="1" kern="1200" dirty="0"/>
            <a:t>Josef </a:t>
          </a:r>
          <a:r>
            <a:rPr lang="en-GB" sz="1900" b="1" kern="1200" dirty="0" err="1"/>
            <a:t>Doppelbauer</a:t>
          </a:r>
          <a:endParaRPr lang="en-GB" sz="1900" b="1" kern="1200" dirty="0"/>
        </a:p>
      </dgm:t>
    </dgm:pt>
    <dgm:pt modelId="{DE86152C-3A47-4F00-9A4C-EED0253301C1}" type="parTrans" cxnId="{D002EA3D-2658-4A52-88CC-917099F2031A}">
      <dgm:prSet/>
      <dgm:spPr/>
      <dgm:t>
        <a:bodyPr/>
        <a:lstStyle/>
        <a:p>
          <a:endParaRPr lang="en-GB"/>
        </a:p>
      </dgm:t>
    </dgm:pt>
    <dgm:pt modelId="{7FF82166-FB4B-4E37-9579-F51CA473C40F}" type="sibTrans" cxnId="{D002EA3D-2658-4A52-88CC-917099F2031A}">
      <dgm:prSet/>
      <dgm:spPr/>
      <dgm:t>
        <a:bodyPr/>
        <a:lstStyle/>
        <a:p>
          <a:endParaRPr lang="en-GB"/>
        </a:p>
      </dgm:t>
    </dgm:pt>
    <dgm:pt modelId="{B52C0DB6-880D-45D6-B6A9-A9224AF1858E}">
      <dgm:prSet phldrT="[Text]" custT="1"/>
      <dgm:spPr>
        <a:noFill/>
      </dgm:spPr>
      <dgm:t>
        <a:bodyPr/>
        <a:lstStyle/>
        <a:p>
          <a:pPr algn="ctr">
            <a:buNone/>
          </a:pPr>
          <a:endParaRPr lang="en-GB" sz="2000" kern="1200" dirty="0"/>
        </a:p>
      </dgm:t>
    </dgm:pt>
    <dgm:pt modelId="{07EB33B1-8CBC-4386-993A-DC721A999F2E}" type="parTrans" cxnId="{3ADAB8FA-B5D8-4EAE-9BB0-FC62D8EC64D6}">
      <dgm:prSet/>
      <dgm:spPr/>
      <dgm:t>
        <a:bodyPr/>
        <a:lstStyle/>
        <a:p>
          <a:endParaRPr lang="en-GB"/>
        </a:p>
      </dgm:t>
    </dgm:pt>
    <dgm:pt modelId="{46F65918-1C39-4FB0-96B2-66A7EDB1D18F}" type="sibTrans" cxnId="{3ADAB8FA-B5D8-4EAE-9BB0-FC62D8EC64D6}">
      <dgm:prSet/>
      <dgm:spPr/>
      <dgm:t>
        <a:bodyPr/>
        <a:lstStyle/>
        <a:p>
          <a:endParaRPr lang="en-GB"/>
        </a:p>
      </dgm:t>
    </dgm:pt>
    <dgm:pt modelId="{1DE8EEDF-55D1-4DFF-883D-2741DB7BE2CD}">
      <dgm:prSet phldrT="[Text]" custT="1"/>
      <dgm:spPr/>
      <dgm:t>
        <a:bodyPr/>
        <a:lstStyle/>
        <a:p>
          <a:pPr algn="ctr">
            <a:buNone/>
          </a:pPr>
          <a:endParaRPr lang="en-GB" sz="2000" dirty="0"/>
        </a:p>
      </dgm:t>
    </dgm:pt>
    <dgm:pt modelId="{F632A782-CB51-4DAA-AAD3-D40866D78581}" type="parTrans" cxnId="{C186D731-CEF7-4F82-A913-CCE7C2D8CC24}">
      <dgm:prSet/>
      <dgm:spPr/>
      <dgm:t>
        <a:bodyPr/>
        <a:lstStyle/>
        <a:p>
          <a:endParaRPr lang="en-GB"/>
        </a:p>
      </dgm:t>
    </dgm:pt>
    <dgm:pt modelId="{70701FA5-751A-4C59-AE2A-B0421A8C53C2}" type="sibTrans" cxnId="{C186D731-CEF7-4F82-A913-CCE7C2D8CC24}">
      <dgm:prSet/>
      <dgm:spPr/>
      <dgm:t>
        <a:bodyPr/>
        <a:lstStyle/>
        <a:p>
          <a:endParaRPr lang="en-GB"/>
        </a:p>
      </dgm:t>
    </dgm:pt>
    <dgm:pt modelId="{2988DB6E-4925-4BF6-AA41-E78CC5A11968}">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327F0D75-FFA7-4ACD-8A6D-2FB48AB8C8E6}" type="parTrans" cxnId="{11E5D880-1D75-4D3E-8B98-21B25A3C09E9}">
      <dgm:prSet/>
      <dgm:spPr/>
      <dgm:t>
        <a:bodyPr/>
        <a:lstStyle/>
        <a:p>
          <a:endParaRPr lang="en-GB"/>
        </a:p>
      </dgm:t>
    </dgm:pt>
    <dgm:pt modelId="{B4CD9EA5-E4EE-41C7-B2EA-6AFDC76A6506}" type="sibTrans" cxnId="{11E5D880-1D75-4D3E-8B98-21B25A3C09E9}">
      <dgm:prSet/>
      <dgm:spPr/>
      <dgm:t>
        <a:bodyPr/>
        <a:lstStyle/>
        <a:p>
          <a:endParaRPr lang="en-GB"/>
        </a:p>
      </dgm:t>
    </dgm:pt>
    <dgm:pt modelId="{8991AA63-189C-4E95-A590-7281DCD40E77}">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1AEA11A3-3BC2-4A1C-943E-82C2358FC47A}" type="parTrans" cxnId="{66A212A3-73E2-4EF6-AB12-2CE558F9AE9C}">
      <dgm:prSet/>
      <dgm:spPr/>
      <dgm:t>
        <a:bodyPr/>
        <a:lstStyle/>
        <a:p>
          <a:endParaRPr lang="en-GB"/>
        </a:p>
      </dgm:t>
    </dgm:pt>
    <dgm:pt modelId="{0ABB9A47-AC57-44FA-96CA-1E6BEF5CECB1}" type="sibTrans" cxnId="{66A212A3-73E2-4EF6-AB12-2CE558F9AE9C}">
      <dgm:prSet/>
      <dgm:spPr/>
      <dgm:t>
        <a:bodyPr/>
        <a:lstStyle/>
        <a:p>
          <a:endParaRPr lang="en-GB"/>
        </a:p>
      </dgm:t>
    </dgm:pt>
    <dgm:pt modelId="{6E71002D-B555-4C1C-A436-EF6242C4C1A5}">
      <dgm:prSet phldrT="[Text]" custT="1"/>
      <dgm:spPr>
        <a:noFill/>
      </dgm:spPr>
      <dgm:t>
        <a:bodyPr/>
        <a:lstStyle/>
        <a:p>
          <a:pPr algn="ctr">
            <a:buNone/>
          </a:pPr>
          <a:endParaRPr lang="en-GB" sz="2000" kern="1200" dirty="0"/>
        </a:p>
      </dgm:t>
    </dgm:pt>
    <dgm:pt modelId="{4278351B-5147-4CF0-B82C-A3AC055D23E5}" type="parTrans" cxnId="{02DFEFDE-A584-4D79-BBB8-4C9D40E0482D}">
      <dgm:prSet/>
      <dgm:spPr/>
      <dgm:t>
        <a:bodyPr/>
        <a:lstStyle/>
        <a:p>
          <a:endParaRPr lang="en-GB"/>
        </a:p>
      </dgm:t>
    </dgm:pt>
    <dgm:pt modelId="{A24E98EB-CEA5-437A-A722-488124A0F2A9}" type="sibTrans" cxnId="{02DFEFDE-A584-4D79-BBB8-4C9D40E0482D}">
      <dgm:prSet/>
      <dgm:spPr/>
      <dgm:t>
        <a:bodyPr/>
        <a:lstStyle/>
        <a:p>
          <a:endParaRPr lang="en-GB"/>
        </a:p>
      </dgm:t>
    </dgm:pt>
    <dgm:pt modelId="{94A62277-96EF-4E79-ABD3-0BF7BCE80F7F}">
      <dgm:prSet phldrT="[Text]" custT="1"/>
      <dgm:spPr/>
      <dgm:t>
        <a:bodyPr/>
        <a:lstStyle/>
        <a:p>
          <a:pPr algn="ctr">
            <a:buNone/>
          </a:pPr>
          <a:endParaRPr lang="en-GB" sz="2000" dirty="0"/>
        </a:p>
      </dgm:t>
    </dgm:pt>
    <dgm:pt modelId="{7214C029-4474-48CC-A68A-B4A59811E134}" type="parTrans" cxnId="{9077BA5D-2C27-4962-A159-888A7F32AA1D}">
      <dgm:prSet/>
      <dgm:spPr/>
      <dgm:t>
        <a:bodyPr/>
        <a:lstStyle/>
        <a:p>
          <a:endParaRPr lang="en-GB"/>
        </a:p>
      </dgm:t>
    </dgm:pt>
    <dgm:pt modelId="{88E59CDF-DD3D-421F-98C9-3497106077E6}" type="sibTrans" cxnId="{9077BA5D-2C27-4962-A159-888A7F32AA1D}">
      <dgm:prSet/>
      <dgm:spPr/>
      <dgm:t>
        <a:bodyPr/>
        <a:lstStyle/>
        <a:p>
          <a:endParaRPr lang="en-GB"/>
        </a:p>
      </dgm:t>
    </dgm:pt>
    <dgm:pt modelId="{C2E11FF4-2A97-4EB9-899A-5A6C811097F1}">
      <dgm:prSet phldrT="[Text]" custT="1"/>
      <dgm:spPr/>
      <dgm:t>
        <a:bodyPr/>
        <a:lstStyle/>
        <a:p>
          <a:pPr algn="ctr">
            <a:buNone/>
          </a:pPr>
          <a:endParaRPr lang="en-GB" sz="1900" kern="1200" dirty="0">
            <a:solidFill>
              <a:prstClr val="black">
                <a:hueOff val="0"/>
                <a:satOff val="0"/>
                <a:lumOff val="0"/>
                <a:alphaOff val="0"/>
              </a:prstClr>
            </a:solidFill>
            <a:latin typeface="Calibri" panose="020F0502020204030204"/>
            <a:ea typeface="+mn-ea"/>
            <a:cs typeface="+mn-cs"/>
          </a:endParaRPr>
        </a:p>
      </dgm:t>
    </dgm:pt>
    <dgm:pt modelId="{62B27BB5-AC70-496C-BBEB-3F9B98C6D636}" type="parTrans" cxnId="{104E781D-DB3E-4CD1-9863-6F91640C7433}">
      <dgm:prSet/>
      <dgm:spPr/>
      <dgm:t>
        <a:bodyPr/>
        <a:lstStyle/>
        <a:p>
          <a:endParaRPr lang="en-GB"/>
        </a:p>
      </dgm:t>
    </dgm:pt>
    <dgm:pt modelId="{0B6A74CA-854E-4305-BED9-C79BF7783BAA}" type="sibTrans" cxnId="{104E781D-DB3E-4CD1-9863-6F91640C7433}">
      <dgm:prSet/>
      <dgm:spPr/>
      <dgm:t>
        <a:bodyPr/>
        <a:lstStyle/>
        <a:p>
          <a:endParaRPr lang="en-GB"/>
        </a:p>
      </dgm:t>
    </dgm:pt>
    <dgm:pt modelId="{C2B7B087-7F8D-4C9B-AA88-5F88D74B7D1B}">
      <dgm:prSet custT="1"/>
      <dgm:spPr>
        <a:noFill/>
      </dgm:spPr>
      <dgm:t>
        <a:bodyPr/>
        <a:lstStyle/>
        <a:p>
          <a:pPr algn="ctr">
            <a:buNone/>
          </a:pPr>
          <a:r>
            <a:rPr lang="en-GB" sz="1900" b="0" i="0" dirty="0"/>
            <a:t>Head of ERTMS and Telematics Unit</a:t>
          </a:r>
          <a:endParaRPr lang="en-GB" sz="1900" dirty="0">
            <a:solidFill>
              <a:prstClr val="black">
                <a:hueOff val="0"/>
                <a:satOff val="0"/>
                <a:lumOff val="0"/>
                <a:alphaOff val="0"/>
              </a:prstClr>
            </a:solidFill>
            <a:latin typeface="Calibri" panose="020F0502020204030204"/>
            <a:ea typeface="+mn-ea"/>
            <a:cs typeface="+mn-cs"/>
          </a:endParaRPr>
        </a:p>
      </dgm:t>
    </dgm:pt>
    <dgm:pt modelId="{6A8000E6-DC74-45F8-A421-96794EF5FCCB}" type="parTrans" cxnId="{1125EA41-C7D4-4F00-A089-FED1F20A6FBE}">
      <dgm:prSet/>
      <dgm:spPr/>
      <dgm:t>
        <a:bodyPr/>
        <a:lstStyle/>
        <a:p>
          <a:endParaRPr lang="en-GB"/>
        </a:p>
      </dgm:t>
    </dgm:pt>
    <dgm:pt modelId="{06C4303D-9782-4295-B72E-69A730559F08}" type="sibTrans" cxnId="{1125EA41-C7D4-4F00-A089-FED1F20A6FBE}">
      <dgm:prSet/>
      <dgm:spPr/>
      <dgm:t>
        <a:bodyPr/>
        <a:lstStyle/>
        <a:p>
          <a:endParaRPr lang="en-GB"/>
        </a:p>
      </dgm:t>
    </dgm:pt>
    <dgm:pt modelId="{5CFE7600-CAC9-4D63-90A0-B63F495E55E5}">
      <dgm:prSet custT="1"/>
      <dgm:spPr/>
      <dgm:t>
        <a:bodyPr/>
        <a:lstStyle/>
        <a:p>
          <a:pPr algn="ctr">
            <a:buNone/>
          </a:pPr>
          <a:r>
            <a:rPr lang="en-GB" sz="1900" b="0" i="0" dirty="0"/>
            <a:t>Project Officer </a:t>
          </a:r>
          <a:r>
            <a:rPr lang="en-US" sz="1900" b="0" i="0" dirty="0"/>
            <a:t>Rolling Stock and Fixed Installations Unit</a:t>
          </a:r>
          <a:endParaRPr lang="en-GB" sz="1900" b="0" dirty="0"/>
        </a:p>
      </dgm:t>
    </dgm:pt>
    <dgm:pt modelId="{FE0CF859-933C-42F4-8E32-FC0505166B28}" type="parTrans" cxnId="{195EC2DC-8980-44E6-8CCC-68AB76ED0160}">
      <dgm:prSet/>
      <dgm:spPr/>
      <dgm:t>
        <a:bodyPr/>
        <a:lstStyle/>
        <a:p>
          <a:endParaRPr lang="en-GB"/>
        </a:p>
      </dgm:t>
    </dgm:pt>
    <dgm:pt modelId="{F4610500-2FCC-47CB-BFE5-042740E2BCAF}" type="sibTrans" cxnId="{195EC2DC-8980-44E6-8CCC-68AB76ED0160}">
      <dgm:prSet/>
      <dgm:spPr/>
      <dgm:t>
        <a:bodyPr/>
        <a:lstStyle/>
        <a:p>
          <a:endParaRPr lang="en-GB"/>
        </a:p>
      </dgm:t>
    </dgm:pt>
    <dgm:pt modelId="{994E63CA-E104-45F9-8A7A-BECE7D666C73}">
      <dgm:prSet custT="1"/>
      <dgm:spPr/>
      <dgm:t>
        <a:bodyPr/>
        <a:lstStyle/>
        <a:p>
          <a:pPr algn="ctr">
            <a:buNone/>
          </a:pPr>
          <a:r>
            <a:rPr lang="fr-BE" sz="1900" dirty="0" err="1"/>
            <a:t>Executive</a:t>
          </a:r>
          <a:r>
            <a:rPr lang="fr-BE" sz="1900" dirty="0"/>
            <a:t> </a:t>
          </a:r>
          <a:r>
            <a:rPr lang="fr-BE" sz="1900" dirty="0" err="1"/>
            <a:t>Director</a:t>
          </a:r>
          <a:endParaRPr lang="en-GB" sz="1900" dirty="0"/>
        </a:p>
      </dgm:t>
    </dgm:pt>
    <dgm:pt modelId="{BE8511C6-7B72-41EC-83FD-56D3F840489C}" type="parTrans" cxnId="{13C239CF-952F-4AA5-AA91-9CFCF0DD3FC8}">
      <dgm:prSet/>
      <dgm:spPr/>
      <dgm:t>
        <a:bodyPr/>
        <a:lstStyle/>
        <a:p>
          <a:endParaRPr lang="en-GB"/>
        </a:p>
      </dgm:t>
    </dgm:pt>
    <dgm:pt modelId="{B84ED900-5284-47E3-98E4-EBE8B362CEAB}" type="sibTrans" cxnId="{13C239CF-952F-4AA5-AA91-9CFCF0DD3FC8}">
      <dgm:prSet/>
      <dgm:spPr/>
      <dgm:t>
        <a:bodyPr/>
        <a:lstStyle/>
        <a:p>
          <a:endParaRPr lang="en-GB"/>
        </a:p>
      </dgm:t>
    </dgm:pt>
    <dgm:pt modelId="{8FF0F828-45D6-4652-94C7-DED4E37A04F6}">
      <dgm:prSet custT="1"/>
      <dgm:spPr/>
      <dgm:t>
        <a:bodyPr/>
        <a:lstStyle/>
        <a:p>
          <a:pPr algn="ctr">
            <a:buNone/>
          </a:pPr>
          <a:r>
            <a:rPr lang="fr-BE" sz="1900" dirty="0"/>
            <a:t>ERA</a:t>
          </a:r>
          <a:endParaRPr lang="en-GB" sz="1900" dirty="0"/>
        </a:p>
      </dgm:t>
    </dgm:pt>
    <dgm:pt modelId="{FC3C3A42-A37B-484B-A7A1-B154E559D6B4}" type="parTrans" cxnId="{082249A0-665D-4AB0-B019-08FBF4E8A071}">
      <dgm:prSet/>
      <dgm:spPr/>
      <dgm:t>
        <a:bodyPr/>
        <a:lstStyle/>
        <a:p>
          <a:endParaRPr lang="en-GB"/>
        </a:p>
      </dgm:t>
    </dgm:pt>
    <dgm:pt modelId="{D13C2612-E9AF-4B93-883C-34AE36C545AE}" type="sibTrans" cxnId="{082249A0-665D-4AB0-B019-08FBF4E8A071}">
      <dgm:prSet/>
      <dgm:spPr/>
      <dgm:t>
        <a:bodyPr/>
        <a:lstStyle/>
        <a:p>
          <a:endParaRPr lang="en-GB"/>
        </a:p>
      </dgm:t>
    </dgm:pt>
    <dgm:pt modelId="{359C2B28-21ED-4185-B73F-5B04762D78C0}" type="pres">
      <dgm:prSet presAssocID="{5A1229C2-2495-4A75-9FFC-E5EB00B4A239}" presName="Name0" presStyleCnt="0">
        <dgm:presLayoutVars>
          <dgm:chMax/>
          <dgm:chPref/>
          <dgm:dir/>
          <dgm:animLvl val="lvl"/>
          <dgm:resizeHandles val="exact"/>
        </dgm:presLayoutVars>
      </dgm:prSet>
      <dgm:spPr/>
    </dgm:pt>
    <dgm:pt modelId="{7F39F499-455B-426B-82E7-1DC0381BAA11}" type="pres">
      <dgm:prSet presAssocID="{D802682C-1195-428C-A795-807F6385DD7C}" presName="composite" presStyleCnt="0"/>
      <dgm:spPr/>
    </dgm:pt>
    <dgm:pt modelId="{B66BB8BF-3150-4D18-A28E-7C34A0DECADE}" type="pres">
      <dgm:prSet presAssocID="{D802682C-1195-428C-A795-807F6385DD7C}" presName="Image" presStyleLbl="alignNode1" presStyleIdx="0" presStyleCnt="5" custLinFactNeighborX="813" custLinFactNeighborY="169"/>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dgm:spPr>
    </dgm:pt>
    <dgm:pt modelId="{3140174E-4CA0-412D-987D-212502B72577}" type="pres">
      <dgm:prSet presAssocID="{D802682C-1195-428C-A795-807F6385DD7C}" presName="Accent" presStyleLbl="parChTrans1D1" presStyleIdx="0" presStyleCnt="5"/>
      <dgm:spPr>
        <a:ln>
          <a:noFill/>
        </a:ln>
      </dgm:spPr>
    </dgm:pt>
    <dgm:pt modelId="{7BED1ED8-AA3B-46C5-A3C0-2C18DF38AE9E}" type="pres">
      <dgm:prSet presAssocID="{D802682C-1195-428C-A795-807F6385DD7C}" presName="Parent" presStyleLbl="revTx" presStyleIdx="0" presStyleCnt="5" custLinFactNeighborY="340">
        <dgm:presLayoutVars>
          <dgm:chMax val="0"/>
          <dgm:chPref val="0"/>
          <dgm:bulletEnabled val="1"/>
        </dgm:presLayoutVars>
      </dgm:prSet>
      <dgm:spPr/>
    </dgm:pt>
    <dgm:pt modelId="{46A19AB0-E02B-4DF6-BAA2-571A5FEFC9FF}" type="pres">
      <dgm:prSet presAssocID="{4FB65A30-61DF-4453-BDB0-2ECBE9B95B41}" presName="sibTrans" presStyleCnt="0"/>
      <dgm:spPr/>
    </dgm:pt>
    <dgm:pt modelId="{215EDFE9-B1B0-41A9-94AB-CB26C5079A9B}" type="pres">
      <dgm:prSet presAssocID="{46D1BB39-D43D-4B17-A38E-517505092A18}" presName="composite" presStyleCnt="0"/>
      <dgm:spPr/>
    </dgm:pt>
    <dgm:pt modelId="{BFAD2A2C-8CA6-4EA1-9B3C-E8A6FD7F2F08}" type="pres">
      <dgm:prSet presAssocID="{46D1BB39-D43D-4B17-A38E-517505092A18}" presName="Image" presStyleLbl="alignNode1" presStyleIdx="1" presStyleCnt="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dgm:spPr>
    </dgm:pt>
    <dgm:pt modelId="{E60285F4-3DDC-4049-94AD-43C74F866C9C}" type="pres">
      <dgm:prSet presAssocID="{46D1BB39-D43D-4B17-A38E-517505092A18}" presName="Accent" presStyleLbl="parChTrans1D1" presStyleIdx="1" presStyleCnt="5"/>
      <dgm:spPr/>
    </dgm:pt>
    <dgm:pt modelId="{2D7EAAB7-AE03-4F6F-AAA4-A945D49E7D27}" type="pres">
      <dgm:prSet presAssocID="{46D1BB39-D43D-4B17-A38E-517505092A18}" presName="Parent" presStyleLbl="revTx" presStyleIdx="1" presStyleCnt="5">
        <dgm:presLayoutVars>
          <dgm:chMax val="0"/>
          <dgm:chPref val="0"/>
          <dgm:bulletEnabled val="1"/>
        </dgm:presLayoutVars>
      </dgm:prSet>
      <dgm:spPr/>
    </dgm:pt>
    <dgm:pt modelId="{8A104A2D-76F0-4C1F-9157-83320882ABFA}" type="pres">
      <dgm:prSet presAssocID="{100C8992-8941-4136-94C8-B0C04EC91AF1}" presName="sibTrans" presStyleCnt="0"/>
      <dgm:spPr/>
    </dgm:pt>
    <dgm:pt modelId="{D2823178-FFFC-4C5A-925B-9ED00C15BF25}" type="pres">
      <dgm:prSet presAssocID="{36F882C5-C9B7-4806-9F05-3ED0F83A45FB}" presName="composite" presStyleCnt="0"/>
      <dgm:spPr/>
    </dgm:pt>
    <dgm:pt modelId="{44E6C366-38E6-4E28-86D3-6EDE63922E8C}" type="pres">
      <dgm:prSet presAssocID="{36F882C5-C9B7-4806-9F05-3ED0F83A45FB}" presName="Image" presStyleLbl="alignNode1" presStyleIdx="2" presStyleCnt="5" custAng="5400000" custScaleY="101140" custLinFactNeighborX="201" custLinFactNeighborY="-26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6619395D-17EE-4935-9494-B9BAFCC94EA0}" type="pres">
      <dgm:prSet presAssocID="{36F882C5-C9B7-4806-9F05-3ED0F83A45FB}" presName="Accent" presStyleLbl="parChTrans1D1" presStyleIdx="2" presStyleCnt="5"/>
      <dgm:spPr/>
    </dgm:pt>
    <dgm:pt modelId="{CAAD93B0-5839-492F-BC41-ADB149538D03}" type="pres">
      <dgm:prSet presAssocID="{36F882C5-C9B7-4806-9F05-3ED0F83A45FB}" presName="Parent" presStyleLbl="revTx" presStyleIdx="2" presStyleCnt="5" custLinFactNeighborY="1012">
        <dgm:presLayoutVars>
          <dgm:chMax val="0"/>
          <dgm:chPref val="0"/>
          <dgm:bulletEnabled val="1"/>
        </dgm:presLayoutVars>
      </dgm:prSet>
      <dgm:spPr/>
    </dgm:pt>
    <dgm:pt modelId="{42421D83-8981-4AF0-A71C-3BD5EDBB1B4B}" type="pres">
      <dgm:prSet presAssocID="{5CF72C93-7001-4E03-829F-012131F063C7}" presName="sibTrans" presStyleCnt="0"/>
      <dgm:spPr/>
    </dgm:pt>
    <dgm:pt modelId="{8E76AA74-8D94-4926-8247-B2A095233EF9}" type="pres">
      <dgm:prSet presAssocID="{E56F67C9-3A84-42AB-930D-6810820A8DE9}" presName="composite" presStyleCnt="0"/>
      <dgm:spPr/>
    </dgm:pt>
    <dgm:pt modelId="{A886D5A3-9343-4AD7-BE76-A0DCEDB7D632}" type="pres">
      <dgm:prSet presAssocID="{E56F67C9-3A84-42AB-930D-6810820A8DE9}" presName="Image" presStyleLbl="alignNode1" presStyleIdx="3" presStyleCnt="5" custAng="5400000" custLinFactNeighborX="17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dgm:spPr>
    </dgm:pt>
    <dgm:pt modelId="{833B1994-39B5-45A4-8B8E-01654F615F8E}" type="pres">
      <dgm:prSet presAssocID="{E56F67C9-3A84-42AB-930D-6810820A8DE9}" presName="Accent" presStyleLbl="parChTrans1D1" presStyleIdx="3" presStyleCnt="5"/>
      <dgm:spPr/>
    </dgm:pt>
    <dgm:pt modelId="{BE5CD701-552C-45B8-933F-C677FD63E9B3}" type="pres">
      <dgm:prSet presAssocID="{E56F67C9-3A84-42AB-930D-6810820A8DE9}" presName="Parent" presStyleLbl="revTx" presStyleIdx="3" presStyleCnt="5">
        <dgm:presLayoutVars>
          <dgm:chMax val="0"/>
          <dgm:chPref val="0"/>
          <dgm:bulletEnabled val="1"/>
        </dgm:presLayoutVars>
      </dgm:prSet>
      <dgm:spPr/>
    </dgm:pt>
    <dgm:pt modelId="{B49EB6EF-6B59-4ADB-A884-16BC785C8AC9}" type="pres">
      <dgm:prSet presAssocID="{D45129C8-51F1-4EC1-9D56-7664A1620A62}" presName="sibTrans" presStyleCnt="0"/>
      <dgm:spPr/>
    </dgm:pt>
    <dgm:pt modelId="{06F04A8B-E10F-4AA6-B78E-781EF65867D7}" type="pres">
      <dgm:prSet presAssocID="{56F316E9-1FEA-4F10-9F1B-481C9A492130}" presName="composite" presStyleCnt="0"/>
      <dgm:spPr/>
    </dgm:pt>
    <dgm:pt modelId="{B17D3C1E-F050-4484-839C-DF892564694C}" type="pres">
      <dgm:prSet presAssocID="{56F316E9-1FEA-4F10-9F1B-481C9A492130}" presName="Image" presStyleLbl="alignNode1" presStyleIdx="4" presStyleCnt="5" custScaleY="101140" custLinFactNeighborY="0"/>
      <dgm:spPr>
        <a:blipFill rotWithShape="1">
          <a:blip xmlns:r="http://schemas.openxmlformats.org/officeDocument/2006/relationships" r:embed="rId5"/>
          <a:srcRect/>
          <a:stretch>
            <a:fillRect t="-8000" b="-8000"/>
          </a:stretch>
        </a:blipFill>
      </dgm:spPr>
    </dgm:pt>
    <dgm:pt modelId="{A02B90C6-393E-4E5C-B0A6-B86A7DEB2D6E}" type="pres">
      <dgm:prSet presAssocID="{56F316E9-1FEA-4F10-9F1B-481C9A492130}" presName="Accent" presStyleLbl="parChTrans1D1" presStyleIdx="4" presStyleCnt="5"/>
      <dgm:spPr/>
    </dgm:pt>
    <dgm:pt modelId="{308FB21A-0A9D-4527-849A-310F60E82CEB}" type="pres">
      <dgm:prSet presAssocID="{56F316E9-1FEA-4F10-9F1B-481C9A492130}" presName="Parent" presStyleLbl="revTx" presStyleIdx="4" presStyleCnt="5">
        <dgm:presLayoutVars>
          <dgm:chMax val="0"/>
          <dgm:chPref val="0"/>
          <dgm:bulletEnabled val="1"/>
        </dgm:presLayoutVars>
      </dgm:prSet>
      <dgm:spPr/>
    </dgm:pt>
  </dgm:ptLst>
  <dgm:cxnLst>
    <dgm:cxn modelId="{69857003-FA3A-4EC4-A6E8-1432106BA885}" srcId="{5A1229C2-2495-4A75-9FFC-E5EB00B4A239}" destId="{46D1BB39-D43D-4B17-A38E-517505092A18}" srcOrd="1" destOrd="0" parTransId="{EEA3A7CF-C70B-4CAD-8D7A-433F62D6DA98}" sibTransId="{100C8992-8941-4136-94C8-B0C04EC91AF1}"/>
    <dgm:cxn modelId="{D1211A08-E2F6-4766-AA06-EC2C93005BD5}" srcId="{5A1229C2-2495-4A75-9FFC-E5EB00B4A239}" destId="{E56F67C9-3A84-42AB-930D-6810820A8DE9}" srcOrd="3" destOrd="0" parTransId="{52A08AB4-5F2F-4932-89F2-76316E7CC499}" sibTransId="{D45129C8-51F1-4EC1-9D56-7664A1620A62}"/>
    <dgm:cxn modelId="{9311A708-CC65-4A5B-A3A4-89408E3915A5}" type="presOf" srcId="{C2E11FF4-2A97-4EB9-899A-5A6C811097F1}" destId="{CAAD93B0-5839-492F-BC41-ADB149538D03}" srcOrd="0" destOrd="3" presId="urn:microsoft.com/office/officeart/2008/layout/PictureLineup"/>
    <dgm:cxn modelId="{08926009-65E0-4538-8E7B-E6D532BEA493}" type="presOf" srcId="{B52C0DB6-880D-45D6-B6A9-A9224AF1858E}" destId="{7BED1ED8-AA3B-46C5-A3C0-2C18DF38AE9E}" srcOrd="0" destOrd="2" presId="urn:microsoft.com/office/officeart/2008/layout/PictureLineup"/>
    <dgm:cxn modelId="{104E781D-DB3E-4CD1-9863-6F91640C7433}" srcId="{36F882C5-C9B7-4806-9F05-3ED0F83A45FB}" destId="{C2E11FF4-2A97-4EB9-899A-5A6C811097F1}" srcOrd="2" destOrd="0" parTransId="{62B27BB5-AC70-496C-BBEB-3F9B98C6D636}" sibTransId="{0B6A74CA-854E-4305-BED9-C79BF7783BAA}"/>
    <dgm:cxn modelId="{A0FFCA23-FFA6-4AAA-BCCC-1355A4D10BEA}" type="presOf" srcId="{5CFE7600-CAC9-4D63-90A0-B63F495E55E5}" destId="{CAAD93B0-5839-492F-BC41-ADB149538D03}" srcOrd="0" destOrd="1" presId="urn:microsoft.com/office/officeart/2008/layout/PictureLineup"/>
    <dgm:cxn modelId="{8064A331-B65D-4116-BF5B-4CDBA52D164E}" srcId="{5A1229C2-2495-4A75-9FFC-E5EB00B4A239}" destId="{D802682C-1195-428C-A795-807F6385DD7C}" srcOrd="0" destOrd="0" parTransId="{27851827-4B67-476C-95D9-4821B9D12FEE}" sibTransId="{4FB65A30-61DF-4453-BDB0-2ECBE9B95B41}"/>
    <dgm:cxn modelId="{C186D731-CEF7-4F82-A913-CCE7C2D8CC24}" srcId="{46D1BB39-D43D-4B17-A38E-517505092A18}" destId="{1DE8EEDF-55D1-4DFF-883D-2741DB7BE2CD}" srcOrd="2" destOrd="0" parTransId="{F632A782-CB51-4DAA-AAD3-D40866D78581}" sibTransId="{70701FA5-751A-4C59-AE2A-B0421A8C53C2}"/>
    <dgm:cxn modelId="{D002EA3D-2658-4A52-88CC-917099F2031A}" srcId="{5A1229C2-2495-4A75-9FFC-E5EB00B4A239}" destId="{56F316E9-1FEA-4F10-9F1B-481C9A492130}" srcOrd="4" destOrd="0" parTransId="{DE86152C-3A47-4F00-9A4C-EED0253301C1}" sibTransId="{7FF82166-FB4B-4E37-9579-F51CA473C40F}"/>
    <dgm:cxn modelId="{6FEC645C-9403-483C-AA7B-958A07297E24}" type="presOf" srcId="{56F316E9-1FEA-4F10-9F1B-481C9A492130}" destId="{308FB21A-0A9D-4527-849A-310F60E82CEB}" srcOrd="0" destOrd="0" presId="urn:microsoft.com/office/officeart/2008/layout/PictureLineup"/>
    <dgm:cxn modelId="{9077BA5D-2C27-4962-A159-888A7F32AA1D}" srcId="{46D1BB39-D43D-4B17-A38E-517505092A18}" destId="{94A62277-96EF-4E79-ABD3-0BF7BCE80F7F}" srcOrd="1" destOrd="0" parTransId="{7214C029-4474-48CC-A68A-B4A59811E134}" sibTransId="{88E59CDF-DD3D-421F-98C9-3497106077E6}"/>
    <dgm:cxn modelId="{1125EA41-C7D4-4F00-A089-FED1F20A6FBE}" srcId="{D802682C-1195-428C-A795-807F6385DD7C}" destId="{C2B7B087-7F8D-4C9B-AA88-5F88D74B7D1B}" srcOrd="0" destOrd="0" parTransId="{6A8000E6-DC74-45F8-A421-96794EF5FCCB}" sibTransId="{06C4303D-9782-4295-B72E-69A730559F08}"/>
    <dgm:cxn modelId="{9A786145-942B-4F0A-B3A7-33066CF29517}" type="presOf" srcId="{8FF0F828-45D6-4652-94C7-DED4E37A04F6}" destId="{308FB21A-0A9D-4527-849A-310F60E82CEB}" srcOrd="0" destOrd="2" presId="urn:microsoft.com/office/officeart/2008/layout/PictureLineup"/>
    <dgm:cxn modelId="{149D706B-413D-4EEF-B628-9F22BF28C2C0}" type="presOf" srcId="{6E71002D-B555-4C1C-A436-EF6242C4C1A5}" destId="{7BED1ED8-AA3B-46C5-A3C0-2C18DF38AE9E}" srcOrd="0" destOrd="3" presId="urn:microsoft.com/office/officeart/2008/layout/PictureLineup"/>
    <dgm:cxn modelId="{CCDA6880-328E-4409-A5CF-DF34CD6B2153}" type="presOf" srcId="{36F882C5-C9B7-4806-9F05-3ED0F83A45FB}" destId="{CAAD93B0-5839-492F-BC41-ADB149538D03}" srcOrd="0" destOrd="0" presId="urn:microsoft.com/office/officeart/2008/layout/PictureLineup"/>
    <dgm:cxn modelId="{11E5D880-1D75-4D3E-8B98-21B25A3C09E9}" srcId="{36F882C5-C9B7-4806-9F05-3ED0F83A45FB}" destId="{2988DB6E-4925-4BF6-AA41-E78CC5A11968}" srcOrd="3" destOrd="0" parTransId="{327F0D75-FFA7-4ACD-8A6D-2FB48AB8C8E6}" sibTransId="{B4CD9EA5-E4EE-41C7-B2EA-6AFDC76A6506}"/>
    <dgm:cxn modelId="{95C6B391-6A1A-4E01-8995-189E81E95104}" type="presOf" srcId="{2988DB6E-4925-4BF6-AA41-E78CC5A11968}" destId="{CAAD93B0-5839-492F-BC41-ADB149538D03}" srcOrd="0" destOrd="4" presId="urn:microsoft.com/office/officeart/2008/layout/PictureLineup"/>
    <dgm:cxn modelId="{082249A0-665D-4AB0-B019-08FBF4E8A071}" srcId="{56F316E9-1FEA-4F10-9F1B-481C9A492130}" destId="{8FF0F828-45D6-4652-94C7-DED4E37A04F6}" srcOrd="1" destOrd="0" parTransId="{FC3C3A42-A37B-484B-A7A1-B154E559D6B4}" sibTransId="{D13C2612-E9AF-4B93-883C-34AE36C545AE}"/>
    <dgm:cxn modelId="{66A212A3-73E2-4EF6-AB12-2CE558F9AE9C}" srcId="{36F882C5-C9B7-4806-9F05-3ED0F83A45FB}" destId="{8991AA63-189C-4E95-A590-7281DCD40E77}" srcOrd="1" destOrd="0" parTransId="{1AEA11A3-3BC2-4A1C-943E-82C2358FC47A}" sibTransId="{0ABB9A47-AC57-44FA-96CA-1E6BEF5CECB1}"/>
    <dgm:cxn modelId="{A74F2BA8-5E63-4035-8E4B-F24A69CDDD73}" type="presOf" srcId="{E56F67C9-3A84-42AB-930D-6810820A8DE9}" destId="{BE5CD701-552C-45B8-933F-C677FD63E9B3}" srcOrd="0" destOrd="0" presId="urn:microsoft.com/office/officeart/2008/layout/PictureLineup"/>
    <dgm:cxn modelId="{2AE418AD-243E-4365-BAAC-3AFE5D692033}" type="presOf" srcId="{D3C84CAF-E860-4840-A87D-AB956B1733CE}" destId="{7BED1ED8-AA3B-46C5-A3C0-2C18DF38AE9E}" srcOrd="0" destOrd="4" presId="urn:microsoft.com/office/officeart/2008/layout/PictureLineup"/>
    <dgm:cxn modelId="{A6F983AD-CA31-42A6-93A5-3879616CE70B}" type="presOf" srcId="{1DE8EEDF-55D1-4DFF-883D-2741DB7BE2CD}" destId="{2D7EAAB7-AE03-4F6F-AAA4-A945D49E7D27}" srcOrd="0" destOrd="3" presId="urn:microsoft.com/office/officeart/2008/layout/PictureLineup"/>
    <dgm:cxn modelId="{AC567EAF-AD18-421C-9DB1-0D1E9BBDE6F5}" type="presOf" srcId="{5A1229C2-2495-4A75-9FFC-E5EB00B4A239}" destId="{359C2B28-21ED-4185-B73F-5B04762D78C0}" srcOrd="0" destOrd="0" presId="urn:microsoft.com/office/officeart/2008/layout/PictureLineup"/>
    <dgm:cxn modelId="{77035CC0-B3BD-427E-B7FB-32C3B4A7F910}" srcId="{D802682C-1195-428C-A795-807F6385DD7C}" destId="{D3C84CAF-E860-4840-A87D-AB956B1733CE}" srcOrd="3" destOrd="0" parTransId="{5CF3E1C5-AF93-46B4-85B7-5F33316DEB38}" sibTransId="{422CDC45-B32E-4522-A806-DBAF4EADC6F5}"/>
    <dgm:cxn modelId="{38B6EDC9-991A-456D-BDE3-21E40134539D}" type="presOf" srcId="{8991AA63-189C-4E95-A590-7281DCD40E77}" destId="{CAAD93B0-5839-492F-BC41-ADB149538D03}" srcOrd="0" destOrd="2" presId="urn:microsoft.com/office/officeart/2008/layout/PictureLineup"/>
    <dgm:cxn modelId="{77D0C1CA-CADC-41CF-A68E-8C67E2B8B992}" type="presOf" srcId="{D802682C-1195-428C-A795-807F6385DD7C}" destId="{7BED1ED8-AA3B-46C5-A3C0-2C18DF38AE9E}" srcOrd="0" destOrd="0" presId="urn:microsoft.com/office/officeart/2008/layout/PictureLineup"/>
    <dgm:cxn modelId="{13C239CF-952F-4AA5-AA91-9CFCF0DD3FC8}" srcId="{56F316E9-1FEA-4F10-9F1B-481C9A492130}" destId="{994E63CA-E104-45F9-8A7A-BECE7D666C73}" srcOrd="0" destOrd="0" parTransId="{BE8511C6-7B72-41EC-83FD-56D3F840489C}" sibTransId="{B84ED900-5284-47E3-98E4-EBE8B362CEAB}"/>
    <dgm:cxn modelId="{D79455D6-9F33-405C-8C61-609C952D66E7}" srcId="{46D1BB39-D43D-4B17-A38E-517505092A18}" destId="{23139516-29EF-44CF-BBD0-36A52E8A104D}" srcOrd="0" destOrd="0" parTransId="{3E088065-FE7A-4193-B6C1-9D4F309B63C3}" sibTransId="{9A3B1896-8B73-4A0D-A4DC-8C264FED607D}"/>
    <dgm:cxn modelId="{548780D8-7345-401F-8309-F1379064133F}" srcId="{5A1229C2-2495-4A75-9FFC-E5EB00B4A239}" destId="{36F882C5-C9B7-4806-9F05-3ED0F83A45FB}" srcOrd="2" destOrd="0" parTransId="{5961232B-2F29-4E93-A106-7F072D6EF958}" sibTransId="{5CF72C93-7001-4E03-829F-012131F063C7}"/>
    <dgm:cxn modelId="{195EC2DC-8980-44E6-8CCC-68AB76ED0160}" srcId="{36F882C5-C9B7-4806-9F05-3ED0F83A45FB}" destId="{5CFE7600-CAC9-4D63-90A0-B63F495E55E5}" srcOrd="0" destOrd="0" parTransId="{FE0CF859-933C-42F4-8E32-FC0505166B28}" sibTransId="{F4610500-2FCC-47CB-BFE5-042740E2BCAF}"/>
    <dgm:cxn modelId="{CCD57FDD-42F7-47C2-A5AF-903BDE2ABE6A}" type="presOf" srcId="{23139516-29EF-44CF-BBD0-36A52E8A104D}" destId="{2D7EAAB7-AE03-4F6F-AAA4-A945D49E7D27}" srcOrd="0" destOrd="1" presId="urn:microsoft.com/office/officeart/2008/layout/PictureLineup"/>
    <dgm:cxn modelId="{02DFEFDE-A584-4D79-BBB8-4C9D40E0482D}" srcId="{D802682C-1195-428C-A795-807F6385DD7C}" destId="{6E71002D-B555-4C1C-A436-EF6242C4C1A5}" srcOrd="2" destOrd="0" parTransId="{4278351B-5147-4CF0-B82C-A3AC055D23E5}" sibTransId="{A24E98EB-CEA5-437A-A722-488124A0F2A9}"/>
    <dgm:cxn modelId="{97EF47E8-2D42-4305-B232-DC0F18547A99}" type="presOf" srcId="{994E63CA-E104-45F9-8A7A-BECE7D666C73}" destId="{308FB21A-0A9D-4527-849A-310F60E82CEB}" srcOrd="0" destOrd="1" presId="urn:microsoft.com/office/officeart/2008/layout/PictureLineup"/>
    <dgm:cxn modelId="{9324F3F1-AD22-4E4D-93CA-5388040D9B69}" type="presOf" srcId="{46D1BB39-D43D-4B17-A38E-517505092A18}" destId="{2D7EAAB7-AE03-4F6F-AAA4-A945D49E7D27}" srcOrd="0" destOrd="0" presId="urn:microsoft.com/office/officeart/2008/layout/PictureLineup"/>
    <dgm:cxn modelId="{3ADAB8FA-B5D8-4EAE-9BB0-FC62D8EC64D6}" srcId="{D802682C-1195-428C-A795-807F6385DD7C}" destId="{B52C0DB6-880D-45D6-B6A9-A9224AF1858E}" srcOrd="1" destOrd="0" parTransId="{07EB33B1-8CBC-4386-993A-DC721A999F2E}" sibTransId="{46F65918-1C39-4FB0-96B2-66A7EDB1D18F}"/>
    <dgm:cxn modelId="{A03BCBFA-0F6E-4A64-AA79-2D1BC84BE380}" type="presOf" srcId="{94A62277-96EF-4E79-ABD3-0BF7BCE80F7F}" destId="{2D7EAAB7-AE03-4F6F-AAA4-A945D49E7D27}" srcOrd="0" destOrd="2" presId="urn:microsoft.com/office/officeart/2008/layout/PictureLineup"/>
    <dgm:cxn modelId="{265EDAFC-81BC-4130-BB8F-3A52D0BBF3DD}" type="presOf" srcId="{C2B7B087-7F8D-4C9B-AA88-5F88D74B7D1B}" destId="{7BED1ED8-AA3B-46C5-A3C0-2C18DF38AE9E}" srcOrd="0" destOrd="1" presId="urn:microsoft.com/office/officeart/2008/layout/PictureLineup"/>
    <dgm:cxn modelId="{B179B256-F000-4EED-A7E5-7410E9B718BE}" type="presParOf" srcId="{359C2B28-21ED-4185-B73F-5B04762D78C0}" destId="{7F39F499-455B-426B-82E7-1DC0381BAA11}" srcOrd="0" destOrd="0" presId="urn:microsoft.com/office/officeart/2008/layout/PictureLineup"/>
    <dgm:cxn modelId="{8CC107BA-0278-4F73-9DC9-EB2B64D29F4E}" type="presParOf" srcId="{7F39F499-455B-426B-82E7-1DC0381BAA11}" destId="{B66BB8BF-3150-4D18-A28E-7C34A0DECADE}" srcOrd="0" destOrd="0" presId="urn:microsoft.com/office/officeart/2008/layout/PictureLineup"/>
    <dgm:cxn modelId="{BDFEB51B-03D2-46A4-8634-E2D1C5A82043}" type="presParOf" srcId="{7F39F499-455B-426B-82E7-1DC0381BAA11}" destId="{3140174E-4CA0-412D-987D-212502B72577}" srcOrd="1" destOrd="0" presId="urn:microsoft.com/office/officeart/2008/layout/PictureLineup"/>
    <dgm:cxn modelId="{A3941323-F3D4-4B3F-89C4-48A932BCE826}" type="presParOf" srcId="{7F39F499-455B-426B-82E7-1DC0381BAA11}" destId="{7BED1ED8-AA3B-46C5-A3C0-2C18DF38AE9E}" srcOrd="2" destOrd="0" presId="urn:microsoft.com/office/officeart/2008/layout/PictureLineup"/>
    <dgm:cxn modelId="{7FF21165-CD1B-44FC-86BC-0133933A2158}" type="presParOf" srcId="{359C2B28-21ED-4185-B73F-5B04762D78C0}" destId="{46A19AB0-E02B-4DF6-BAA2-571A5FEFC9FF}" srcOrd="1" destOrd="0" presId="urn:microsoft.com/office/officeart/2008/layout/PictureLineup"/>
    <dgm:cxn modelId="{277AFAB4-B7D2-4CED-9560-DB279CD62D2D}" type="presParOf" srcId="{359C2B28-21ED-4185-B73F-5B04762D78C0}" destId="{215EDFE9-B1B0-41A9-94AB-CB26C5079A9B}" srcOrd="2" destOrd="0" presId="urn:microsoft.com/office/officeart/2008/layout/PictureLineup"/>
    <dgm:cxn modelId="{1800CDD0-7BC2-49BF-AA47-5C2A4715C3A3}" type="presParOf" srcId="{215EDFE9-B1B0-41A9-94AB-CB26C5079A9B}" destId="{BFAD2A2C-8CA6-4EA1-9B3C-E8A6FD7F2F08}" srcOrd="0" destOrd="0" presId="urn:microsoft.com/office/officeart/2008/layout/PictureLineup"/>
    <dgm:cxn modelId="{73431A8E-F172-46FF-8B7A-63D572723797}" type="presParOf" srcId="{215EDFE9-B1B0-41A9-94AB-CB26C5079A9B}" destId="{E60285F4-3DDC-4049-94AD-43C74F866C9C}" srcOrd="1" destOrd="0" presId="urn:microsoft.com/office/officeart/2008/layout/PictureLineup"/>
    <dgm:cxn modelId="{2E794E5C-3DB6-4F9F-B9C7-BE708E7D3270}" type="presParOf" srcId="{215EDFE9-B1B0-41A9-94AB-CB26C5079A9B}" destId="{2D7EAAB7-AE03-4F6F-AAA4-A945D49E7D27}" srcOrd="2" destOrd="0" presId="urn:microsoft.com/office/officeart/2008/layout/PictureLineup"/>
    <dgm:cxn modelId="{EF9CB2AB-FB60-4874-AE2B-4D2D3BCF66E1}" type="presParOf" srcId="{359C2B28-21ED-4185-B73F-5B04762D78C0}" destId="{8A104A2D-76F0-4C1F-9157-83320882ABFA}" srcOrd="3" destOrd="0" presId="urn:microsoft.com/office/officeart/2008/layout/PictureLineup"/>
    <dgm:cxn modelId="{B4D77F4A-BD4F-46A2-A808-B089FFF060D0}" type="presParOf" srcId="{359C2B28-21ED-4185-B73F-5B04762D78C0}" destId="{D2823178-FFFC-4C5A-925B-9ED00C15BF25}" srcOrd="4" destOrd="0" presId="urn:microsoft.com/office/officeart/2008/layout/PictureLineup"/>
    <dgm:cxn modelId="{C2D2B0BD-F224-4D70-B2DD-F1E838203195}" type="presParOf" srcId="{D2823178-FFFC-4C5A-925B-9ED00C15BF25}" destId="{44E6C366-38E6-4E28-86D3-6EDE63922E8C}" srcOrd="0" destOrd="0" presId="urn:microsoft.com/office/officeart/2008/layout/PictureLineup"/>
    <dgm:cxn modelId="{A2CA9E17-5020-4301-97BE-24C6BB3A2FB5}" type="presParOf" srcId="{D2823178-FFFC-4C5A-925B-9ED00C15BF25}" destId="{6619395D-17EE-4935-9494-B9BAFCC94EA0}" srcOrd="1" destOrd="0" presId="urn:microsoft.com/office/officeart/2008/layout/PictureLineup"/>
    <dgm:cxn modelId="{25CBC61C-AF48-4F7D-8517-C28CC4991527}" type="presParOf" srcId="{D2823178-FFFC-4C5A-925B-9ED00C15BF25}" destId="{CAAD93B0-5839-492F-BC41-ADB149538D03}" srcOrd="2" destOrd="0" presId="urn:microsoft.com/office/officeart/2008/layout/PictureLineup"/>
    <dgm:cxn modelId="{5509A54B-EC4A-4FCE-9EB3-2FE03751F3A4}" type="presParOf" srcId="{359C2B28-21ED-4185-B73F-5B04762D78C0}" destId="{42421D83-8981-4AF0-A71C-3BD5EDBB1B4B}" srcOrd="5" destOrd="0" presId="urn:microsoft.com/office/officeart/2008/layout/PictureLineup"/>
    <dgm:cxn modelId="{5C75EBDD-8B4D-4A5E-949B-27332252EDB8}" type="presParOf" srcId="{359C2B28-21ED-4185-B73F-5B04762D78C0}" destId="{8E76AA74-8D94-4926-8247-B2A095233EF9}" srcOrd="6" destOrd="0" presId="urn:microsoft.com/office/officeart/2008/layout/PictureLineup"/>
    <dgm:cxn modelId="{DFDE4600-A421-4B37-9C49-B9DBBD29D908}" type="presParOf" srcId="{8E76AA74-8D94-4926-8247-B2A095233EF9}" destId="{A886D5A3-9343-4AD7-BE76-A0DCEDB7D632}" srcOrd="0" destOrd="0" presId="urn:microsoft.com/office/officeart/2008/layout/PictureLineup"/>
    <dgm:cxn modelId="{79E328E8-970C-4586-936F-29DD173E9947}" type="presParOf" srcId="{8E76AA74-8D94-4926-8247-B2A095233EF9}" destId="{833B1994-39B5-45A4-8B8E-01654F615F8E}" srcOrd="1" destOrd="0" presId="urn:microsoft.com/office/officeart/2008/layout/PictureLineup"/>
    <dgm:cxn modelId="{1F0133A9-7FAA-4A9D-A411-E49F8E479BCC}" type="presParOf" srcId="{8E76AA74-8D94-4926-8247-B2A095233EF9}" destId="{BE5CD701-552C-45B8-933F-C677FD63E9B3}" srcOrd="2" destOrd="0" presId="urn:microsoft.com/office/officeart/2008/layout/PictureLineup"/>
    <dgm:cxn modelId="{36919617-8CBF-4764-B92F-74C5A5F680B3}" type="presParOf" srcId="{359C2B28-21ED-4185-B73F-5B04762D78C0}" destId="{B49EB6EF-6B59-4ADB-A884-16BC785C8AC9}" srcOrd="7" destOrd="0" presId="urn:microsoft.com/office/officeart/2008/layout/PictureLineup"/>
    <dgm:cxn modelId="{3C567521-C376-4432-B11F-3CDACC474AD2}" type="presParOf" srcId="{359C2B28-21ED-4185-B73F-5B04762D78C0}" destId="{06F04A8B-E10F-4AA6-B78E-781EF65867D7}" srcOrd="8" destOrd="0" presId="urn:microsoft.com/office/officeart/2008/layout/PictureLineup"/>
    <dgm:cxn modelId="{04797AC1-FE0A-403A-96CD-83721372B78A}" type="presParOf" srcId="{06F04A8B-E10F-4AA6-B78E-781EF65867D7}" destId="{B17D3C1E-F050-4484-839C-DF892564694C}" srcOrd="0" destOrd="0" presId="urn:microsoft.com/office/officeart/2008/layout/PictureLineup"/>
    <dgm:cxn modelId="{4AEECC92-5E3D-4929-A098-1201895651DC}" type="presParOf" srcId="{06F04A8B-E10F-4AA6-B78E-781EF65867D7}" destId="{A02B90C6-393E-4E5C-B0A6-B86A7DEB2D6E}" srcOrd="1" destOrd="0" presId="urn:microsoft.com/office/officeart/2008/layout/PictureLineup"/>
    <dgm:cxn modelId="{ED47B29B-D91C-4D6E-A552-41938DFB7E85}" type="presParOf" srcId="{06F04A8B-E10F-4AA6-B78E-781EF65867D7}" destId="{308FB21A-0A9D-4527-849A-310F60E82CEB}"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BB8BF-3150-4D18-A28E-7C34A0DECADE}">
      <dsp:nvSpPr>
        <dsp:cNvPr id="0" name=""/>
        <dsp:cNvSpPr/>
      </dsp:nvSpPr>
      <dsp:spPr>
        <a:xfrm>
          <a:off x="22970" y="415710"/>
          <a:ext cx="2100058" cy="2100058"/>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40174E-4CA0-412D-987D-212502B72577}">
      <dsp:nvSpPr>
        <dsp:cNvPr id="0" name=""/>
        <dsp:cNvSpPr/>
      </dsp:nvSpPr>
      <dsp:spPr>
        <a:xfrm>
          <a:off x="5896" y="412160"/>
          <a:ext cx="210" cy="4200116"/>
        </a:xfrm>
        <a:prstGeom prst="line">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BED1ED8-AA3B-46C5-A3C0-2C18DF38AE9E}">
      <dsp:nvSpPr>
        <dsp:cNvPr id="0" name=""/>
        <dsp:cNvSpPr/>
      </dsp:nvSpPr>
      <dsp:spPr>
        <a:xfrm>
          <a:off x="5896" y="2519359"/>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Jo De </a:t>
          </a:r>
          <a:r>
            <a:rPr lang="fr-BE" sz="1900" b="1" kern="1200" dirty="0" err="1"/>
            <a:t>Bosschere</a:t>
          </a:r>
          <a:endParaRPr lang="en-GB" sz="1900" b="1" kern="1200" dirty="0"/>
        </a:p>
        <a:p>
          <a:pPr marL="171450" lvl="1" indent="-171450" algn="ctr" defTabSz="844550">
            <a:lnSpc>
              <a:spcPct val="90000"/>
            </a:lnSpc>
            <a:spcBef>
              <a:spcPct val="0"/>
            </a:spcBef>
            <a:spcAft>
              <a:spcPct val="15000"/>
            </a:spcAft>
            <a:buNone/>
          </a:pPr>
          <a:r>
            <a:rPr lang="en-GB" sz="1900" b="0" i="0" kern="1200" dirty="0"/>
            <a:t>Head of ERTMS and Telematics Unit</a:t>
          </a:r>
          <a:endParaRPr lang="en-GB" sz="1900" kern="1200" dirty="0">
            <a:solidFill>
              <a:prstClr val="black">
                <a:hueOff val="0"/>
                <a:satOff val="0"/>
                <a:lumOff val="0"/>
                <a:alphaOff val="0"/>
              </a:prstClr>
            </a:solidFill>
            <a:latin typeface="Calibri" panose="020F0502020204030204"/>
            <a:ea typeface="+mn-ea"/>
            <a:cs typeface="+mn-cs"/>
          </a:endParaRPr>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5896" y="2519359"/>
        <a:ext cx="2100058" cy="2100058"/>
      </dsp:txXfrm>
    </dsp:sp>
    <dsp:sp modelId="{BFAD2A2C-8CA6-4EA1-9B3C-E8A6FD7F2F08}">
      <dsp:nvSpPr>
        <dsp:cNvPr id="0" name=""/>
        <dsp:cNvSpPr/>
      </dsp:nvSpPr>
      <dsp:spPr>
        <a:xfrm>
          <a:off x="2106833" y="412160"/>
          <a:ext cx="2100058" cy="2100058"/>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285F4-3DDC-4049-94AD-43C74F866C9C}">
      <dsp:nvSpPr>
        <dsp:cNvPr id="0" name=""/>
        <dsp:cNvSpPr/>
      </dsp:nvSpPr>
      <dsp:spPr>
        <a:xfrm>
          <a:off x="2106833"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7EAAB7-AE03-4F6F-AAA4-A945D49E7D27}">
      <dsp:nvSpPr>
        <dsp:cNvPr id="0" name=""/>
        <dsp:cNvSpPr/>
      </dsp:nvSpPr>
      <dsp:spPr>
        <a:xfrm>
          <a:off x="2106833" y="2512219"/>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Olivier Piron</a:t>
          </a:r>
          <a:endParaRPr lang="en-GB" sz="1900" b="1" kern="1200" dirty="0"/>
        </a:p>
        <a:p>
          <a:pPr marL="171450" lvl="1" indent="-171450" algn="ctr" defTabSz="844550">
            <a:lnSpc>
              <a:spcPct val="90000"/>
            </a:lnSpc>
            <a:spcBef>
              <a:spcPct val="0"/>
            </a:spcBef>
            <a:spcAft>
              <a:spcPct val="15000"/>
            </a:spcAft>
            <a:buNone/>
          </a:pPr>
          <a:r>
            <a:rPr lang="en-US" sz="1900" b="0" i="0" kern="1200" dirty="0"/>
            <a:t>Head of Rolling Stock and Fixed Installations Unit</a:t>
          </a:r>
          <a:endParaRPr lang="en-GB" sz="19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2106833" y="2512219"/>
        <a:ext cx="2100058" cy="2100058"/>
      </dsp:txXfrm>
    </dsp:sp>
    <dsp:sp modelId="{44E6C366-38E6-4E28-86D3-6EDE63922E8C}">
      <dsp:nvSpPr>
        <dsp:cNvPr id="0" name=""/>
        <dsp:cNvSpPr/>
      </dsp:nvSpPr>
      <dsp:spPr>
        <a:xfrm rot="5400000">
          <a:off x="4211992" y="400631"/>
          <a:ext cx="2100058" cy="212399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19395D-17EE-4935-9494-B9BAFCC94EA0}">
      <dsp:nvSpPr>
        <dsp:cNvPr id="0" name=""/>
        <dsp:cNvSpPr/>
      </dsp:nvSpPr>
      <dsp:spPr>
        <a:xfrm>
          <a:off x="4207770"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AD93B0-5839-492F-BC41-ADB149538D03}">
      <dsp:nvSpPr>
        <dsp:cNvPr id="0" name=""/>
        <dsp:cNvSpPr/>
      </dsp:nvSpPr>
      <dsp:spPr>
        <a:xfrm>
          <a:off x="4207770" y="2539456"/>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Antoine Defossez</a:t>
          </a:r>
          <a:endParaRPr lang="en-GB" sz="1900" b="1" kern="1200" dirty="0"/>
        </a:p>
        <a:p>
          <a:pPr marL="171450" lvl="1" indent="-171450" algn="ctr" defTabSz="844550">
            <a:lnSpc>
              <a:spcPct val="90000"/>
            </a:lnSpc>
            <a:spcBef>
              <a:spcPct val="0"/>
            </a:spcBef>
            <a:spcAft>
              <a:spcPct val="15000"/>
            </a:spcAft>
            <a:buNone/>
          </a:pPr>
          <a:r>
            <a:rPr lang="en-GB" sz="1900" b="0" i="0" kern="1200" dirty="0"/>
            <a:t>Project Officer </a:t>
          </a:r>
          <a:r>
            <a:rPr lang="en-US" sz="1900" b="0" i="0" kern="1200" dirty="0"/>
            <a:t>Rolling Stock and Fixed Installations Unit</a:t>
          </a:r>
          <a:endParaRPr lang="en-GB" sz="1900" b="0" kern="1200" dirty="0"/>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dsp:txBody>
      <dsp:txXfrm>
        <a:off x="4207770" y="2539456"/>
        <a:ext cx="2100058" cy="2100058"/>
      </dsp:txXfrm>
    </dsp:sp>
    <dsp:sp modelId="{A886D5A3-9343-4AD7-BE76-A0DCEDB7D632}">
      <dsp:nvSpPr>
        <dsp:cNvPr id="0" name=""/>
        <dsp:cNvSpPr/>
      </dsp:nvSpPr>
      <dsp:spPr>
        <a:xfrm rot="5400000">
          <a:off x="6312383" y="412160"/>
          <a:ext cx="2100058" cy="2100058"/>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B1994-39B5-45A4-8B8E-01654F615F8E}">
      <dsp:nvSpPr>
        <dsp:cNvPr id="0" name=""/>
        <dsp:cNvSpPr/>
      </dsp:nvSpPr>
      <dsp:spPr>
        <a:xfrm>
          <a:off x="6308708"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5CD701-552C-45B8-933F-C677FD63E9B3}">
      <dsp:nvSpPr>
        <dsp:cNvPr id="0" name=""/>
        <dsp:cNvSpPr/>
      </dsp:nvSpPr>
      <dsp:spPr>
        <a:xfrm>
          <a:off x="6308708" y="2512219"/>
          <a:ext cx="2100058" cy="210005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Wouter </a:t>
          </a:r>
          <a:r>
            <a:rPr lang="fr-BE" sz="1900" b="1" kern="1200" dirty="0" err="1"/>
            <a:t>Malfait</a:t>
          </a:r>
          <a:endParaRPr lang="fr-BE" sz="1900" b="1" kern="1200" dirty="0"/>
        </a:p>
        <a:p>
          <a:pPr marL="0" lvl="0" indent="0" algn="ctr" defTabSz="844550">
            <a:lnSpc>
              <a:spcPct val="90000"/>
            </a:lnSpc>
            <a:spcBef>
              <a:spcPct val="0"/>
            </a:spcBef>
            <a:spcAft>
              <a:spcPct val="35000"/>
            </a:spcAft>
            <a:buNone/>
          </a:pPr>
          <a:r>
            <a:rPr lang="en-GB" sz="1900" b="0" i="0" kern="1200" dirty="0"/>
            <a:t>Project Officer ERTMS and Telematics Unit</a:t>
          </a:r>
        </a:p>
        <a:p>
          <a:pPr marL="0" lvl="0" indent="0" algn="ctr" defTabSz="844550">
            <a:lnSpc>
              <a:spcPct val="90000"/>
            </a:lnSpc>
            <a:spcBef>
              <a:spcPct val="0"/>
            </a:spcBef>
            <a:spcAft>
              <a:spcPct val="35000"/>
            </a:spcAft>
            <a:buNone/>
          </a:pPr>
          <a:endParaRPr lang="en-GB" sz="1900" b="0" i="0" kern="1200" dirty="0"/>
        </a:p>
        <a:p>
          <a:pPr marL="0" lvl="0" indent="0" algn="ctr" defTabSz="844550">
            <a:lnSpc>
              <a:spcPct val="90000"/>
            </a:lnSpc>
            <a:spcBef>
              <a:spcPct val="0"/>
            </a:spcBef>
            <a:spcAft>
              <a:spcPct val="35000"/>
            </a:spcAft>
            <a:buNone/>
          </a:pPr>
          <a:endParaRPr lang="en-GB" sz="1900" b="0" i="0" kern="1200" dirty="0"/>
        </a:p>
      </dsp:txBody>
      <dsp:txXfrm>
        <a:off x="6308708" y="2512219"/>
        <a:ext cx="2100058" cy="2100058"/>
      </dsp:txXfrm>
    </dsp:sp>
    <dsp:sp modelId="{B17D3C1E-F050-4484-839C-DF892564694C}">
      <dsp:nvSpPr>
        <dsp:cNvPr id="0" name=""/>
        <dsp:cNvSpPr/>
      </dsp:nvSpPr>
      <dsp:spPr>
        <a:xfrm>
          <a:off x="8409645" y="406175"/>
          <a:ext cx="2100058" cy="2123998"/>
        </a:xfrm>
        <a:prstGeom prst="rect">
          <a:avLst/>
        </a:prstGeom>
        <a:blipFill rotWithShape="1">
          <a:blip xmlns:r="http://schemas.openxmlformats.org/officeDocument/2006/relationships" r:embed="rId5"/>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2B90C6-393E-4E5C-B0A6-B86A7DEB2D6E}">
      <dsp:nvSpPr>
        <dsp:cNvPr id="0" name=""/>
        <dsp:cNvSpPr/>
      </dsp:nvSpPr>
      <dsp:spPr>
        <a:xfrm>
          <a:off x="8409645"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8FB21A-0A9D-4527-849A-310F60E82CEB}">
      <dsp:nvSpPr>
        <dsp:cNvPr id="0" name=""/>
        <dsp:cNvSpPr/>
      </dsp:nvSpPr>
      <dsp:spPr>
        <a:xfrm>
          <a:off x="8409645" y="2518204"/>
          <a:ext cx="2100058" cy="210005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GB" sz="1900" b="1" kern="1200" dirty="0"/>
            <a:t>Josef </a:t>
          </a:r>
          <a:r>
            <a:rPr lang="en-GB" sz="1900" b="1" kern="1200" dirty="0" err="1"/>
            <a:t>Doppelbauer</a:t>
          </a:r>
          <a:endParaRPr lang="en-GB" sz="1900" b="1" kern="1200" dirty="0"/>
        </a:p>
        <a:p>
          <a:pPr marL="171450" lvl="1" indent="-171450" algn="ctr" defTabSz="844550">
            <a:lnSpc>
              <a:spcPct val="90000"/>
            </a:lnSpc>
            <a:spcBef>
              <a:spcPct val="0"/>
            </a:spcBef>
            <a:spcAft>
              <a:spcPct val="15000"/>
            </a:spcAft>
            <a:buNone/>
          </a:pPr>
          <a:r>
            <a:rPr lang="fr-BE" sz="1900" kern="1200" dirty="0" err="1"/>
            <a:t>Executive</a:t>
          </a:r>
          <a:r>
            <a:rPr lang="fr-BE" sz="1900" kern="1200" dirty="0"/>
            <a:t> </a:t>
          </a:r>
          <a:r>
            <a:rPr lang="fr-BE" sz="1900" kern="1200" dirty="0" err="1"/>
            <a:t>Director</a:t>
          </a:r>
          <a:endParaRPr lang="en-GB" sz="1900" kern="1200" dirty="0"/>
        </a:p>
        <a:p>
          <a:pPr marL="171450" lvl="1" indent="-171450" algn="ctr" defTabSz="844550">
            <a:lnSpc>
              <a:spcPct val="90000"/>
            </a:lnSpc>
            <a:spcBef>
              <a:spcPct val="0"/>
            </a:spcBef>
            <a:spcAft>
              <a:spcPct val="15000"/>
            </a:spcAft>
            <a:buNone/>
          </a:pPr>
          <a:r>
            <a:rPr lang="fr-BE" sz="1900" kern="1200" dirty="0"/>
            <a:t>ERA</a:t>
          </a:r>
          <a:endParaRPr lang="en-GB" sz="1900" kern="1200" dirty="0"/>
        </a:p>
      </dsp:txBody>
      <dsp:txXfrm>
        <a:off x="8409645" y="2518204"/>
        <a:ext cx="2100058" cy="21000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BB8BF-3150-4D18-A28E-7C34A0DECADE}">
      <dsp:nvSpPr>
        <dsp:cNvPr id="0" name=""/>
        <dsp:cNvSpPr/>
      </dsp:nvSpPr>
      <dsp:spPr>
        <a:xfrm>
          <a:off x="22970" y="415710"/>
          <a:ext cx="2100058" cy="2100058"/>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40174E-4CA0-412D-987D-212502B72577}">
      <dsp:nvSpPr>
        <dsp:cNvPr id="0" name=""/>
        <dsp:cNvSpPr/>
      </dsp:nvSpPr>
      <dsp:spPr>
        <a:xfrm>
          <a:off x="5896" y="412160"/>
          <a:ext cx="210" cy="4200116"/>
        </a:xfrm>
        <a:prstGeom prst="line">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BED1ED8-AA3B-46C5-A3C0-2C18DF38AE9E}">
      <dsp:nvSpPr>
        <dsp:cNvPr id="0" name=""/>
        <dsp:cNvSpPr/>
      </dsp:nvSpPr>
      <dsp:spPr>
        <a:xfrm>
          <a:off x="5896" y="2519359"/>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Jo De </a:t>
          </a:r>
          <a:r>
            <a:rPr lang="fr-BE" sz="1900" b="1" kern="1200" dirty="0" err="1"/>
            <a:t>Bosschere</a:t>
          </a:r>
          <a:endParaRPr lang="en-GB" sz="1900" b="1" kern="1200" dirty="0"/>
        </a:p>
        <a:p>
          <a:pPr marL="171450" lvl="1" indent="-171450" algn="ctr" defTabSz="844550">
            <a:lnSpc>
              <a:spcPct val="90000"/>
            </a:lnSpc>
            <a:spcBef>
              <a:spcPct val="0"/>
            </a:spcBef>
            <a:spcAft>
              <a:spcPct val="15000"/>
            </a:spcAft>
            <a:buNone/>
          </a:pPr>
          <a:r>
            <a:rPr lang="en-GB" sz="1900" b="0" i="0" kern="1200" dirty="0"/>
            <a:t>Head of ERTMS and Telematics Unit</a:t>
          </a:r>
          <a:endParaRPr lang="en-GB" sz="1900" kern="1200" dirty="0">
            <a:solidFill>
              <a:prstClr val="black">
                <a:hueOff val="0"/>
                <a:satOff val="0"/>
                <a:lumOff val="0"/>
                <a:alphaOff val="0"/>
              </a:prstClr>
            </a:solidFill>
            <a:latin typeface="Calibri" panose="020F0502020204030204"/>
            <a:ea typeface="+mn-ea"/>
            <a:cs typeface="+mn-cs"/>
          </a:endParaRPr>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5896" y="2519359"/>
        <a:ext cx="2100058" cy="2100058"/>
      </dsp:txXfrm>
    </dsp:sp>
    <dsp:sp modelId="{BFAD2A2C-8CA6-4EA1-9B3C-E8A6FD7F2F08}">
      <dsp:nvSpPr>
        <dsp:cNvPr id="0" name=""/>
        <dsp:cNvSpPr/>
      </dsp:nvSpPr>
      <dsp:spPr>
        <a:xfrm>
          <a:off x="2106833" y="412160"/>
          <a:ext cx="2100058" cy="2100058"/>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285F4-3DDC-4049-94AD-43C74F866C9C}">
      <dsp:nvSpPr>
        <dsp:cNvPr id="0" name=""/>
        <dsp:cNvSpPr/>
      </dsp:nvSpPr>
      <dsp:spPr>
        <a:xfrm>
          <a:off x="2106833"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7EAAB7-AE03-4F6F-AAA4-A945D49E7D27}">
      <dsp:nvSpPr>
        <dsp:cNvPr id="0" name=""/>
        <dsp:cNvSpPr/>
      </dsp:nvSpPr>
      <dsp:spPr>
        <a:xfrm>
          <a:off x="2106833" y="2512219"/>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Olivier Piron</a:t>
          </a:r>
          <a:endParaRPr lang="en-GB" sz="1900" b="1" kern="1200" dirty="0"/>
        </a:p>
        <a:p>
          <a:pPr marL="171450" lvl="1" indent="-171450" algn="ctr" defTabSz="844550">
            <a:lnSpc>
              <a:spcPct val="90000"/>
            </a:lnSpc>
            <a:spcBef>
              <a:spcPct val="0"/>
            </a:spcBef>
            <a:spcAft>
              <a:spcPct val="15000"/>
            </a:spcAft>
            <a:buNone/>
          </a:pPr>
          <a:r>
            <a:rPr lang="en-US" sz="1900" b="0" i="0" kern="1200" dirty="0"/>
            <a:t>Head of Rolling Stock and Fixed Installations Unit</a:t>
          </a:r>
          <a:endParaRPr lang="en-GB" sz="19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2106833" y="2512219"/>
        <a:ext cx="2100058" cy="2100058"/>
      </dsp:txXfrm>
    </dsp:sp>
    <dsp:sp modelId="{44E6C366-38E6-4E28-86D3-6EDE63922E8C}">
      <dsp:nvSpPr>
        <dsp:cNvPr id="0" name=""/>
        <dsp:cNvSpPr/>
      </dsp:nvSpPr>
      <dsp:spPr>
        <a:xfrm rot="5400000">
          <a:off x="4211992" y="400631"/>
          <a:ext cx="2100058" cy="212399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19395D-17EE-4935-9494-B9BAFCC94EA0}">
      <dsp:nvSpPr>
        <dsp:cNvPr id="0" name=""/>
        <dsp:cNvSpPr/>
      </dsp:nvSpPr>
      <dsp:spPr>
        <a:xfrm>
          <a:off x="4207770"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AD93B0-5839-492F-BC41-ADB149538D03}">
      <dsp:nvSpPr>
        <dsp:cNvPr id="0" name=""/>
        <dsp:cNvSpPr/>
      </dsp:nvSpPr>
      <dsp:spPr>
        <a:xfrm>
          <a:off x="4207770" y="2539456"/>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Antoine Defossez</a:t>
          </a:r>
          <a:endParaRPr lang="en-GB" sz="1900" b="1" kern="1200" dirty="0"/>
        </a:p>
        <a:p>
          <a:pPr marL="171450" lvl="1" indent="-171450" algn="ctr" defTabSz="844550">
            <a:lnSpc>
              <a:spcPct val="90000"/>
            </a:lnSpc>
            <a:spcBef>
              <a:spcPct val="0"/>
            </a:spcBef>
            <a:spcAft>
              <a:spcPct val="15000"/>
            </a:spcAft>
            <a:buNone/>
          </a:pPr>
          <a:r>
            <a:rPr lang="en-GB" sz="1900" b="0" i="0" kern="1200" dirty="0"/>
            <a:t>Project Officer </a:t>
          </a:r>
          <a:r>
            <a:rPr lang="en-US" sz="1900" b="0" i="0" kern="1200" dirty="0"/>
            <a:t>Rolling Stock and Fixed Installations Unit</a:t>
          </a:r>
          <a:endParaRPr lang="en-GB" sz="1900" b="0" kern="1200" dirty="0"/>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dsp:txBody>
      <dsp:txXfrm>
        <a:off x="4207770" y="2539456"/>
        <a:ext cx="2100058" cy="2100058"/>
      </dsp:txXfrm>
    </dsp:sp>
    <dsp:sp modelId="{A886D5A3-9343-4AD7-BE76-A0DCEDB7D632}">
      <dsp:nvSpPr>
        <dsp:cNvPr id="0" name=""/>
        <dsp:cNvSpPr/>
      </dsp:nvSpPr>
      <dsp:spPr>
        <a:xfrm rot="5400000">
          <a:off x="6312383" y="412160"/>
          <a:ext cx="2100058" cy="2100058"/>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B1994-39B5-45A4-8B8E-01654F615F8E}">
      <dsp:nvSpPr>
        <dsp:cNvPr id="0" name=""/>
        <dsp:cNvSpPr/>
      </dsp:nvSpPr>
      <dsp:spPr>
        <a:xfrm>
          <a:off x="6308708"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5CD701-552C-45B8-933F-C677FD63E9B3}">
      <dsp:nvSpPr>
        <dsp:cNvPr id="0" name=""/>
        <dsp:cNvSpPr/>
      </dsp:nvSpPr>
      <dsp:spPr>
        <a:xfrm>
          <a:off x="6308708" y="2512219"/>
          <a:ext cx="2100058" cy="210005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Wouter </a:t>
          </a:r>
          <a:r>
            <a:rPr lang="fr-BE" sz="1900" b="1" kern="1200" dirty="0" err="1"/>
            <a:t>Malfait</a:t>
          </a:r>
          <a:endParaRPr lang="fr-BE" sz="1900" b="1" kern="1200" dirty="0"/>
        </a:p>
        <a:p>
          <a:pPr marL="0" lvl="0" indent="0" algn="ctr" defTabSz="844550">
            <a:lnSpc>
              <a:spcPct val="90000"/>
            </a:lnSpc>
            <a:spcBef>
              <a:spcPct val="0"/>
            </a:spcBef>
            <a:spcAft>
              <a:spcPct val="35000"/>
            </a:spcAft>
            <a:buNone/>
          </a:pPr>
          <a:r>
            <a:rPr lang="en-GB" sz="1900" b="0" i="0" kern="1200" dirty="0"/>
            <a:t>Project Officer ERTMS and Telematics Unit</a:t>
          </a:r>
        </a:p>
        <a:p>
          <a:pPr marL="0" lvl="0" indent="0" algn="ctr" defTabSz="844550">
            <a:lnSpc>
              <a:spcPct val="90000"/>
            </a:lnSpc>
            <a:spcBef>
              <a:spcPct val="0"/>
            </a:spcBef>
            <a:spcAft>
              <a:spcPct val="35000"/>
            </a:spcAft>
            <a:buNone/>
          </a:pPr>
          <a:endParaRPr lang="en-GB" sz="1900" b="0" i="0" kern="1200" dirty="0"/>
        </a:p>
        <a:p>
          <a:pPr marL="0" lvl="0" indent="0" algn="ctr" defTabSz="844550">
            <a:lnSpc>
              <a:spcPct val="90000"/>
            </a:lnSpc>
            <a:spcBef>
              <a:spcPct val="0"/>
            </a:spcBef>
            <a:spcAft>
              <a:spcPct val="35000"/>
            </a:spcAft>
            <a:buNone/>
          </a:pPr>
          <a:endParaRPr lang="en-GB" sz="1900" b="0" i="0" kern="1200" dirty="0"/>
        </a:p>
      </dsp:txBody>
      <dsp:txXfrm>
        <a:off x="6308708" y="2512219"/>
        <a:ext cx="2100058" cy="2100058"/>
      </dsp:txXfrm>
    </dsp:sp>
    <dsp:sp modelId="{B17D3C1E-F050-4484-839C-DF892564694C}">
      <dsp:nvSpPr>
        <dsp:cNvPr id="0" name=""/>
        <dsp:cNvSpPr/>
      </dsp:nvSpPr>
      <dsp:spPr>
        <a:xfrm>
          <a:off x="8409645" y="406175"/>
          <a:ext cx="2100058" cy="2123998"/>
        </a:xfrm>
        <a:prstGeom prst="rect">
          <a:avLst/>
        </a:prstGeom>
        <a:blipFill rotWithShape="1">
          <a:blip xmlns:r="http://schemas.openxmlformats.org/officeDocument/2006/relationships" r:embed="rId5"/>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2B90C6-393E-4E5C-B0A6-B86A7DEB2D6E}">
      <dsp:nvSpPr>
        <dsp:cNvPr id="0" name=""/>
        <dsp:cNvSpPr/>
      </dsp:nvSpPr>
      <dsp:spPr>
        <a:xfrm>
          <a:off x="8409645"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8FB21A-0A9D-4527-849A-310F60E82CEB}">
      <dsp:nvSpPr>
        <dsp:cNvPr id="0" name=""/>
        <dsp:cNvSpPr/>
      </dsp:nvSpPr>
      <dsp:spPr>
        <a:xfrm>
          <a:off x="8409645" y="2518204"/>
          <a:ext cx="2100058" cy="2100058"/>
        </a:xfrm>
        <a:prstGeom prst="rect">
          <a:avLst/>
        </a:prstGeom>
        <a:solidFill>
          <a:schemeClr val="accent2">
            <a:lumMod val="40000"/>
            <a:lumOff val="60000"/>
          </a:schemeClr>
        </a:solid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GB" sz="1900" b="1" kern="1200" dirty="0"/>
            <a:t>Josef </a:t>
          </a:r>
          <a:r>
            <a:rPr lang="en-GB" sz="1900" b="1" kern="1200" dirty="0" err="1"/>
            <a:t>Doppelbauer</a:t>
          </a:r>
          <a:endParaRPr lang="en-GB" sz="1900" b="1" kern="1200" dirty="0"/>
        </a:p>
        <a:p>
          <a:pPr marL="171450" lvl="1" indent="-171450" algn="ctr" defTabSz="844550">
            <a:lnSpc>
              <a:spcPct val="90000"/>
            </a:lnSpc>
            <a:spcBef>
              <a:spcPct val="0"/>
            </a:spcBef>
            <a:spcAft>
              <a:spcPct val="15000"/>
            </a:spcAft>
            <a:buNone/>
          </a:pPr>
          <a:r>
            <a:rPr lang="fr-BE" sz="1900" kern="1200" dirty="0" err="1"/>
            <a:t>Executive</a:t>
          </a:r>
          <a:r>
            <a:rPr lang="fr-BE" sz="1900" kern="1200" dirty="0"/>
            <a:t> </a:t>
          </a:r>
          <a:r>
            <a:rPr lang="fr-BE" sz="1900" kern="1200" dirty="0" err="1"/>
            <a:t>Director</a:t>
          </a:r>
          <a:endParaRPr lang="en-GB" sz="1900" kern="1200" dirty="0"/>
        </a:p>
        <a:p>
          <a:pPr marL="171450" lvl="1" indent="-171450" algn="ctr" defTabSz="844550">
            <a:lnSpc>
              <a:spcPct val="90000"/>
            </a:lnSpc>
            <a:spcBef>
              <a:spcPct val="0"/>
            </a:spcBef>
            <a:spcAft>
              <a:spcPct val="15000"/>
            </a:spcAft>
            <a:buNone/>
          </a:pPr>
          <a:r>
            <a:rPr lang="fr-BE" sz="1900" kern="1200" dirty="0"/>
            <a:t>ERA</a:t>
          </a:r>
          <a:endParaRPr lang="en-GB" sz="1900" kern="1200" dirty="0"/>
        </a:p>
      </dsp:txBody>
      <dsp:txXfrm>
        <a:off x="8409645" y="2518204"/>
        <a:ext cx="2100058" cy="21000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9478-EF89-4671-9AA1-E37884F665EC}">
      <dsp:nvSpPr>
        <dsp:cNvPr id="0" name=""/>
        <dsp:cNvSpPr/>
      </dsp:nvSpPr>
      <dsp:spPr>
        <a:xfrm>
          <a:off x="11103152" y="1773817"/>
          <a:ext cx="1476422" cy="14770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0676F5-DEB2-4617-BDDD-C7458ED53770}">
      <dsp:nvSpPr>
        <dsp:cNvPr id="0" name=""/>
        <dsp:cNvSpPr/>
      </dsp:nvSpPr>
      <dsp:spPr>
        <a:xfrm>
          <a:off x="11190704" y="1882574"/>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err="1"/>
            <a:t>Beg</a:t>
          </a:r>
          <a:r>
            <a:rPr lang="fr-BE" sz="2000" kern="1200" dirty="0"/>
            <a:t>. 2023</a:t>
          </a:r>
          <a:endParaRPr lang="en-GB" sz="2000" kern="1200" dirty="0"/>
        </a:p>
      </dsp:txBody>
      <dsp:txXfrm>
        <a:off x="11387229" y="2079550"/>
        <a:ext cx="985111" cy="984621"/>
      </dsp:txXfrm>
    </dsp:sp>
    <dsp:sp modelId="{2F0669C2-8A3F-4D5A-8D0B-3E8D5F551A78}">
      <dsp:nvSpPr>
        <dsp:cNvPr id="0" name=""/>
        <dsp:cNvSpPr/>
      </dsp:nvSpPr>
      <dsp:spPr>
        <a:xfrm rot="2700000">
          <a:off x="9575587"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41FF5-83CA-4340-B5E8-B228342D969E}">
      <dsp:nvSpPr>
        <dsp:cNvPr id="0" name=""/>
        <dsp:cNvSpPr/>
      </dsp:nvSpPr>
      <dsp:spPr>
        <a:xfrm>
          <a:off x="9625485" y="1823061"/>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22 Nov. 2022</a:t>
          </a:r>
          <a:endParaRPr lang="en-GB" sz="2000" kern="1200" dirty="0"/>
        </a:p>
      </dsp:txBody>
      <dsp:txXfrm>
        <a:off x="9822010" y="2020037"/>
        <a:ext cx="985111" cy="984621"/>
      </dsp:txXfrm>
    </dsp:sp>
    <dsp:sp modelId="{95BB7D49-78A9-4884-A2B9-8ACBFF612C8B}">
      <dsp:nvSpPr>
        <dsp:cNvPr id="0" name=""/>
        <dsp:cNvSpPr/>
      </dsp:nvSpPr>
      <dsp:spPr>
        <a:xfrm rot="2700000">
          <a:off x="8049411"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31F109-C5B4-4C38-96D3-7C1F80068CC3}">
      <dsp:nvSpPr>
        <dsp:cNvPr id="0" name=""/>
        <dsp:cNvSpPr/>
      </dsp:nvSpPr>
      <dsp:spPr>
        <a:xfrm>
          <a:off x="8099309" y="1823061"/>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5 July 2022</a:t>
          </a:r>
          <a:endParaRPr lang="en-GB" sz="2000" kern="1200" dirty="0"/>
        </a:p>
      </dsp:txBody>
      <dsp:txXfrm>
        <a:off x="8295834" y="2020037"/>
        <a:ext cx="985111" cy="984621"/>
      </dsp:txXfrm>
    </dsp:sp>
    <dsp:sp modelId="{7A8723D2-0DAF-4D38-9EFC-77B8FB48259B}">
      <dsp:nvSpPr>
        <dsp:cNvPr id="0" name=""/>
        <dsp:cNvSpPr/>
      </dsp:nvSpPr>
      <dsp:spPr>
        <a:xfrm rot="2700000">
          <a:off x="6523235"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1D0D3E-8827-4497-9E03-16FF15AF176F}">
      <dsp:nvSpPr>
        <dsp:cNvPr id="0" name=""/>
        <dsp:cNvSpPr/>
      </dsp:nvSpPr>
      <dsp:spPr>
        <a:xfrm>
          <a:off x="6573133" y="1823061"/>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30 June 2022</a:t>
          </a:r>
          <a:endParaRPr lang="en-GB" sz="2000" kern="1200" dirty="0"/>
        </a:p>
      </dsp:txBody>
      <dsp:txXfrm>
        <a:off x="6769658" y="2020037"/>
        <a:ext cx="985111" cy="984621"/>
      </dsp:txXfrm>
    </dsp:sp>
    <dsp:sp modelId="{250D1002-8307-4413-AFF2-C4B988F94436}">
      <dsp:nvSpPr>
        <dsp:cNvPr id="0" name=""/>
        <dsp:cNvSpPr/>
      </dsp:nvSpPr>
      <dsp:spPr>
        <a:xfrm rot="2700000">
          <a:off x="4997059"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2A4B58-6F15-4C4B-B78F-D0E771FBFD7F}">
      <dsp:nvSpPr>
        <dsp:cNvPr id="0" name=""/>
        <dsp:cNvSpPr/>
      </dsp:nvSpPr>
      <dsp:spPr>
        <a:xfrm>
          <a:off x="5046957" y="1823061"/>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31 March 2022</a:t>
          </a:r>
          <a:endParaRPr lang="en-GB" sz="2000" kern="1200" dirty="0"/>
        </a:p>
      </dsp:txBody>
      <dsp:txXfrm>
        <a:off x="5243482" y="2020037"/>
        <a:ext cx="985111" cy="984621"/>
      </dsp:txXfrm>
    </dsp:sp>
    <dsp:sp modelId="{E14540BF-B7F0-490B-9E9A-FCCFFDE7124F}">
      <dsp:nvSpPr>
        <dsp:cNvPr id="0" name=""/>
        <dsp:cNvSpPr/>
      </dsp:nvSpPr>
      <dsp:spPr>
        <a:xfrm rot="2700000">
          <a:off x="3470884"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A2353-E770-408F-8BAF-9C84660EDB7D}">
      <dsp:nvSpPr>
        <dsp:cNvPr id="0" name=""/>
        <dsp:cNvSpPr/>
      </dsp:nvSpPr>
      <dsp:spPr>
        <a:xfrm>
          <a:off x="3520781" y="1823061"/>
          <a:ext cx="1378160" cy="1378574"/>
        </a:xfrm>
        <a:prstGeom prst="ellipse">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18 March 2022</a:t>
          </a:r>
          <a:endParaRPr lang="en-GB" sz="2000" kern="1200" dirty="0"/>
        </a:p>
      </dsp:txBody>
      <dsp:txXfrm>
        <a:off x="3717306" y="2020037"/>
        <a:ext cx="985111" cy="984621"/>
      </dsp:txXfrm>
    </dsp:sp>
    <dsp:sp modelId="{C3BDC5A8-5FEB-4E58-8DD3-44325C97D522}">
      <dsp:nvSpPr>
        <dsp:cNvPr id="0" name=""/>
        <dsp:cNvSpPr/>
      </dsp:nvSpPr>
      <dsp:spPr>
        <a:xfrm rot="2700000">
          <a:off x="1944708"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ADFA7F-F270-4272-B6CB-BFAAB8B63B06}">
      <dsp:nvSpPr>
        <dsp:cNvPr id="0" name=""/>
        <dsp:cNvSpPr/>
      </dsp:nvSpPr>
      <dsp:spPr>
        <a:xfrm>
          <a:off x="1994605" y="1823061"/>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2020-2022</a:t>
          </a:r>
          <a:endParaRPr lang="en-GB" sz="2000" kern="1200" dirty="0"/>
        </a:p>
      </dsp:txBody>
      <dsp:txXfrm>
        <a:off x="2191130" y="2020037"/>
        <a:ext cx="985111" cy="984621"/>
      </dsp:txXfrm>
    </dsp:sp>
    <dsp:sp modelId="{F9C2AF06-1B61-4AD9-B73D-202A26A1D6BC}">
      <dsp:nvSpPr>
        <dsp:cNvPr id="0" name=""/>
        <dsp:cNvSpPr/>
      </dsp:nvSpPr>
      <dsp:spPr>
        <a:xfrm rot="2700000">
          <a:off x="418532"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11D52-1357-4EBD-B738-9F127A8258CF}">
      <dsp:nvSpPr>
        <dsp:cNvPr id="0" name=""/>
        <dsp:cNvSpPr/>
      </dsp:nvSpPr>
      <dsp:spPr>
        <a:xfrm>
          <a:off x="468429" y="1823061"/>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24 Jan. 2020</a:t>
          </a:r>
          <a:endParaRPr lang="en-GB" sz="2000" kern="1200" dirty="0"/>
        </a:p>
      </dsp:txBody>
      <dsp:txXfrm>
        <a:off x="664954" y="2020037"/>
        <a:ext cx="985111" cy="984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BB8BF-3150-4D18-A28E-7C34A0DECADE}">
      <dsp:nvSpPr>
        <dsp:cNvPr id="0" name=""/>
        <dsp:cNvSpPr/>
      </dsp:nvSpPr>
      <dsp:spPr>
        <a:xfrm>
          <a:off x="22970" y="415710"/>
          <a:ext cx="2100058" cy="2100058"/>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40174E-4CA0-412D-987D-212502B72577}">
      <dsp:nvSpPr>
        <dsp:cNvPr id="0" name=""/>
        <dsp:cNvSpPr/>
      </dsp:nvSpPr>
      <dsp:spPr>
        <a:xfrm>
          <a:off x="5896" y="412160"/>
          <a:ext cx="210" cy="4200116"/>
        </a:xfrm>
        <a:prstGeom prst="line">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BED1ED8-AA3B-46C5-A3C0-2C18DF38AE9E}">
      <dsp:nvSpPr>
        <dsp:cNvPr id="0" name=""/>
        <dsp:cNvSpPr/>
      </dsp:nvSpPr>
      <dsp:spPr>
        <a:xfrm>
          <a:off x="5896" y="2519359"/>
          <a:ext cx="2100058" cy="2100058"/>
        </a:xfrm>
        <a:prstGeom prst="rect">
          <a:avLst/>
        </a:prstGeom>
        <a:solidFill>
          <a:schemeClr val="accent2">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Jo De </a:t>
          </a:r>
          <a:r>
            <a:rPr lang="fr-BE" sz="1900" b="1" kern="1200" dirty="0" err="1"/>
            <a:t>Bosschere</a:t>
          </a:r>
          <a:endParaRPr lang="en-GB" sz="1900" b="1" kern="1200" dirty="0"/>
        </a:p>
        <a:p>
          <a:pPr marL="171450" lvl="1" indent="-171450" algn="ctr" defTabSz="844550">
            <a:lnSpc>
              <a:spcPct val="90000"/>
            </a:lnSpc>
            <a:spcBef>
              <a:spcPct val="0"/>
            </a:spcBef>
            <a:spcAft>
              <a:spcPct val="15000"/>
            </a:spcAft>
            <a:buNone/>
          </a:pPr>
          <a:r>
            <a:rPr lang="en-GB" sz="1900" b="0" i="0" kern="1200" dirty="0"/>
            <a:t>Head of ERTMS and Telematics Unit</a:t>
          </a:r>
          <a:endParaRPr lang="en-GB" sz="1900" kern="1200" dirty="0">
            <a:solidFill>
              <a:prstClr val="black">
                <a:hueOff val="0"/>
                <a:satOff val="0"/>
                <a:lumOff val="0"/>
                <a:alphaOff val="0"/>
              </a:prstClr>
            </a:solidFill>
            <a:latin typeface="Calibri" panose="020F0502020204030204"/>
            <a:ea typeface="+mn-ea"/>
            <a:cs typeface="+mn-cs"/>
          </a:endParaRPr>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5896" y="2519359"/>
        <a:ext cx="2100058" cy="2100058"/>
      </dsp:txXfrm>
    </dsp:sp>
    <dsp:sp modelId="{BFAD2A2C-8CA6-4EA1-9B3C-E8A6FD7F2F08}">
      <dsp:nvSpPr>
        <dsp:cNvPr id="0" name=""/>
        <dsp:cNvSpPr/>
      </dsp:nvSpPr>
      <dsp:spPr>
        <a:xfrm>
          <a:off x="2106833" y="412160"/>
          <a:ext cx="2100058" cy="2100058"/>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285F4-3DDC-4049-94AD-43C74F866C9C}">
      <dsp:nvSpPr>
        <dsp:cNvPr id="0" name=""/>
        <dsp:cNvSpPr/>
      </dsp:nvSpPr>
      <dsp:spPr>
        <a:xfrm>
          <a:off x="2106833"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7EAAB7-AE03-4F6F-AAA4-A945D49E7D27}">
      <dsp:nvSpPr>
        <dsp:cNvPr id="0" name=""/>
        <dsp:cNvSpPr/>
      </dsp:nvSpPr>
      <dsp:spPr>
        <a:xfrm>
          <a:off x="2106833" y="2512219"/>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Olivier Piron</a:t>
          </a:r>
          <a:endParaRPr lang="en-GB" sz="1900" b="1" kern="1200" dirty="0"/>
        </a:p>
        <a:p>
          <a:pPr marL="171450" lvl="1" indent="-171450" algn="ctr" defTabSz="844550">
            <a:lnSpc>
              <a:spcPct val="90000"/>
            </a:lnSpc>
            <a:spcBef>
              <a:spcPct val="0"/>
            </a:spcBef>
            <a:spcAft>
              <a:spcPct val="15000"/>
            </a:spcAft>
            <a:buNone/>
          </a:pPr>
          <a:r>
            <a:rPr lang="en-US" sz="1900" b="0" i="0" kern="1200" dirty="0"/>
            <a:t>Head of Rolling Stock and Fixed Installations Unit</a:t>
          </a:r>
          <a:endParaRPr lang="en-GB" sz="19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2106833" y="2512219"/>
        <a:ext cx="2100058" cy="2100058"/>
      </dsp:txXfrm>
    </dsp:sp>
    <dsp:sp modelId="{44E6C366-38E6-4E28-86D3-6EDE63922E8C}">
      <dsp:nvSpPr>
        <dsp:cNvPr id="0" name=""/>
        <dsp:cNvSpPr/>
      </dsp:nvSpPr>
      <dsp:spPr>
        <a:xfrm rot="5400000">
          <a:off x="4211992" y="400631"/>
          <a:ext cx="2100058" cy="212399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19395D-17EE-4935-9494-B9BAFCC94EA0}">
      <dsp:nvSpPr>
        <dsp:cNvPr id="0" name=""/>
        <dsp:cNvSpPr/>
      </dsp:nvSpPr>
      <dsp:spPr>
        <a:xfrm>
          <a:off x="4207770"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AD93B0-5839-492F-BC41-ADB149538D03}">
      <dsp:nvSpPr>
        <dsp:cNvPr id="0" name=""/>
        <dsp:cNvSpPr/>
      </dsp:nvSpPr>
      <dsp:spPr>
        <a:xfrm>
          <a:off x="4207770" y="2539456"/>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Antoine Defossez</a:t>
          </a:r>
          <a:endParaRPr lang="en-GB" sz="1900" b="1" kern="1200" dirty="0"/>
        </a:p>
        <a:p>
          <a:pPr marL="171450" lvl="1" indent="-171450" algn="ctr" defTabSz="844550">
            <a:lnSpc>
              <a:spcPct val="90000"/>
            </a:lnSpc>
            <a:spcBef>
              <a:spcPct val="0"/>
            </a:spcBef>
            <a:spcAft>
              <a:spcPct val="15000"/>
            </a:spcAft>
            <a:buNone/>
          </a:pPr>
          <a:r>
            <a:rPr lang="en-GB" sz="1900" b="0" i="0" kern="1200" dirty="0"/>
            <a:t>Project Officer </a:t>
          </a:r>
          <a:r>
            <a:rPr lang="en-US" sz="1900" b="0" i="0" kern="1200" dirty="0"/>
            <a:t>Rolling Stock and Fixed Installations Unit</a:t>
          </a:r>
          <a:endParaRPr lang="en-GB" sz="1900" b="0" kern="1200" dirty="0"/>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dsp:txBody>
      <dsp:txXfrm>
        <a:off x="4207770" y="2539456"/>
        <a:ext cx="2100058" cy="2100058"/>
      </dsp:txXfrm>
    </dsp:sp>
    <dsp:sp modelId="{A886D5A3-9343-4AD7-BE76-A0DCEDB7D632}">
      <dsp:nvSpPr>
        <dsp:cNvPr id="0" name=""/>
        <dsp:cNvSpPr/>
      </dsp:nvSpPr>
      <dsp:spPr>
        <a:xfrm rot="5400000">
          <a:off x="6312383" y="412160"/>
          <a:ext cx="2100058" cy="2100058"/>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B1994-39B5-45A4-8B8E-01654F615F8E}">
      <dsp:nvSpPr>
        <dsp:cNvPr id="0" name=""/>
        <dsp:cNvSpPr/>
      </dsp:nvSpPr>
      <dsp:spPr>
        <a:xfrm>
          <a:off x="6308708"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5CD701-552C-45B8-933F-C677FD63E9B3}">
      <dsp:nvSpPr>
        <dsp:cNvPr id="0" name=""/>
        <dsp:cNvSpPr/>
      </dsp:nvSpPr>
      <dsp:spPr>
        <a:xfrm>
          <a:off x="6308708" y="2512219"/>
          <a:ext cx="2100058" cy="210005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Wouter </a:t>
          </a:r>
          <a:r>
            <a:rPr lang="fr-BE" sz="1900" b="1" kern="1200" dirty="0" err="1"/>
            <a:t>Malfait</a:t>
          </a:r>
          <a:endParaRPr lang="fr-BE" sz="1900" b="1" kern="1200" dirty="0"/>
        </a:p>
        <a:p>
          <a:pPr marL="0" lvl="0" indent="0" algn="ctr" defTabSz="844550">
            <a:lnSpc>
              <a:spcPct val="90000"/>
            </a:lnSpc>
            <a:spcBef>
              <a:spcPct val="0"/>
            </a:spcBef>
            <a:spcAft>
              <a:spcPct val="35000"/>
            </a:spcAft>
            <a:buNone/>
          </a:pPr>
          <a:r>
            <a:rPr lang="en-GB" sz="1900" b="0" i="0" kern="1200" dirty="0"/>
            <a:t>Project Officer ERTMS and Telematics Unit</a:t>
          </a:r>
        </a:p>
        <a:p>
          <a:pPr marL="0" lvl="0" indent="0" algn="ctr" defTabSz="844550">
            <a:lnSpc>
              <a:spcPct val="90000"/>
            </a:lnSpc>
            <a:spcBef>
              <a:spcPct val="0"/>
            </a:spcBef>
            <a:spcAft>
              <a:spcPct val="35000"/>
            </a:spcAft>
            <a:buNone/>
          </a:pPr>
          <a:endParaRPr lang="en-GB" sz="1900" b="0" i="0" kern="1200" dirty="0"/>
        </a:p>
        <a:p>
          <a:pPr marL="0" lvl="0" indent="0" algn="ctr" defTabSz="844550">
            <a:lnSpc>
              <a:spcPct val="90000"/>
            </a:lnSpc>
            <a:spcBef>
              <a:spcPct val="0"/>
            </a:spcBef>
            <a:spcAft>
              <a:spcPct val="35000"/>
            </a:spcAft>
            <a:buNone/>
          </a:pPr>
          <a:endParaRPr lang="en-GB" sz="1900" b="0" i="0" kern="1200" dirty="0"/>
        </a:p>
      </dsp:txBody>
      <dsp:txXfrm>
        <a:off x="6308708" y="2512219"/>
        <a:ext cx="2100058" cy="2100058"/>
      </dsp:txXfrm>
    </dsp:sp>
    <dsp:sp modelId="{B17D3C1E-F050-4484-839C-DF892564694C}">
      <dsp:nvSpPr>
        <dsp:cNvPr id="0" name=""/>
        <dsp:cNvSpPr/>
      </dsp:nvSpPr>
      <dsp:spPr>
        <a:xfrm>
          <a:off x="8409645" y="406175"/>
          <a:ext cx="2100058" cy="2123998"/>
        </a:xfrm>
        <a:prstGeom prst="rect">
          <a:avLst/>
        </a:prstGeom>
        <a:blipFill rotWithShape="1">
          <a:blip xmlns:r="http://schemas.openxmlformats.org/officeDocument/2006/relationships" r:embed="rId5"/>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2B90C6-393E-4E5C-B0A6-B86A7DEB2D6E}">
      <dsp:nvSpPr>
        <dsp:cNvPr id="0" name=""/>
        <dsp:cNvSpPr/>
      </dsp:nvSpPr>
      <dsp:spPr>
        <a:xfrm>
          <a:off x="8409645"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8FB21A-0A9D-4527-849A-310F60E82CEB}">
      <dsp:nvSpPr>
        <dsp:cNvPr id="0" name=""/>
        <dsp:cNvSpPr/>
      </dsp:nvSpPr>
      <dsp:spPr>
        <a:xfrm>
          <a:off x="8409645" y="2518204"/>
          <a:ext cx="2100058" cy="210005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GB" sz="1900" b="1" kern="1200" dirty="0"/>
            <a:t>Josef </a:t>
          </a:r>
          <a:r>
            <a:rPr lang="en-GB" sz="1900" b="1" kern="1200" dirty="0" err="1"/>
            <a:t>Doppelbauer</a:t>
          </a:r>
          <a:endParaRPr lang="en-GB" sz="1900" b="1" kern="1200" dirty="0"/>
        </a:p>
        <a:p>
          <a:pPr marL="171450" lvl="1" indent="-171450" algn="ctr" defTabSz="844550">
            <a:lnSpc>
              <a:spcPct val="90000"/>
            </a:lnSpc>
            <a:spcBef>
              <a:spcPct val="0"/>
            </a:spcBef>
            <a:spcAft>
              <a:spcPct val="15000"/>
            </a:spcAft>
            <a:buNone/>
          </a:pPr>
          <a:r>
            <a:rPr lang="fr-BE" sz="1900" kern="1200" dirty="0" err="1"/>
            <a:t>Executive</a:t>
          </a:r>
          <a:r>
            <a:rPr lang="fr-BE" sz="1900" kern="1200" dirty="0"/>
            <a:t> </a:t>
          </a:r>
          <a:r>
            <a:rPr lang="fr-BE" sz="1900" kern="1200" dirty="0" err="1"/>
            <a:t>Director</a:t>
          </a:r>
          <a:endParaRPr lang="en-GB" sz="1900" kern="1200" dirty="0"/>
        </a:p>
        <a:p>
          <a:pPr marL="171450" lvl="1" indent="-171450" algn="ctr" defTabSz="844550">
            <a:lnSpc>
              <a:spcPct val="90000"/>
            </a:lnSpc>
            <a:spcBef>
              <a:spcPct val="0"/>
            </a:spcBef>
            <a:spcAft>
              <a:spcPct val="15000"/>
            </a:spcAft>
            <a:buNone/>
          </a:pPr>
          <a:r>
            <a:rPr lang="fr-BE" sz="1900" kern="1200" dirty="0"/>
            <a:t>ERA</a:t>
          </a:r>
          <a:endParaRPr lang="en-GB" sz="1900" kern="1200" dirty="0"/>
        </a:p>
      </dsp:txBody>
      <dsp:txXfrm>
        <a:off x="8409645" y="2518204"/>
        <a:ext cx="2100058" cy="2100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7E88D-3C76-4DFC-A598-D37AD122EF29}">
      <dsp:nvSpPr>
        <dsp:cNvPr id="0" name=""/>
        <dsp:cNvSpPr/>
      </dsp:nvSpPr>
      <dsp:spPr>
        <a:xfrm>
          <a:off x="0" y="20725"/>
          <a:ext cx="8640960" cy="1479574"/>
        </a:xfrm>
        <a:prstGeom prst="roundRect">
          <a:avLst/>
        </a:prstGeom>
        <a:solidFill>
          <a:srgbClr val="0044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GB" sz="2100" b="0" kern="1200" dirty="0"/>
            <a:t>A </a:t>
          </a:r>
          <a:r>
            <a:rPr lang="en-GB" sz="2100" b="1" kern="1200" dirty="0"/>
            <a:t>TSI </a:t>
          </a:r>
          <a:r>
            <a:rPr lang="en-GB" sz="2100" b="0" kern="1200" dirty="0"/>
            <a:t>is a common (harmonized) technical standard </a:t>
          </a:r>
          <a:r>
            <a:rPr lang="en-US" sz="2100" kern="1200" dirty="0"/>
            <a:t>specifying</a:t>
          </a:r>
          <a:br>
            <a:rPr lang="en-US" sz="2100" kern="1200" dirty="0"/>
          </a:br>
          <a:r>
            <a:rPr lang="en-US" sz="2100" kern="1200" dirty="0"/>
            <a:t>the elements of essential requirements* that need to be </a:t>
          </a:r>
          <a:br>
            <a:rPr lang="en-US" sz="2100" kern="1200" dirty="0"/>
          </a:br>
          <a:r>
            <a:rPr lang="en-US" sz="2100" kern="1200" dirty="0"/>
            <a:t>harmonized to achieve interoperability</a:t>
          </a:r>
          <a:endParaRPr lang="en-GB" sz="2100" kern="1200" dirty="0"/>
        </a:p>
      </dsp:txBody>
      <dsp:txXfrm>
        <a:off x="72227" y="92952"/>
        <a:ext cx="8496506" cy="1335120"/>
      </dsp:txXfrm>
    </dsp:sp>
    <dsp:sp modelId="{FDDE0FDC-9CBF-4033-95C2-8B1CB01EB5A5}">
      <dsp:nvSpPr>
        <dsp:cNvPr id="0" name=""/>
        <dsp:cNvSpPr/>
      </dsp:nvSpPr>
      <dsp:spPr>
        <a:xfrm>
          <a:off x="0" y="1500300"/>
          <a:ext cx="8640960" cy="49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50"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GB" sz="1600" i="0" kern="1200" dirty="0">
              <a:solidFill>
                <a:srgbClr val="004494"/>
              </a:solidFill>
            </a:rPr>
            <a:t>Safety, reliability and availability, health, environmental protection, technical compatibility, accessibility</a:t>
          </a:r>
          <a:endParaRPr lang="en-GB" sz="1600" kern="1200" dirty="0">
            <a:solidFill>
              <a:srgbClr val="004494"/>
            </a:solidFill>
          </a:endParaRPr>
        </a:p>
      </dsp:txBody>
      <dsp:txXfrm>
        <a:off x="0" y="1500300"/>
        <a:ext cx="8640960" cy="499904"/>
      </dsp:txXfrm>
    </dsp:sp>
    <dsp:sp modelId="{D35D1A86-9DD7-486A-8CDC-C1247446EBDE}">
      <dsp:nvSpPr>
        <dsp:cNvPr id="0" name=""/>
        <dsp:cNvSpPr/>
      </dsp:nvSpPr>
      <dsp:spPr>
        <a:xfrm>
          <a:off x="0" y="2000205"/>
          <a:ext cx="8640960" cy="1479574"/>
        </a:xfrm>
        <a:prstGeom prst="roundRect">
          <a:avLst/>
        </a:prstGeom>
        <a:solidFill>
          <a:srgbClr val="0044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GB" sz="2100" b="0" kern="1200" dirty="0"/>
            <a:t>TSIs relate to </a:t>
          </a:r>
          <a:br>
            <a:rPr lang="en-GB" sz="2100" b="0" kern="1200" dirty="0"/>
          </a:br>
          <a:r>
            <a:rPr lang="en-US" sz="2100" b="0" kern="1200" dirty="0"/>
            <a:t>+ </a:t>
          </a:r>
          <a:r>
            <a:rPr lang="en-GB" sz="2100" b="0" kern="1200" dirty="0"/>
            <a:t>structural subsystems (infrastructure, rolling stock, energy, CCS), or </a:t>
          </a:r>
          <a:br>
            <a:rPr lang="en-GB" sz="2100" b="0" kern="1200" dirty="0"/>
          </a:br>
          <a:r>
            <a:rPr lang="en-GB" sz="2100" b="0" kern="1200" dirty="0"/>
            <a:t>+ functional subsystems (maintenance, traffic operation and management,</a:t>
          </a:r>
          <a:br>
            <a:rPr lang="en-GB" sz="2100" b="0" kern="1200" dirty="0"/>
          </a:br>
          <a:r>
            <a:rPr lang="en-GB" sz="2100" b="0" kern="1200" dirty="0"/>
            <a:t>   telematics applications for passengers and freight services)</a:t>
          </a:r>
          <a:endParaRPr lang="en-GB" sz="2100" kern="1200" dirty="0"/>
        </a:p>
      </dsp:txBody>
      <dsp:txXfrm>
        <a:off x="72227" y="2072432"/>
        <a:ext cx="8496506" cy="1335120"/>
      </dsp:txXfrm>
    </dsp:sp>
    <dsp:sp modelId="{23C924AE-0F3C-46AE-955F-61A6B8B87003}">
      <dsp:nvSpPr>
        <dsp:cNvPr id="0" name=""/>
        <dsp:cNvSpPr/>
      </dsp:nvSpPr>
      <dsp:spPr>
        <a:xfrm>
          <a:off x="0" y="3540259"/>
          <a:ext cx="8640960" cy="1479574"/>
        </a:xfrm>
        <a:prstGeom prst="roundRect">
          <a:avLst/>
        </a:prstGeom>
        <a:solidFill>
          <a:srgbClr val="0044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GB" sz="2100" b="0" kern="1200" dirty="0"/>
            <a:t>The TSI framework is supplemented by notified national </a:t>
          </a:r>
          <a:br>
            <a:rPr lang="en-GB" sz="2100" b="0" kern="1200" dirty="0"/>
          </a:br>
          <a:r>
            <a:rPr lang="en-GB" sz="2100" b="0" kern="1200" dirty="0"/>
            <a:t>technical rules (NNTRs)</a:t>
          </a:r>
          <a:endParaRPr lang="en-GB" sz="2100" kern="1200" dirty="0"/>
        </a:p>
      </dsp:txBody>
      <dsp:txXfrm>
        <a:off x="72227" y="3612486"/>
        <a:ext cx="8496506" cy="1335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D5259-4DEA-4BE3-B697-1CD3B978226D}">
      <dsp:nvSpPr>
        <dsp:cNvPr id="0" name=""/>
        <dsp:cNvSpPr/>
      </dsp:nvSpPr>
      <dsp:spPr>
        <a:xfrm>
          <a:off x="1096618" y="0"/>
          <a:ext cx="3869098" cy="4856162"/>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59C7ED-62F8-4A75-B462-04D3E8C35C15}">
      <dsp:nvSpPr>
        <dsp:cNvPr id="0" name=""/>
        <dsp:cNvSpPr/>
      </dsp:nvSpPr>
      <dsp:spPr>
        <a:xfrm>
          <a:off x="1802286" y="488224"/>
          <a:ext cx="3156505" cy="114954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4494"/>
              </a:solidFill>
            </a:rPr>
            <a:t>Interoperability Directive (EU) 201</a:t>
          </a:r>
          <a:r>
            <a:rPr lang="cs-CZ" sz="2300" kern="1200" dirty="0">
              <a:solidFill>
                <a:srgbClr val="004494"/>
              </a:solidFill>
            </a:rPr>
            <a:t>6</a:t>
          </a:r>
          <a:r>
            <a:rPr lang="en-US" sz="2300" kern="1200" dirty="0">
              <a:solidFill>
                <a:srgbClr val="004494"/>
              </a:solidFill>
            </a:rPr>
            <a:t>/797</a:t>
          </a:r>
        </a:p>
      </dsp:txBody>
      <dsp:txXfrm>
        <a:off x="1858402" y="544340"/>
        <a:ext cx="3044273" cy="1037312"/>
      </dsp:txXfrm>
    </dsp:sp>
    <dsp:sp modelId="{3AD03DE9-6CF8-40BA-8F28-DF7F1A025ACF}">
      <dsp:nvSpPr>
        <dsp:cNvPr id="0" name=""/>
        <dsp:cNvSpPr/>
      </dsp:nvSpPr>
      <dsp:spPr>
        <a:xfrm>
          <a:off x="1828043" y="2051892"/>
          <a:ext cx="3156505" cy="114954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4494"/>
              </a:solidFill>
            </a:rPr>
            <a:t>Delegated Decision (EU) 2017/1474 </a:t>
          </a:r>
          <a:endParaRPr lang="en-US" sz="2300" kern="1200" dirty="0"/>
        </a:p>
      </dsp:txBody>
      <dsp:txXfrm>
        <a:off x="1884159" y="2108008"/>
        <a:ext cx="3044273" cy="1037312"/>
      </dsp:txXfrm>
    </dsp:sp>
    <dsp:sp modelId="{1E271A96-950A-4C31-83E1-E42DB21A0C4F}">
      <dsp:nvSpPr>
        <dsp:cNvPr id="0" name=""/>
        <dsp:cNvSpPr/>
      </dsp:nvSpPr>
      <dsp:spPr>
        <a:xfrm>
          <a:off x="1815133" y="3551220"/>
          <a:ext cx="3156505" cy="114954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noProof="0" dirty="0">
              <a:solidFill>
                <a:srgbClr val="004494"/>
              </a:solidFill>
            </a:rPr>
            <a:t>Commission’s request</a:t>
          </a:r>
        </a:p>
      </dsp:txBody>
      <dsp:txXfrm>
        <a:off x="1871249" y="3607336"/>
        <a:ext cx="3044273" cy="10373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BB8BF-3150-4D18-A28E-7C34A0DECADE}">
      <dsp:nvSpPr>
        <dsp:cNvPr id="0" name=""/>
        <dsp:cNvSpPr/>
      </dsp:nvSpPr>
      <dsp:spPr>
        <a:xfrm>
          <a:off x="22970" y="415710"/>
          <a:ext cx="2100058" cy="2100058"/>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40174E-4CA0-412D-987D-212502B72577}">
      <dsp:nvSpPr>
        <dsp:cNvPr id="0" name=""/>
        <dsp:cNvSpPr/>
      </dsp:nvSpPr>
      <dsp:spPr>
        <a:xfrm>
          <a:off x="5896" y="412160"/>
          <a:ext cx="210" cy="4200116"/>
        </a:xfrm>
        <a:prstGeom prst="line">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BED1ED8-AA3B-46C5-A3C0-2C18DF38AE9E}">
      <dsp:nvSpPr>
        <dsp:cNvPr id="0" name=""/>
        <dsp:cNvSpPr/>
      </dsp:nvSpPr>
      <dsp:spPr>
        <a:xfrm>
          <a:off x="5896" y="2519359"/>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Jo De </a:t>
          </a:r>
          <a:r>
            <a:rPr lang="fr-BE" sz="1900" b="1" kern="1200" dirty="0" err="1"/>
            <a:t>Bosschere</a:t>
          </a:r>
          <a:endParaRPr lang="en-GB" sz="1900" b="1" kern="1200" dirty="0"/>
        </a:p>
        <a:p>
          <a:pPr marL="171450" lvl="1" indent="-171450" algn="ctr" defTabSz="844550">
            <a:lnSpc>
              <a:spcPct val="90000"/>
            </a:lnSpc>
            <a:spcBef>
              <a:spcPct val="0"/>
            </a:spcBef>
            <a:spcAft>
              <a:spcPct val="15000"/>
            </a:spcAft>
            <a:buNone/>
          </a:pPr>
          <a:r>
            <a:rPr lang="en-GB" sz="1900" b="0" i="0" kern="1200" dirty="0"/>
            <a:t>Head of ERTMS and Telematics Unit</a:t>
          </a:r>
          <a:endParaRPr lang="en-GB" sz="1900" kern="1200" dirty="0">
            <a:solidFill>
              <a:prstClr val="black">
                <a:hueOff val="0"/>
                <a:satOff val="0"/>
                <a:lumOff val="0"/>
                <a:alphaOff val="0"/>
              </a:prstClr>
            </a:solidFill>
            <a:latin typeface="Calibri" panose="020F0502020204030204"/>
            <a:ea typeface="+mn-ea"/>
            <a:cs typeface="+mn-cs"/>
          </a:endParaRPr>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5896" y="2519359"/>
        <a:ext cx="2100058" cy="2100058"/>
      </dsp:txXfrm>
    </dsp:sp>
    <dsp:sp modelId="{BFAD2A2C-8CA6-4EA1-9B3C-E8A6FD7F2F08}">
      <dsp:nvSpPr>
        <dsp:cNvPr id="0" name=""/>
        <dsp:cNvSpPr/>
      </dsp:nvSpPr>
      <dsp:spPr>
        <a:xfrm>
          <a:off x="2106833" y="412160"/>
          <a:ext cx="2100058" cy="2100058"/>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285F4-3DDC-4049-94AD-43C74F866C9C}">
      <dsp:nvSpPr>
        <dsp:cNvPr id="0" name=""/>
        <dsp:cNvSpPr/>
      </dsp:nvSpPr>
      <dsp:spPr>
        <a:xfrm>
          <a:off x="2106833"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7EAAB7-AE03-4F6F-AAA4-A945D49E7D27}">
      <dsp:nvSpPr>
        <dsp:cNvPr id="0" name=""/>
        <dsp:cNvSpPr/>
      </dsp:nvSpPr>
      <dsp:spPr>
        <a:xfrm>
          <a:off x="2106833" y="2512219"/>
          <a:ext cx="2100058" cy="2100058"/>
        </a:xfrm>
        <a:prstGeom prst="rect">
          <a:avLst/>
        </a:prstGeom>
        <a:solidFill>
          <a:schemeClr val="accent2">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Olivier Piron</a:t>
          </a:r>
          <a:endParaRPr lang="en-GB" sz="1900" b="1" kern="1200" dirty="0"/>
        </a:p>
        <a:p>
          <a:pPr marL="171450" lvl="1" indent="-171450" algn="ctr" defTabSz="844550">
            <a:lnSpc>
              <a:spcPct val="90000"/>
            </a:lnSpc>
            <a:spcBef>
              <a:spcPct val="0"/>
            </a:spcBef>
            <a:spcAft>
              <a:spcPct val="15000"/>
            </a:spcAft>
            <a:buNone/>
          </a:pPr>
          <a:r>
            <a:rPr lang="en-US" sz="1900" b="0" i="0" kern="1200" dirty="0"/>
            <a:t>Head of Rolling Stock and Fixed Installations Unit</a:t>
          </a:r>
          <a:endParaRPr lang="en-GB" sz="19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2106833" y="2512219"/>
        <a:ext cx="2100058" cy="2100058"/>
      </dsp:txXfrm>
    </dsp:sp>
    <dsp:sp modelId="{44E6C366-38E6-4E28-86D3-6EDE63922E8C}">
      <dsp:nvSpPr>
        <dsp:cNvPr id="0" name=""/>
        <dsp:cNvSpPr/>
      </dsp:nvSpPr>
      <dsp:spPr>
        <a:xfrm rot="5400000">
          <a:off x="4211992" y="400631"/>
          <a:ext cx="2100058" cy="212399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19395D-17EE-4935-9494-B9BAFCC94EA0}">
      <dsp:nvSpPr>
        <dsp:cNvPr id="0" name=""/>
        <dsp:cNvSpPr/>
      </dsp:nvSpPr>
      <dsp:spPr>
        <a:xfrm>
          <a:off x="4207770"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AD93B0-5839-492F-BC41-ADB149538D03}">
      <dsp:nvSpPr>
        <dsp:cNvPr id="0" name=""/>
        <dsp:cNvSpPr/>
      </dsp:nvSpPr>
      <dsp:spPr>
        <a:xfrm>
          <a:off x="4207770" y="2539456"/>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Antoine Defossez</a:t>
          </a:r>
          <a:endParaRPr lang="en-GB" sz="1900" b="1" kern="1200" dirty="0"/>
        </a:p>
        <a:p>
          <a:pPr marL="171450" lvl="1" indent="-171450" algn="ctr" defTabSz="844550">
            <a:lnSpc>
              <a:spcPct val="90000"/>
            </a:lnSpc>
            <a:spcBef>
              <a:spcPct val="0"/>
            </a:spcBef>
            <a:spcAft>
              <a:spcPct val="15000"/>
            </a:spcAft>
            <a:buNone/>
          </a:pPr>
          <a:r>
            <a:rPr lang="en-GB" sz="1900" b="0" i="0" kern="1200" dirty="0"/>
            <a:t>Project Officer </a:t>
          </a:r>
          <a:r>
            <a:rPr lang="en-US" sz="1900" b="0" i="0" kern="1200" dirty="0"/>
            <a:t>Rolling Stock and Fixed Installations Unit</a:t>
          </a:r>
          <a:endParaRPr lang="en-GB" sz="1900" b="0" kern="1200" dirty="0"/>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dsp:txBody>
      <dsp:txXfrm>
        <a:off x="4207770" y="2539456"/>
        <a:ext cx="2100058" cy="2100058"/>
      </dsp:txXfrm>
    </dsp:sp>
    <dsp:sp modelId="{A886D5A3-9343-4AD7-BE76-A0DCEDB7D632}">
      <dsp:nvSpPr>
        <dsp:cNvPr id="0" name=""/>
        <dsp:cNvSpPr/>
      </dsp:nvSpPr>
      <dsp:spPr>
        <a:xfrm rot="5400000">
          <a:off x="6312383" y="412160"/>
          <a:ext cx="2100058" cy="2100058"/>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B1994-39B5-45A4-8B8E-01654F615F8E}">
      <dsp:nvSpPr>
        <dsp:cNvPr id="0" name=""/>
        <dsp:cNvSpPr/>
      </dsp:nvSpPr>
      <dsp:spPr>
        <a:xfrm>
          <a:off x="6308708"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5CD701-552C-45B8-933F-C677FD63E9B3}">
      <dsp:nvSpPr>
        <dsp:cNvPr id="0" name=""/>
        <dsp:cNvSpPr/>
      </dsp:nvSpPr>
      <dsp:spPr>
        <a:xfrm>
          <a:off x="6308708" y="2512219"/>
          <a:ext cx="2100058" cy="210005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Wouter </a:t>
          </a:r>
          <a:r>
            <a:rPr lang="fr-BE" sz="1900" b="1" kern="1200" dirty="0" err="1"/>
            <a:t>Malfait</a:t>
          </a:r>
          <a:endParaRPr lang="fr-BE" sz="1900" b="1" kern="1200" dirty="0"/>
        </a:p>
        <a:p>
          <a:pPr marL="0" lvl="0" indent="0" algn="ctr" defTabSz="844550">
            <a:lnSpc>
              <a:spcPct val="90000"/>
            </a:lnSpc>
            <a:spcBef>
              <a:spcPct val="0"/>
            </a:spcBef>
            <a:spcAft>
              <a:spcPct val="35000"/>
            </a:spcAft>
            <a:buNone/>
          </a:pPr>
          <a:r>
            <a:rPr lang="en-GB" sz="1900" b="0" i="0" kern="1200" dirty="0"/>
            <a:t>Project Officer ERTMS and Telematics Unit</a:t>
          </a:r>
        </a:p>
        <a:p>
          <a:pPr marL="0" lvl="0" indent="0" algn="ctr" defTabSz="844550">
            <a:lnSpc>
              <a:spcPct val="90000"/>
            </a:lnSpc>
            <a:spcBef>
              <a:spcPct val="0"/>
            </a:spcBef>
            <a:spcAft>
              <a:spcPct val="35000"/>
            </a:spcAft>
            <a:buNone/>
          </a:pPr>
          <a:endParaRPr lang="en-GB" sz="1900" b="0" i="0" kern="1200" dirty="0"/>
        </a:p>
        <a:p>
          <a:pPr marL="0" lvl="0" indent="0" algn="ctr" defTabSz="844550">
            <a:lnSpc>
              <a:spcPct val="90000"/>
            </a:lnSpc>
            <a:spcBef>
              <a:spcPct val="0"/>
            </a:spcBef>
            <a:spcAft>
              <a:spcPct val="35000"/>
            </a:spcAft>
            <a:buNone/>
          </a:pPr>
          <a:endParaRPr lang="en-GB" sz="1900" b="0" i="0" kern="1200" dirty="0"/>
        </a:p>
      </dsp:txBody>
      <dsp:txXfrm>
        <a:off x="6308708" y="2512219"/>
        <a:ext cx="2100058" cy="2100058"/>
      </dsp:txXfrm>
    </dsp:sp>
    <dsp:sp modelId="{B17D3C1E-F050-4484-839C-DF892564694C}">
      <dsp:nvSpPr>
        <dsp:cNvPr id="0" name=""/>
        <dsp:cNvSpPr/>
      </dsp:nvSpPr>
      <dsp:spPr>
        <a:xfrm>
          <a:off x="8409645" y="406175"/>
          <a:ext cx="2100058" cy="2123998"/>
        </a:xfrm>
        <a:prstGeom prst="rect">
          <a:avLst/>
        </a:prstGeom>
        <a:blipFill rotWithShape="1">
          <a:blip xmlns:r="http://schemas.openxmlformats.org/officeDocument/2006/relationships" r:embed="rId5"/>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2B90C6-393E-4E5C-B0A6-B86A7DEB2D6E}">
      <dsp:nvSpPr>
        <dsp:cNvPr id="0" name=""/>
        <dsp:cNvSpPr/>
      </dsp:nvSpPr>
      <dsp:spPr>
        <a:xfrm>
          <a:off x="8409645"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8FB21A-0A9D-4527-849A-310F60E82CEB}">
      <dsp:nvSpPr>
        <dsp:cNvPr id="0" name=""/>
        <dsp:cNvSpPr/>
      </dsp:nvSpPr>
      <dsp:spPr>
        <a:xfrm>
          <a:off x="8409645" y="2518204"/>
          <a:ext cx="2100058" cy="210005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GB" sz="1900" b="1" kern="1200" dirty="0"/>
            <a:t>Josef </a:t>
          </a:r>
          <a:r>
            <a:rPr lang="en-GB" sz="1900" b="1" kern="1200" dirty="0" err="1"/>
            <a:t>Doppelbauer</a:t>
          </a:r>
          <a:endParaRPr lang="en-GB" sz="1900" b="1" kern="1200" dirty="0"/>
        </a:p>
        <a:p>
          <a:pPr marL="171450" lvl="1" indent="-171450" algn="ctr" defTabSz="844550">
            <a:lnSpc>
              <a:spcPct val="90000"/>
            </a:lnSpc>
            <a:spcBef>
              <a:spcPct val="0"/>
            </a:spcBef>
            <a:spcAft>
              <a:spcPct val="15000"/>
            </a:spcAft>
            <a:buNone/>
          </a:pPr>
          <a:r>
            <a:rPr lang="fr-BE" sz="1900" kern="1200" dirty="0" err="1"/>
            <a:t>Executive</a:t>
          </a:r>
          <a:r>
            <a:rPr lang="fr-BE" sz="1900" kern="1200" dirty="0"/>
            <a:t> </a:t>
          </a:r>
          <a:r>
            <a:rPr lang="fr-BE" sz="1900" kern="1200" dirty="0" err="1"/>
            <a:t>Director</a:t>
          </a:r>
          <a:endParaRPr lang="en-GB" sz="1900" kern="1200" dirty="0"/>
        </a:p>
        <a:p>
          <a:pPr marL="171450" lvl="1" indent="-171450" algn="ctr" defTabSz="844550">
            <a:lnSpc>
              <a:spcPct val="90000"/>
            </a:lnSpc>
            <a:spcBef>
              <a:spcPct val="0"/>
            </a:spcBef>
            <a:spcAft>
              <a:spcPct val="15000"/>
            </a:spcAft>
            <a:buNone/>
          </a:pPr>
          <a:r>
            <a:rPr lang="fr-BE" sz="1900" kern="1200" dirty="0"/>
            <a:t>ERA</a:t>
          </a:r>
          <a:endParaRPr lang="en-GB" sz="1900" kern="1200" dirty="0"/>
        </a:p>
      </dsp:txBody>
      <dsp:txXfrm>
        <a:off x="8409645" y="2518204"/>
        <a:ext cx="2100058" cy="21000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9478-EF89-4671-9AA1-E37884F665EC}">
      <dsp:nvSpPr>
        <dsp:cNvPr id="0" name=""/>
        <dsp:cNvSpPr/>
      </dsp:nvSpPr>
      <dsp:spPr>
        <a:xfrm>
          <a:off x="11103152" y="1773817"/>
          <a:ext cx="1476422" cy="14770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0676F5-DEB2-4617-BDDD-C7458ED53770}">
      <dsp:nvSpPr>
        <dsp:cNvPr id="0" name=""/>
        <dsp:cNvSpPr/>
      </dsp:nvSpPr>
      <dsp:spPr>
        <a:xfrm>
          <a:off x="11190704" y="1882574"/>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err="1"/>
            <a:t>Beg</a:t>
          </a:r>
          <a:r>
            <a:rPr lang="fr-BE" sz="2000" kern="1200" dirty="0"/>
            <a:t>. 2023</a:t>
          </a:r>
          <a:endParaRPr lang="en-GB" sz="2000" kern="1200" dirty="0"/>
        </a:p>
      </dsp:txBody>
      <dsp:txXfrm>
        <a:off x="11387229" y="2079550"/>
        <a:ext cx="985111" cy="984621"/>
      </dsp:txXfrm>
    </dsp:sp>
    <dsp:sp modelId="{2F0669C2-8A3F-4D5A-8D0B-3E8D5F551A78}">
      <dsp:nvSpPr>
        <dsp:cNvPr id="0" name=""/>
        <dsp:cNvSpPr/>
      </dsp:nvSpPr>
      <dsp:spPr>
        <a:xfrm rot="2700000">
          <a:off x="9575587"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41FF5-83CA-4340-B5E8-B228342D969E}">
      <dsp:nvSpPr>
        <dsp:cNvPr id="0" name=""/>
        <dsp:cNvSpPr/>
      </dsp:nvSpPr>
      <dsp:spPr>
        <a:xfrm>
          <a:off x="9625485" y="1823061"/>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22 Nov. 2022</a:t>
          </a:r>
          <a:endParaRPr lang="en-GB" sz="2000" kern="1200" dirty="0"/>
        </a:p>
      </dsp:txBody>
      <dsp:txXfrm>
        <a:off x="9822010" y="2020037"/>
        <a:ext cx="985111" cy="984621"/>
      </dsp:txXfrm>
    </dsp:sp>
    <dsp:sp modelId="{95BB7D49-78A9-4884-A2B9-8ACBFF612C8B}">
      <dsp:nvSpPr>
        <dsp:cNvPr id="0" name=""/>
        <dsp:cNvSpPr/>
      </dsp:nvSpPr>
      <dsp:spPr>
        <a:xfrm rot="2700000">
          <a:off x="8049411"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31F109-C5B4-4C38-96D3-7C1F80068CC3}">
      <dsp:nvSpPr>
        <dsp:cNvPr id="0" name=""/>
        <dsp:cNvSpPr/>
      </dsp:nvSpPr>
      <dsp:spPr>
        <a:xfrm>
          <a:off x="8099309" y="1823061"/>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5 July 2022</a:t>
          </a:r>
          <a:endParaRPr lang="en-GB" sz="2000" kern="1200" dirty="0"/>
        </a:p>
      </dsp:txBody>
      <dsp:txXfrm>
        <a:off x="8295834" y="2020037"/>
        <a:ext cx="985111" cy="984621"/>
      </dsp:txXfrm>
    </dsp:sp>
    <dsp:sp modelId="{7A8723D2-0DAF-4D38-9EFC-77B8FB48259B}">
      <dsp:nvSpPr>
        <dsp:cNvPr id="0" name=""/>
        <dsp:cNvSpPr/>
      </dsp:nvSpPr>
      <dsp:spPr>
        <a:xfrm rot="2700000">
          <a:off x="6523235"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1D0D3E-8827-4497-9E03-16FF15AF176F}">
      <dsp:nvSpPr>
        <dsp:cNvPr id="0" name=""/>
        <dsp:cNvSpPr/>
      </dsp:nvSpPr>
      <dsp:spPr>
        <a:xfrm>
          <a:off x="6573133" y="1823061"/>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30 June 2022</a:t>
          </a:r>
          <a:endParaRPr lang="en-GB" sz="2000" kern="1200" dirty="0"/>
        </a:p>
      </dsp:txBody>
      <dsp:txXfrm>
        <a:off x="6769658" y="2020037"/>
        <a:ext cx="985111" cy="984621"/>
      </dsp:txXfrm>
    </dsp:sp>
    <dsp:sp modelId="{250D1002-8307-4413-AFF2-C4B988F94436}">
      <dsp:nvSpPr>
        <dsp:cNvPr id="0" name=""/>
        <dsp:cNvSpPr/>
      </dsp:nvSpPr>
      <dsp:spPr>
        <a:xfrm rot="2700000">
          <a:off x="4997059"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2A4B58-6F15-4C4B-B78F-D0E771FBFD7F}">
      <dsp:nvSpPr>
        <dsp:cNvPr id="0" name=""/>
        <dsp:cNvSpPr/>
      </dsp:nvSpPr>
      <dsp:spPr>
        <a:xfrm>
          <a:off x="5046957" y="1823061"/>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31 March 2022</a:t>
          </a:r>
          <a:endParaRPr lang="en-GB" sz="2000" kern="1200" dirty="0"/>
        </a:p>
      </dsp:txBody>
      <dsp:txXfrm>
        <a:off x="5243482" y="2020037"/>
        <a:ext cx="985111" cy="984621"/>
      </dsp:txXfrm>
    </dsp:sp>
    <dsp:sp modelId="{E14540BF-B7F0-490B-9E9A-FCCFFDE7124F}">
      <dsp:nvSpPr>
        <dsp:cNvPr id="0" name=""/>
        <dsp:cNvSpPr/>
      </dsp:nvSpPr>
      <dsp:spPr>
        <a:xfrm rot="2700000">
          <a:off x="3470884"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A2353-E770-408F-8BAF-9C84660EDB7D}">
      <dsp:nvSpPr>
        <dsp:cNvPr id="0" name=""/>
        <dsp:cNvSpPr/>
      </dsp:nvSpPr>
      <dsp:spPr>
        <a:xfrm>
          <a:off x="3520781" y="1823061"/>
          <a:ext cx="1378160" cy="1378574"/>
        </a:xfrm>
        <a:prstGeom prst="ellipse">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18 March 2022</a:t>
          </a:r>
          <a:endParaRPr lang="en-GB" sz="2000" kern="1200" dirty="0"/>
        </a:p>
      </dsp:txBody>
      <dsp:txXfrm>
        <a:off x="3717306" y="2020037"/>
        <a:ext cx="985111" cy="984621"/>
      </dsp:txXfrm>
    </dsp:sp>
    <dsp:sp modelId="{C3BDC5A8-5FEB-4E58-8DD3-44325C97D522}">
      <dsp:nvSpPr>
        <dsp:cNvPr id="0" name=""/>
        <dsp:cNvSpPr/>
      </dsp:nvSpPr>
      <dsp:spPr>
        <a:xfrm rot="2700000">
          <a:off x="1944708"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ADFA7F-F270-4272-B6CB-BFAAB8B63B06}">
      <dsp:nvSpPr>
        <dsp:cNvPr id="0" name=""/>
        <dsp:cNvSpPr/>
      </dsp:nvSpPr>
      <dsp:spPr>
        <a:xfrm>
          <a:off x="1994605" y="1823061"/>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2020-2022</a:t>
          </a:r>
          <a:endParaRPr lang="en-GB" sz="2000" kern="1200" dirty="0"/>
        </a:p>
      </dsp:txBody>
      <dsp:txXfrm>
        <a:off x="2191130" y="2020037"/>
        <a:ext cx="985111" cy="984621"/>
      </dsp:txXfrm>
    </dsp:sp>
    <dsp:sp modelId="{F9C2AF06-1B61-4AD9-B73D-202A26A1D6BC}">
      <dsp:nvSpPr>
        <dsp:cNvPr id="0" name=""/>
        <dsp:cNvSpPr/>
      </dsp:nvSpPr>
      <dsp:spPr>
        <a:xfrm rot="2700000">
          <a:off x="418532" y="1773863"/>
          <a:ext cx="1476711" cy="147671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11D52-1357-4EBD-B738-9F127A8258CF}">
      <dsp:nvSpPr>
        <dsp:cNvPr id="0" name=""/>
        <dsp:cNvSpPr/>
      </dsp:nvSpPr>
      <dsp:spPr>
        <a:xfrm>
          <a:off x="468429" y="1823061"/>
          <a:ext cx="1378160" cy="137857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kern="1200" dirty="0"/>
            <a:t>24 Jan. 2020</a:t>
          </a:r>
          <a:endParaRPr lang="en-GB" sz="2000" kern="1200" dirty="0"/>
        </a:p>
      </dsp:txBody>
      <dsp:txXfrm>
        <a:off x="664954" y="2020037"/>
        <a:ext cx="985111" cy="9846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BB8BF-3150-4D18-A28E-7C34A0DECADE}">
      <dsp:nvSpPr>
        <dsp:cNvPr id="0" name=""/>
        <dsp:cNvSpPr/>
      </dsp:nvSpPr>
      <dsp:spPr>
        <a:xfrm>
          <a:off x="22970" y="415710"/>
          <a:ext cx="2100058" cy="2100058"/>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40174E-4CA0-412D-987D-212502B72577}">
      <dsp:nvSpPr>
        <dsp:cNvPr id="0" name=""/>
        <dsp:cNvSpPr/>
      </dsp:nvSpPr>
      <dsp:spPr>
        <a:xfrm>
          <a:off x="5896" y="412160"/>
          <a:ext cx="210" cy="4200116"/>
        </a:xfrm>
        <a:prstGeom prst="line">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BED1ED8-AA3B-46C5-A3C0-2C18DF38AE9E}">
      <dsp:nvSpPr>
        <dsp:cNvPr id="0" name=""/>
        <dsp:cNvSpPr/>
      </dsp:nvSpPr>
      <dsp:spPr>
        <a:xfrm>
          <a:off x="5896" y="2519359"/>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Jo De </a:t>
          </a:r>
          <a:r>
            <a:rPr lang="fr-BE" sz="1900" b="1" kern="1200" dirty="0" err="1"/>
            <a:t>Bosschere</a:t>
          </a:r>
          <a:endParaRPr lang="en-GB" sz="1900" b="1" kern="1200" dirty="0"/>
        </a:p>
        <a:p>
          <a:pPr marL="171450" lvl="1" indent="-171450" algn="ctr" defTabSz="844550">
            <a:lnSpc>
              <a:spcPct val="90000"/>
            </a:lnSpc>
            <a:spcBef>
              <a:spcPct val="0"/>
            </a:spcBef>
            <a:spcAft>
              <a:spcPct val="15000"/>
            </a:spcAft>
            <a:buNone/>
          </a:pPr>
          <a:r>
            <a:rPr lang="en-GB" sz="1900" b="0" i="0" kern="1200" dirty="0"/>
            <a:t>Head of ERTMS and Telematics Unit</a:t>
          </a:r>
          <a:endParaRPr lang="en-GB" sz="1900" kern="1200" dirty="0">
            <a:solidFill>
              <a:prstClr val="black">
                <a:hueOff val="0"/>
                <a:satOff val="0"/>
                <a:lumOff val="0"/>
                <a:alphaOff val="0"/>
              </a:prstClr>
            </a:solidFill>
            <a:latin typeface="Calibri" panose="020F0502020204030204"/>
            <a:ea typeface="+mn-ea"/>
            <a:cs typeface="+mn-cs"/>
          </a:endParaRPr>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5896" y="2519359"/>
        <a:ext cx="2100058" cy="2100058"/>
      </dsp:txXfrm>
    </dsp:sp>
    <dsp:sp modelId="{BFAD2A2C-8CA6-4EA1-9B3C-E8A6FD7F2F08}">
      <dsp:nvSpPr>
        <dsp:cNvPr id="0" name=""/>
        <dsp:cNvSpPr/>
      </dsp:nvSpPr>
      <dsp:spPr>
        <a:xfrm>
          <a:off x="2106833" y="412160"/>
          <a:ext cx="2100058" cy="2100058"/>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285F4-3DDC-4049-94AD-43C74F866C9C}">
      <dsp:nvSpPr>
        <dsp:cNvPr id="0" name=""/>
        <dsp:cNvSpPr/>
      </dsp:nvSpPr>
      <dsp:spPr>
        <a:xfrm>
          <a:off x="2106833"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7EAAB7-AE03-4F6F-AAA4-A945D49E7D27}">
      <dsp:nvSpPr>
        <dsp:cNvPr id="0" name=""/>
        <dsp:cNvSpPr/>
      </dsp:nvSpPr>
      <dsp:spPr>
        <a:xfrm>
          <a:off x="2106833" y="2512219"/>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Olivier Piron</a:t>
          </a:r>
          <a:endParaRPr lang="en-GB" sz="1900" b="1" kern="1200" dirty="0"/>
        </a:p>
        <a:p>
          <a:pPr marL="171450" lvl="1" indent="-171450" algn="ctr" defTabSz="844550">
            <a:lnSpc>
              <a:spcPct val="90000"/>
            </a:lnSpc>
            <a:spcBef>
              <a:spcPct val="0"/>
            </a:spcBef>
            <a:spcAft>
              <a:spcPct val="15000"/>
            </a:spcAft>
            <a:buNone/>
          </a:pPr>
          <a:r>
            <a:rPr lang="en-US" sz="1900" b="0" i="0" kern="1200" dirty="0"/>
            <a:t>Head of Rolling Stock and Fixed Installations Unit</a:t>
          </a:r>
          <a:endParaRPr lang="en-GB" sz="19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2106833" y="2512219"/>
        <a:ext cx="2100058" cy="2100058"/>
      </dsp:txXfrm>
    </dsp:sp>
    <dsp:sp modelId="{44E6C366-38E6-4E28-86D3-6EDE63922E8C}">
      <dsp:nvSpPr>
        <dsp:cNvPr id="0" name=""/>
        <dsp:cNvSpPr/>
      </dsp:nvSpPr>
      <dsp:spPr>
        <a:xfrm rot="5400000">
          <a:off x="4211992" y="400631"/>
          <a:ext cx="2100058" cy="212399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19395D-17EE-4935-9494-B9BAFCC94EA0}">
      <dsp:nvSpPr>
        <dsp:cNvPr id="0" name=""/>
        <dsp:cNvSpPr/>
      </dsp:nvSpPr>
      <dsp:spPr>
        <a:xfrm>
          <a:off x="4207770"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AD93B0-5839-492F-BC41-ADB149538D03}">
      <dsp:nvSpPr>
        <dsp:cNvPr id="0" name=""/>
        <dsp:cNvSpPr/>
      </dsp:nvSpPr>
      <dsp:spPr>
        <a:xfrm>
          <a:off x="4207770" y="2539456"/>
          <a:ext cx="2100058" cy="2100058"/>
        </a:xfrm>
        <a:prstGeom prst="rect">
          <a:avLst/>
        </a:prstGeom>
        <a:solidFill>
          <a:schemeClr val="accent2">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Antoine Defossez</a:t>
          </a:r>
          <a:endParaRPr lang="en-GB" sz="1900" b="1" kern="1200" dirty="0"/>
        </a:p>
        <a:p>
          <a:pPr marL="171450" lvl="1" indent="-171450" algn="ctr" defTabSz="844550">
            <a:lnSpc>
              <a:spcPct val="90000"/>
            </a:lnSpc>
            <a:spcBef>
              <a:spcPct val="0"/>
            </a:spcBef>
            <a:spcAft>
              <a:spcPct val="15000"/>
            </a:spcAft>
            <a:buNone/>
          </a:pPr>
          <a:r>
            <a:rPr lang="en-GB" sz="1900" b="0" i="0" kern="1200" dirty="0"/>
            <a:t>Project Officer </a:t>
          </a:r>
          <a:r>
            <a:rPr lang="en-US" sz="1900" b="0" i="0" kern="1200" dirty="0"/>
            <a:t>Rolling Stock and Fixed Installations Unit</a:t>
          </a:r>
          <a:endParaRPr lang="en-GB" sz="1900" b="0" kern="1200" dirty="0"/>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dsp:txBody>
      <dsp:txXfrm>
        <a:off x="4207770" y="2539456"/>
        <a:ext cx="2100058" cy="2100058"/>
      </dsp:txXfrm>
    </dsp:sp>
    <dsp:sp modelId="{A886D5A3-9343-4AD7-BE76-A0DCEDB7D632}">
      <dsp:nvSpPr>
        <dsp:cNvPr id="0" name=""/>
        <dsp:cNvSpPr/>
      </dsp:nvSpPr>
      <dsp:spPr>
        <a:xfrm rot="5400000">
          <a:off x="6312383" y="412160"/>
          <a:ext cx="2100058" cy="2100058"/>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B1994-39B5-45A4-8B8E-01654F615F8E}">
      <dsp:nvSpPr>
        <dsp:cNvPr id="0" name=""/>
        <dsp:cNvSpPr/>
      </dsp:nvSpPr>
      <dsp:spPr>
        <a:xfrm>
          <a:off x="6308708"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5CD701-552C-45B8-933F-C677FD63E9B3}">
      <dsp:nvSpPr>
        <dsp:cNvPr id="0" name=""/>
        <dsp:cNvSpPr/>
      </dsp:nvSpPr>
      <dsp:spPr>
        <a:xfrm>
          <a:off x="6308708" y="2512219"/>
          <a:ext cx="2100058" cy="210005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Wouter </a:t>
          </a:r>
          <a:r>
            <a:rPr lang="fr-BE" sz="1900" b="1" kern="1200" dirty="0" err="1"/>
            <a:t>Malfait</a:t>
          </a:r>
          <a:endParaRPr lang="fr-BE" sz="1900" b="1" kern="1200" dirty="0"/>
        </a:p>
        <a:p>
          <a:pPr marL="0" lvl="0" indent="0" algn="ctr" defTabSz="844550">
            <a:lnSpc>
              <a:spcPct val="90000"/>
            </a:lnSpc>
            <a:spcBef>
              <a:spcPct val="0"/>
            </a:spcBef>
            <a:spcAft>
              <a:spcPct val="35000"/>
            </a:spcAft>
            <a:buNone/>
          </a:pPr>
          <a:r>
            <a:rPr lang="en-GB" sz="1900" b="0" i="0" kern="1200" dirty="0"/>
            <a:t>Project Officer ERTMS and Telematics Unit</a:t>
          </a:r>
        </a:p>
        <a:p>
          <a:pPr marL="0" lvl="0" indent="0" algn="ctr" defTabSz="844550">
            <a:lnSpc>
              <a:spcPct val="90000"/>
            </a:lnSpc>
            <a:spcBef>
              <a:spcPct val="0"/>
            </a:spcBef>
            <a:spcAft>
              <a:spcPct val="35000"/>
            </a:spcAft>
            <a:buNone/>
          </a:pPr>
          <a:endParaRPr lang="en-GB" sz="1900" b="0" i="0" kern="1200" dirty="0"/>
        </a:p>
        <a:p>
          <a:pPr marL="0" lvl="0" indent="0" algn="ctr" defTabSz="844550">
            <a:lnSpc>
              <a:spcPct val="90000"/>
            </a:lnSpc>
            <a:spcBef>
              <a:spcPct val="0"/>
            </a:spcBef>
            <a:spcAft>
              <a:spcPct val="35000"/>
            </a:spcAft>
            <a:buNone/>
          </a:pPr>
          <a:endParaRPr lang="en-GB" sz="1900" b="0" i="0" kern="1200" dirty="0"/>
        </a:p>
      </dsp:txBody>
      <dsp:txXfrm>
        <a:off x="6308708" y="2512219"/>
        <a:ext cx="2100058" cy="2100058"/>
      </dsp:txXfrm>
    </dsp:sp>
    <dsp:sp modelId="{B17D3C1E-F050-4484-839C-DF892564694C}">
      <dsp:nvSpPr>
        <dsp:cNvPr id="0" name=""/>
        <dsp:cNvSpPr/>
      </dsp:nvSpPr>
      <dsp:spPr>
        <a:xfrm>
          <a:off x="8409645" y="406175"/>
          <a:ext cx="2100058" cy="2123998"/>
        </a:xfrm>
        <a:prstGeom prst="rect">
          <a:avLst/>
        </a:prstGeom>
        <a:blipFill rotWithShape="1">
          <a:blip xmlns:r="http://schemas.openxmlformats.org/officeDocument/2006/relationships" r:embed="rId5"/>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2B90C6-393E-4E5C-B0A6-B86A7DEB2D6E}">
      <dsp:nvSpPr>
        <dsp:cNvPr id="0" name=""/>
        <dsp:cNvSpPr/>
      </dsp:nvSpPr>
      <dsp:spPr>
        <a:xfrm>
          <a:off x="8409645"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8FB21A-0A9D-4527-849A-310F60E82CEB}">
      <dsp:nvSpPr>
        <dsp:cNvPr id="0" name=""/>
        <dsp:cNvSpPr/>
      </dsp:nvSpPr>
      <dsp:spPr>
        <a:xfrm>
          <a:off x="8409645" y="2518204"/>
          <a:ext cx="2100058" cy="210005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GB" sz="1900" b="1" kern="1200" dirty="0"/>
            <a:t>Josef </a:t>
          </a:r>
          <a:r>
            <a:rPr lang="en-GB" sz="1900" b="1" kern="1200" dirty="0" err="1"/>
            <a:t>Doppelbauer</a:t>
          </a:r>
          <a:endParaRPr lang="en-GB" sz="1900" b="1" kern="1200" dirty="0"/>
        </a:p>
        <a:p>
          <a:pPr marL="171450" lvl="1" indent="-171450" algn="ctr" defTabSz="844550">
            <a:lnSpc>
              <a:spcPct val="90000"/>
            </a:lnSpc>
            <a:spcBef>
              <a:spcPct val="0"/>
            </a:spcBef>
            <a:spcAft>
              <a:spcPct val="15000"/>
            </a:spcAft>
            <a:buNone/>
          </a:pPr>
          <a:r>
            <a:rPr lang="fr-BE" sz="1900" kern="1200" dirty="0" err="1"/>
            <a:t>Executive</a:t>
          </a:r>
          <a:r>
            <a:rPr lang="fr-BE" sz="1900" kern="1200" dirty="0"/>
            <a:t> </a:t>
          </a:r>
          <a:r>
            <a:rPr lang="fr-BE" sz="1900" kern="1200" dirty="0" err="1"/>
            <a:t>Director</a:t>
          </a:r>
          <a:endParaRPr lang="en-GB" sz="1900" kern="1200" dirty="0"/>
        </a:p>
        <a:p>
          <a:pPr marL="171450" lvl="1" indent="-171450" algn="ctr" defTabSz="844550">
            <a:lnSpc>
              <a:spcPct val="90000"/>
            </a:lnSpc>
            <a:spcBef>
              <a:spcPct val="0"/>
            </a:spcBef>
            <a:spcAft>
              <a:spcPct val="15000"/>
            </a:spcAft>
            <a:buNone/>
          </a:pPr>
          <a:r>
            <a:rPr lang="fr-BE" sz="1900" kern="1200" dirty="0"/>
            <a:t>ERA</a:t>
          </a:r>
          <a:endParaRPr lang="en-GB" sz="1900" kern="1200" dirty="0"/>
        </a:p>
      </dsp:txBody>
      <dsp:txXfrm>
        <a:off x="8409645" y="2518204"/>
        <a:ext cx="2100058" cy="21000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BB8BF-3150-4D18-A28E-7C34A0DECADE}">
      <dsp:nvSpPr>
        <dsp:cNvPr id="0" name=""/>
        <dsp:cNvSpPr/>
      </dsp:nvSpPr>
      <dsp:spPr>
        <a:xfrm>
          <a:off x="22970" y="415710"/>
          <a:ext cx="2100058" cy="2100058"/>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40174E-4CA0-412D-987D-212502B72577}">
      <dsp:nvSpPr>
        <dsp:cNvPr id="0" name=""/>
        <dsp:cNvSpPr/>
      </dsp:nvSpPr>
      <dsp:spPr>
        <a:xfrm>
          <a:off x="5896" y="412160"/>
          <a:ext cx="210" cy="4200116"/>
        </a:xfrm>
        <a:prstGeom prst="line">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BED1ED8-AA3B-46C5-A3C0-2C18DF38AE9E}">
      <dsp:nvSpPr>
        <dsp:cNvPr id="0" name=""/>
        <dsp:cNvSpPr/>
      </dsp:nvSpPr>
      <dsp:spPr>
        <a:xfrm>
          <a:off x="5896" y="2519359"/>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Jo De </a:t>
          </a:r>
          <a:r>
            <a:rPr lang="fr-BE" sz="1900" b="1" kern="1200" dirty="0" err="1"/>
            <a:t>Bosschere</a:t>
          </a:r>
          <a:endParaRPr lang="en-GB" sz="1900" b="1" kern="1200" dirty="0"/>
        </a:p>
        <a:p>
          <a:pPr marL="171450" lvl="1" indent="-171450" algn="ctr" defTabSz="844550">
            <a:lnSpc>
              <a:spcPct val="90000"/>
            </a:lnSpc>
            <a:spcBef>
              <a:spcPct val="0"/>
            </a:spcBef>
            <a:spcAft>
              <a:spcPct val="15000"/>
            </a:spcAft>
            <a:buNone/>
          </a:pPr>
          <a:r>
            <a:rPr lang="en-GB" sz="1900" b="0" i="0" kern="1200" dirty="0"/>
            <a:t>Head of ERTMS and Telematics Unit</a:t>
          </a:r>
          <a:endParaRPr lang="en-GB" sz="1900" kern="1200" dirty="0">
            <a:solidFill>
              <a:prstClr val="black">
                <a:hueOff val="0"/>
                <a:satOff val="0"/>
                <a:lumOff val="0"/>
                <a:alphaOff val="0"/>
              </a:prstClr>
            </a:solidFill>
            <a:latin typeface="Calibri" panose="020F0502020204030204"/>
            <a:ea typeface="+mn-ea"/>
            <a:cs typeface="+mn-cs"/>
          </a:endParaRPr>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5896" y="2519359"/>
        <a:ext cx="2100058" cy="2100058"/>
      </dsp:txXfrm>
    </dsp:sp>
    <dsp:sp modelId="{BFAD2A2C-8CA6-4EA1-9B3C-E8A6FD7F2F08}">
      <dsp:nvSpPr>
        <dsp:cNvPr id="0" name=""/>
        <dsp:cNvSpPr/>
      </dsp:nvSpPr>
      <dsp:spPr>
        <a:xfrm>
          <a:off x="2106833" y="412160"/>
          <a:ext cx="2100058" cy="2100058"/>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285F4-3DDC-4049-94AD-43C74F866C9C}">
      <dsp:nvSpPr>
        <dsp:cNvPr id="0" name=""/>
        <dsp:cNvSpPr/>
      </dsp:nvSpPr>
      <dsp:spPr>
        <a:xfrm>
          <a:off x="2106833"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7EAAB7-AE03-4F6F-AAA4-A945D49E7D27}">
      <dsp:nvSpPr>
        <dsp:cNvPr id="0" name=""/>
        <dsp:cNvSpPr/>
      </dsp:nvSpPr>
      <dsp:spPr>
        <a:xfrm>
          <a:off x="2106833" y="2512219"/>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Olivier Piron</a:t>
          </a:r>
          <a:endParaRPr lang="en-GB" sz="1900" b="1" kern="1200" dirty="0"/>
        </a:p>
        <a:p>
          <a:pPr marL="171450" lvl="1" indent="-171450" algn="ctr" defTabSz="844550">
            <a:lnSpc>
              <a:spcPct val="90000"/>
            </a:lnSpc>
            <a:spcBef>
              <a:spcPct val="0"/>
            </a:spcBef>
            <a:spcAft>
              <a:spcPct val="15000"/>
            </a:spcAft>
            <a:buNone/>
          </a:pPr>
          <a:r>
            <a:rPr lang="en-US" sz="1900" b="0" i="0" kern="1200" dirty="0"/>
            <a:t>Head of Rolling Stock and Fixed Installations Unit</a:t>
          </a:r>
          <a:endParaRPr lang="en-GB" sz="19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2106833" y="2512219"/>
        <a:ext cx="2100058" cy="2100058"/>
      </dsp:txXfrm>
    </dsp:sp>
    <dsp:sp modelId="{44E6C366-38E6-4E28-86D3-6EDE63922E8C}">
      <dsp:nvSpPr>
        <dsp:cNvPr id="0" name=""/>
        <dsp:cNvSpPr/>
      </dsp:nvSpPr>
      <dsp:spPr>
        <a:xfrm rot="5400000">
          <a:off x="4211992" y="400631"/>
          <a:ext cx="2100058" cy="212399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19395D-17EE-4935-9494-B9BAFCC94EA0}">
      <dsp:nvSpPr>
        <dsp:cNvPr id="0" name=""/>
        <dsp:cNvSpPr/>
      </dsp:nvSpPr>
      <dsp:spPr>
        <a:xfrm>
          <a:off x="4207770"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AD93B0-5839-492F-BC41-ADB149538D03}">
      <dsp:nvSpPr>
        <dsp:cNvPr id="0" name=""/>
        <dsp:cNvSpPr/>
      </dsp:nvSpPr>
      <dsp:spPr>
        <a:xfrm>
          <a:off x="4207770" y="2539456"/>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Antoine Defossez</a:t>
          </a:r>
          <a:endParaRPr lang="en-GB" sz="1900" b="1" kern="1200" dirty="0"/>
        </a:p>
        <a:p>
          <a:pPr marL="171450" lvl="1" indent="-171450" algn="ctr" defTabSz="844550">
            <a:lnSpc>
              <a:spcPct val="90000"/>
            </a:lnSpc>
            <a:spcBef>
              <a:spcPct val="0"/>
            </a:spcBef>
            <a:spcAft>
              <a:spcPct val="15000"/>
            </a:spcAft>
            <a:buNone/>
          </a:pPr>
          <a:r>
            <a:rPr lang="en-GB" sz="1900" b="0" i="0" kern="1200" dirty="0"/>
            <a:t>Project Officer </a:t>
          </a:r>
          <a:r>
            <a:rPr lang="en-US" sz="1900" b="0" i="0" kern="1200" dirty="0"/>
            <a:t>Rolling Stock and Fixed Installations Unit</a:t>
          </a:r>
          <a:endParaRPr lang="en-GB" sz="1900" b="0" kern="1200" dirty="0"/>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dsp:txBody>
      <dsp:txXfrm>
        <a:off x="4207770" y="2539456"/>
        <a:ext cx="2100058" cy="2100058"/>
      </dsp:txXfrm>
    </dsp:sp>
    <dsp:sp modelId="{A886D5A3-9343-4AD7-BE76-A0DCEDB7D632}">
      <dsp:nvSpPr>
        <dsp:cNvPr id="0" name=""/>
        <dsp:cNvSpPr/>
      </dsp:nvSpPr>
      <dsp:spPr>
        <a:xfrm rot="5400000">
          <a:off x="6312383" y="412160"/>
          <a:ext cx="2100058" cy="2100058"/>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B1994-39B5-45A4-8B8E-01654F615F8E}">
      <dsp:nvSpPr>
        <dsp:cNvPr id="0" name=""/>
        <dsp:cNvSpPr/>
      </dsp:nvSpPr>
      <dsp:spPr>
        <a:xfrm>
          <a:off x="6308708"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5CD701-552C-45B8-933F-C677FD63E9B3}">
      <dsp:nvSpPr>
        <dsp:cNvPr id="0" name=""/>
        <dsp:cNvSpPr/>
      </dsp:nvSpPr>
      <dsp:spPr>
        <a:xfrm>
          <a:off x="6308708" y="2512219"/>
          <a:ext cx="2100058" cy="2100058"/>
        </a:xfrm>
        <a:prstGeom prst="rect">
          <a:avLst/>
        </a:prstGeom>
        <a:solidFill>
          <a:schemeClr val="accent2">
            <a:lumMod val="40000"/>
            <a:lumOff val="60000"/>
          </a:schemeClr>
        </a:solid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Wouter </a:t>
          </a:r>
          <a:r>
            <a:rPr lang="fr-BE" sz="1900" b="1" kern="1200" dirty="0" err="1"/>
            <a:t>Malfait</a:t>
          </a:r>
          <a:endParaRPr lang="fr-BE" sz="1900" b="1" kern="1200" dirty="0"/>
        </a:p>
        <a:p>
          <a:pPr marL="0" lvl="0" indent="0" algn="ctr" defTabSz="844550">
            <a:lnSpc>
              <a:spcPct val="90000"/>
            </a:lnSpc>
            <a:spcBef>
              <a:spcPct val="0"/>
            </a:spcBef>
            <a:spcAft>
              <a:spcPct val="35000"/>
            </a:spcAft>
            <a:buNone/>
          </a:pPr>
          <a:r>
            <a:rPr lang="en-GB" sz="1900" b="0" i="0" kern="1200" dirty="0"/>
            <a:t>Project Officer ERTMS and Telematics Unit</a:t>
          </a:r>
        </a:p>
        <a:p>
          <a:pPr marL="0" lvl="0" indent="0" algn="ctr" defTabSz="844550">
            <a:lnSpc>
              <a:spcPct val="90000"/>
            </a:lnSpc>
            <a:spcBef>
              <a:spcPct val="0"/>
            </a:spcBef>
            <a:spcAft>
              <a:spcPct val="35000"/>
            </a:spcAft>
            <a:buNone/>
          </a:pPr>
          <a:endParaRPr lang="en-GB" sz="1900" b="0" i="0" kern="1200" dirty="0"/>
        </a:p>
        <a:p>
          <a:pPr marL="0" lvl="0" indent="0" algn="ctr" defTabSz="844550">
            <a:lnSpc>
              <a:spcPct val="90000"/>
            </a:lnSpc>
            <a:spcBef>
              <a:spcPct val="0"/>
            </a:spcBef>
            <a:spcAft>
              <a:spcPct val="35000"/>
            </a:spcAft>
            <a:buNone/>
          </a:pPr>
          <a:endParaRPr lang="en-GB" sz="1900" b="0" i="0" kern="1200" dirty="0"/>
        </a:p>
      </dsp:txBody>
      <dsp:txXfrm>
        <a:off x="6308708" y="2512219"/>
        <a:ext cx="2100058" cy="2100058"/>
      </dsp:txXfrm>
    </dsp:sp>
    <dsp:sp modelId="{B17D3C1E-F050-4484-839C-DF892564694C}">
      <dsp:nvSpPr>
        <dsp:cNvPr id="0" name=""/>
        <dsp:cNvSpPr/>
      </dsp:nvSpPr>
      <dsp:spPr>
        <a:xfrm>
          <a:off x="8409645" y="406175"/>
          <a:ext cx="2100058" cy="2123998"/>
        </a:xfrm>
        <a:prstGeom prst="rect">
          <a:avLst/>
        </a:prstGeom>
        <a:blipFill rotWithShape="1">
          <a:blip xmlns:r="http://schemas.openxmlformats.org/officeDocument/2006/relationships" r:embed="rId5"/>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2B90C6-393E-4E5C-B0A6-B86A7DEB2D6E}">
      <dsp:nvSpPr>
        <dsp:cNvPr id="0" name=""/>
        <dsp:cNvSpPr/>
      </dsp:nvSpPr>
      <dsp:spPr>
        <a:xfrm>
          <a:off x="8409645"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8FB21A-0A9D-4527-849A-310F60E82CEB}">
      <dsp:nvSpPr>
        <dsp:cNvPr id="0" name=""/>
        <dsp:cNvSpPr/>
      </dsp:nvSpPr>
      <dsp:spPr>
        <a:xfrm>
          <a:off x="8409645" y="2518204"/>
          <a:ext cx="2100058" cy="210005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GB" sz="1900" b="1" kern="1200" dirty="0"/>
            <a:t>Josef </a:t>
          </a:r>
          <a:r>
            <a:rPr lang="en-GB" sz="1900" b="1" kern="1200" dirty="0" err="1"/>
            <a:t>Doppelbauer</a:t>
          </a:r>
          <a:endParaRPr lang="en-GB" sz="1900" b="1" kern="1200" dirty="0"/>
        </a:p>
        <a:p>
          <a:pPr marL="171450" lvl="1" indent="-171450" algn="ctr" defTabSz="844550">
            <a:lnSpc>
              <a:spcPct val="90000"/>
            </a:lnSpc>
            <a:spcBef>
              <a:spcPct val="0"/>
            </a:spcBef>
            <a:spcAft>
              <a:spcPct val="15000"/>
            </a:spcAft>
            <a:buNone/>
          </a:pPr>
          <a:r>
            <a:rPr lang="fr-BE" sz="1900" kern="1200" dirty="0" err="1"/>
            <a:t>Executive</a:t>
          </a:r>
          <a:r>
            <a:rPr lang="fr-BE" sz="1900" kern="1200" dirty="0"/>
            <a:t> </a:t>
          </a:r>
          <a:r>
            <a:rPr lang="fr-BE" sz="1900" kern="1200" dirty="0" err="1"/>
            <a:t>Director</a:t>
          </a:r>
          <a:endParaRPr lang="en-GB" sz="1900" kern="1200" dirty="0"/>
        </a:p>
        <a:p>
          <a:pPr marL="171450" lvl="1" indent="-171450" algn="ctr" defTabSz="844550">
            <a:lnSpc>
              <a:spcPct val="90000"/>
            </a:lnSpc>
            <a:spcBef>
              <a:spcPct val="0"/>
            </a:spcBef>
            <a:spcAft>
              <a:spcPct val="15000"/>
            </a:spcAft>
            <a:buNone/>
          </a:pPr>
          <a:r>
            <a:rPr lang="fr-BE" sz="1900" kern="1200" dirty="0"/>
            <a:t>ERA</a:t>
          </a:r>
          <a:endParaRPr lang="en-GB" sz="1900" kern="1200" dirty="0"/>
        </a:p>
      </dsp:txBody>
      <dsp:txXfrm>
        <a:off x="8409645" y="2518204"/>
        <a:ext cx="2100058" cy="21000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BB8BF-3150-4D18-A28E-7C34A0DECADE}">
      <dsp:nvSpPr>
        <dsp:cNvPr id="0" name=""/>
        <dsp:cNvSpPr/>
      </dsp:nvSpPr>
      <dsp:spPr>
        <a:xfrm>
          <a:off x="22970" y="415710"/>
          <a:ext cx="2100058" cy="2100058"/>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427" t="-15142" r="-7427" b="-21998"/>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40174E-4CA0-412D-987D-212502B72577}">
      <dsp:nvSpPr>
        <dsp:cNvPr id="0" name=""/>
        <dsp:cNvSpPr/>
      </dsp:nvSpPr>
      <dsp:spPr>
        <a:xfrm>
          <a:off x="5896" y="412160"/>
          <a:ext cx="210" cy="4200116"/>
        </a:xfrm>
        <a:prstGeom prst="line">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BED1ED8-AA3B-46C5-A3C0-2C18DF38AE9E}">
      <dsp:nvSpPr>
        <dsp:cNvPr id="0" name=""/>
        <dsp:cNvSpPr/>
      </dsp:nvSpPr>
      <dsp:spPr>
        <a:xfrm>
          <a:off x="5896" y="2519359"/>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Jo De </a:t>
          </a:r>
          <a:r>
            <a:rPr lang="fr-BE" sz="1900" b="1" kern="1200" dirty="0" err="1"/>
            <a:t>Bosschere</a:t>
          </a:r>
          <a:endParaRPr lang="en-GB" sz="1900" b="1" kern="1200" dirty="0"/>
        </a:p>
        <a:p>
          <a:pPr marL="171450" lvl="1" indent="-171450" algn="ctr" defTabSz="844550">
            <a:lnSpc>
              <a:spcPct val="90000"/>
            </a:lnSpc>
            <a:spcBef>
              <a:spcPct val="0"/>
            </a:spcBef>
            <a:spcAft>
              <a:spcPct val="15000"/>
            </a:spcAft>
            <a:buNone/>
          </a:pPr>
          <a:r>
            <a:rPr lang="en-GB" sz="1900" b="0" i="0" kern="1200" dirty="0"/>
            <a:t>Head of ERTMS and Telematics Unit</a:t>
          </a:r>
          <a:endParaRPr lang="en-GB" sz="1900" kern="1200" dirty="0">
            <a:solidFill>
              <a:prstClr val="black">
                <a:hueOff val="0"/>
                <a:satOff val="0"/>
                <a:lumOff val="0"/>
                <a:alphaOff val="0"/>
              </a:prstClr>
            </a:solidFill>
            <a:latin typeface="Calibri" panose="020F0502020204030204"/>
            <a:ea typeface="+mn-ea"/>
            <a:cs typeface="+mn-cs"/>
          </a:endParaRPr>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5896" y="2519359"/>
        <a:ext cx="2100058" cy="2100058"/>
      </dsp:txXfrm>
    </dsp:sp>
    <dsp:sp modelId="{BFAD2A2C-8CA6-4EA1-9B3C-E8A6FD7F2F08}">
      <dsp:nvSpPr>
        <dsp:cNvPr id="0" name=""/>
        <dsp:cNvSpPr/>
      </dsp:nvSpPr>
      <dsp:spPr>
        <a:xfrm>
          <a:off x="2106833" y="412160"/>
          <a:ext cx="2100058" cy="2100058"/>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3427" t="-14284" r="-13427" b="-14284"/>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285F4-3DDC-4049-94AD-43C74F866C9C}">
      <dsp:nvSpPr>
        <dsp:cNvPr id="0" name=""/>
        <dsp:cNvSpPr/>
      </dsp:nvSpPr>
      <dsp:spPr>
        <a:xfrm>
          <a:off x="2106833"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7EAAB7-AE03-4F6F-AAA4-A945D49E7D27}">
      <dsp:nvSpPr>
        <dsp:cNvPr id="0" name=""/>
        <dsp:cNvSpPr/>
      </dsp:nvSpPr>
      <dsp:spPr>
        <a:xfrm>
          <a:off x="2106833" y="2512219"/>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Olivier Piron</a:t>
          </a:r>
          <a:endParaRPr lang="en-GB" sz="1900" b="1" kern="1200" dirty="0"/>
        </a:p>
        <a:p>
          <a:pPr marL="171450" lvl="1" indent="-171450" algn="ctr" defTabSz="844550">
            <a:lnSpc>
              <a:spcPct val="90000"/>
            </a:lnSpc>
            <a:spcBef>
              <a:spcPct val="0"/>
            </a:spcBef>
            <a:spcAft>
              <a:spcPct val="15000"/>
            </a:spcAft>
            <a:buNone/>
          </a:pPr>
          <a:r>
            <a:rPr lang="en-US" sz="1900" b="0" i="0" kern="1200" dirty="0"/>
            <a:t>Head of Rolling Stock and Fixed Installations Unit</a:t>
          </a:r>
          <a:endParaRPr lang="en-GB" sz="1900" kern="1200" dirty="0"/>
        </a:p>
        <a:p>
          <a:pPr marL="228600" lvl="1" indent="-228600" algn="ctr" defTabSz="889000">
            <a:lnSpc>
              <a:spcPct val="90000"/>
            </a:lnSpc>
            <a:spcBef>
              <a:spcPct val="0"/>
            </a:spcBef>
            <a:spcAft>
              <a:spcPct val="15000"/>
            </a:spcAft>
            <a:buNone/>
          </a:pPr>
          <a:endParaRPr lang="en-GB" sz="2000" kern="1200" dirty="0"/>
        </a:p>
        <a:p>
          <a:pPr marL="228600" lvl="1" indent="-228600" algn="ctr" defTabSz="889000">
            <a:lnSpc>
              <a:spcPct val="90000"/>
            </a:lnSpc>
            <a:spcBef>
              <a:spcPct val="0"/>
            </a:spcBef>
            <a:spcAft>
              <a:spcPct val="15000"/>
            </a:spcAft>
            <a:buNone/>
          </a:pPr>
          <a:endParaRPr lang="en-GB" sz="2000" kern="1200" dirty="0"/>
        </a:p>
      </dsp:txBody>
      <dsp:txXfrm>
        <a:off x="2106833" y="2512219"/>
        <a:ext cx="2100058" cy="2100058"/>
      </dsp:txXfrm>
    </dsp:sp>
    <dsp:sp modelId="{44E6C366-38E6-4E28-86D3-6EDE63922E8C}">
      <dsp:nvSpPr>
        <dsp:cNvPr id="0" name=""/>
        <dsp:cNvSpPr/>
      </dsp:nvSpPr>
      <dsp:spPr>
        <a:xfrm rot="5400000">
          <a:off x="4211992" y="400631"/>
          <a:ext cx="2100058" cy="212399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19395D-17EE-4935-9494-B9BAFCC94EA0}">
      <dsp:nvSpPr>
        <dsp:cNvPr id="0" name=""/>
        <dsp:cNvSpPr/>
      </dsp:nvSpPr>
      <dsp:spPr>
        <a:xfrm>
          <a:off x="4207770"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AD93B0-5839-492F-BC41-ADB149538D03}">
      <dsp:nvSpPr>
        <dsp:cNvPr id="0" name=""/>
        <dsp:cNvSpPr/>
      </dsp:nvSpPr>
      <dsp:spPr>
        <a:xfrm>
          <a:off x="4207770" y="2539456"/>
          <a:ext cx="2100058" cy="2100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Antoine Defossez</a:t>
          </a:r>
          <a:endParaRPr lang="en-GB" sz="1900" b="1" kern="1200" dirty="0"/>
        </a:p>
        <a:p>
          <a:pPr marL="171450" lvl="1" indent="-171450" algn="ctr" defTabSz="844550">
            <a:lnSpc>
              <a:spcPct val="90000"/>
            </a:lnSpc>
            <a:spcBef>
              <a:spcPct val="0"/>
            </a:spcBef>
            <a:spcAft>
              <a:spcPct val="15000"/>
            </a:spcAft>
            <a:buNone/>
          </a:pPr>
          <a:r>
            <a:rPr lang="en-GB" sz="1900" b="0" i="0" kern="1200" dirty="0"/>
            <a:t>Project Officer </a:t>
          </a:r>
          <a:r>
            <a:rPr lang="en-US" sz="1900" b="0" i="0" kern="1200" dirty="0"/>
            <a:t>Rolling Stock and Fixed Installations Unit</a:t>
          </a:r>
          <a:endParaRPr lang="en-GB" sz="1900" b="0" kern="1200" dirty="0"/>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endParaRPr lang="en-GB" sz="1900" kern="1200" dirty="0">
            <a:solidFill>
              <a:prstClr val="black">
                <a:hueOff val="0"/>
                <a:satOff val="0"/>
                <a:lumOff val="0"/>
                <a:alphaOff val="0"/>
              </a:prstClr>
            </a:solidFill>
            <a:latin typeface="Calibri" panose="020F0502020204030204"/>
            <a:ea typeface="+mn-ea"/>
            <a:cs typeface="+mn-cs"/>
          </a:endParaRPr>
        </a:p>
      </dsp:txBody>
      <dsp:txXfrm>
        <a:off x="4207770" y="2539456"/>
        <a:ext cx="2100058" cy="2100058"/>
      </dsp:txXfrm>
    </dsp:sp>
    <dsp:sp modelId="{A886D5A3-9343-4AD7-BE76-A0DCEDB7D632}">
      <dsp:nvSpPr>
        <dsp:cNvPr id="0" name=""/>
        <dsp:cNvSpPr/>
      </dsp:nvSpPr>
      <dsp:spPr>
        <a:xfrm rot="5400000">
          <a:off x="6312383" y="412160"/>
          <a:ext cx="2100058" cy="2100058"/>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7140" t="-24569" r="-19426" b="-17713"/>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B1994-39B5-45A4-8B8E-01654F615F8E}">
      <dsp:nvSpPr>
        <dsp:cNvPr id="0" name=""/>
        <dsp:cNvSpPr/>
      </dsp:nvSpPr>
      <dsp:spPr>
        <a:xfrm>
          <a:off x="6308708" y="412160"/>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5CD701-552C-45B8-933F-C677FD63E9B3}">
      <dsp:nvSpPr>
        <dsp:cNvPr id="0" name=""/>
        <dsp:cNvSpPr/>
      </dsp:nvSpPr>
      <dsp:spPr>
        <a:xfrm>
          <a:off x="6308708" y="2512219"/>
          <a:ext cx="2100058" cy="2100058"/>
        </a:xfrm>
        <a:prstGeom prst="rect">
          <a:avLst/>
        </a:prstGeom>
        <a:solidFill>
          <a:schemeClr val="accent2">
            <a:lumMod val="40000"/>
            <a:lumOff val="60000"/>
          </a:schemeClr>
        </a:solid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fr-BE" sz="1900" b="1" kern="1200" dirty="0"/>
            <a:t>Wouter </a:t>
          </a:r>
          <a:r>
            <a:rPr lang="fr-BE" sz="1900" b="1" kern="1200" dirty="0" err="1"/>
            <a:t>Malfait</a:t>
          </a:r>
          <a:endParaRPr lang="fr-BE" sz="1900" b="1" kern="1200" dirty="0"/>
        </a:p>
        <a:p>
          <a:pPr marL="0" lvl="0" indent="0" algn="ctr" defTabSz="844550">
            <a:lnSpc>
              <a:spcPct val="90000"/>
            </a:lnSpc>
            <a:spcBef>
              <a:spcPct val="0"/>
            </a:spcBef>
            <a:spcAft>
              <a:spcPct val="35000"/>
            </a:spcAft>
            <a:buNone/>
          </a:pPr>
          <a:r>
            <a:rPr lang="en-GB" sz="1900" b="0" i="0" kern="1200" dirty="0"/>
            <a:t>Project Officer ERTMS and Telematics Unit</a:t>
          </a:r>
        </a:p>
        <a:p>
          <a:pPr marL="0" lvl="0" indent="0" algn="ctr" defTabSz="844550">
            <a:lnSpc>
              <a:spcPct val="90000"/>
            </a:lnSpc>
            <a:spcBef>
              <a:spcPct val="0"/>
            </a:spcBef>
            <a:spcAft>
              <a:spcPct val="35000"/>
            </a:spcAft>
            <a:buNone/>
          </a:pPr>
          <a:endParaRPr lang="en-GB" sz="1900" b="0" i="0" kern="1200" dirty="0"/>
        </a:p>
        <a:p>
          <a:pPr marL="0" lvl="0" indent="0" algn="ctr" defTabSz="844550">
            <a:lnSpc>
              <a:spcPct val="90000"/>
            </a:lnSpc>
            <a:spcBef>
              <a:spcPct val="0"/>
            </a:spcBef>
            <a:spcAft>
              <a:spcPct val="35000"/>
            </a:spcAft>
            <a:buNone/>
          </a:pPr>
          <a:endParaRPr lang="en-GB" sz="1900" b="0" i="0" kern="1200" dirty="0"/>
        </a:p>
      </dsp:txBody>
      <dsp:txXfrm>
        <a:off x="6308708" y="2512219"/>
        <a:ext cx="2100058" cy="2100058"/>
      </dsp:txXfrm>
    </dsp:sp>
    <dsp:sp modelId="{B17D3C1E-F050-4484-839C-DF892564694C}">
      <dsp:nvSpPr>
        <dsp:cNvPr id="0" name=""/>
        <dsp:cNvSpPr/>
      </dsp:nvSpPr>
      <dsp:spPr>
        <a:xfrm>
          <a:off x="8409645" y="406175"/>
          <a:ext cx="2100058" cy="2123998"/>
        </a:xfrm>
        <a:prstGeom prst="rect">
          <a:avLst/>
        </a:prstGeom>
        <a:blipFill rotWithShape="1">
          <a:blip xmlns:r="http://schemas.openxmlformats.org/officeDocument/2006/relationships" r:embed="rId5"/>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2B90C6-393E-4E5C-B0A6-B86A7DEB2D6E}">
      <dsp:nvSpPr>
        <dsp:cNvPr id="0" name=""/>
        <dsp:cNvSpPr/>
      </dsp:nvSpPr>
      <dsp:spPr>
        <a:xfrm>
          <a:off x="8409645" y="418146"/>
          <a:ext cx="210" cy="420011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8FB21A-0A9D-4527-849A-310F60E82CEB}">
      <dsp:nvSpPr>
        <dsp:cNvPr id="0" name=""/>
        <dsp:cNvSpPr/>
      </dsp:nvSpPr>
      <dsp:spPr>
        <a:xfrm>
          <a:off x="8409645" y="2518204"/>
          <a:ext cx="2100058" cy="210005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GB" sz="1900" b="1" kern="1200" dirty="0"/>
            <a:t>Josef </a:t>
          </a:r>
          <a:r>
            <a:rPr lang="en-GB" sz="1900" b="1" kern="1200" dirty="0" err="1"/>
            <a:t>Doppelbauer</a:t>
          </a:r>
          <a:endParaRPr lang="en-GB" sz="1900" b="1" kern="1200" dirty="0"/>
        </a:p>
        <a:p>
          <a:pPr marL="171450" lvl="1" indent="-171450" algn="ctr" defTabSz="844550">
            <a:lnSpc>
              <a:spcPct val="90000"/>
            </a:lnSpc>
            <a:spcBef>
              <a:spcPct val="0"/>
            </a:spcBef>
            <a:spcAft>
              <a:spcPct val="15000"/>
            </a:spcAft>
            <a:buNone/>
          </a:pPr>
          <a:r>
            <a:rPr lang="fr-BE" sz="1900" kern="1200" dirty="0" err="1"/>
            <a:t>Executive</a:t>
          </a:r>
          <a:r>
            <a:rPr lang="fr-BE" sz="1900" kern="1200" dirty="0"/>
            <a:t> </a:t>
          </a:r>
          <a:r>
            <a:rPr lang="fr-BE" sz="1900" kern="1200" dirty="0" err="1"/>
            <a:t>Director</a:t>
          </a:r>
          <a:endParaRPr lang="en-GB" sz="1900" kern="1200" dirty="0"/>
        </a:p>
        <a:p>
          <a:pPr marL="171450" lvl="1" indent="-171450" algn="ctr" defTabSz="844550">
            <a:lnSpc>
              <a:spcPct val="90000"/>
            </a:lnSpc>
            <a:spcBef>
              <a:spcPct val="0"/>
            </a:spcBef>
            <a:spcAft>
              <a:spcPct val="15000"/>
            </a:spcAft>
            <a:buNone/>
          </a:pPr>
          <a:r>
            <a:rPr lang="fr-BE" sz="1900" kern="1200" dirty="0"/>
            <a:t>ERA</a:t>
          </a:r>
          <a:endParaRPr lang="en-GB" sz="1900" kern="1200" dirty="0"/>
        </a:p>
      </dsp:txBody>
      <dsp:txXfrm>
        <a:off x="8409645" y="2518204"/>
        <a:ext cx="2100058" cy="2100058"/>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E4F7F-F8C9-4A96-B1A8-400EECCF4A65}" type="datetimeFigureOut">
              <a:rPr lang="en-GB" smtClean="0"/>
              <a:t>23/02/2022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CC5A7-D359-45DC-A043-AC33E81F8012}" type="slidenum">
              <a:rPr lang="en-GB" smtClean="0"/>
              <a:t>‹#›</a:t>
            </a:fld>
            <a:endParaRPr lang="en-GB"/>
          </a:p>
        </p:txBody>
      </p:sp>
    </p:spTree>
    <p:extLst>
      <p:ext uri="{BB962C8B-B14F-4D97-AF65-F5344CB8AC3E}">
        <p14:creationId xmlns:p14="http://schemas.microsoft.com/office/powerpoint/2010/main" val="72396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ra.europa.eu/Document-Register/Pages/Report---Complementary-study-on-interchangeable-spare-parts.asp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2</a:t>
            </a:fld>
            <a:endParaRPr lang="en-GB"/>
          </a:p>
        </p:txBody>
      </p:sp>
    </p:spTree>
    <p:extLst>
      <p:ext uri="{BB962C8B-B14F-4D97-AF65-F5344CB8AC3E}">
        <p14:creationId xmlns:p14="http://schemas.microsoft.com/office/powerpoint/2010/main" val="327061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1CC5A7-D359-45DC-A043-AC33E81F8012}" type="slidenum">
              <a:rPr lang="en-GB" smtClean="0"/>
              <a:t>11</a:t>
            </a:fld>
            <a:endParaRPr lang="en-GB"/>
          </a:p>
        </p:txBody>
      </p:sp>
    </p:spTree>
    <p:extLst>
      <p:ext uri="{BB962C8B-B14F-4D97-AF65-F5344CB8AC3E}">
        <p14:creationId xmlns:p14="http://schemas.microsoft.com/office/powerpoint/2010/main" val="106717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14</a:t>
            </a:fld>
            <a:endParaRPr lang="en-GB"/>
          </a:p>
        </p:txBody>
      </p:sp>
    </p:spTree>
    <p:extLst>
      <p:ext uri="{BB962C8B-B14F-4D97-AF65-F5344CB8AC3E}">
        <p14:creationId xmlns:p14="http://schemas.microsoft.com/office/powerpoint/2010/main" val="560447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15</a:t>
            </a:fld>
            <a:endParaRPr lang="en-GB"/>
          </a:p>
        </p:txBody>
      </p:sp>
    </p:spTree>
    <p:extLst>
      <p:ext uri="{BB962C8B-B14F-4D97-AF65-F5344CB8AC3E}">
        <p14:creationId xmlns:p14="http://schemas.microsoft.com/office/powerpoint/2010/main" val="3358448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mn-lt"/>
                <a:ea typeface="Times New Roman" panose="02020603050405020304" pitchFamily="18" charset="0"/>
                <a:cs typeface="Times New Roman" panose="02020603050405020304" pitchFamily="18" charset="0"/>
              </a:rPr>
              <a:t>Thank you Cyriel and good afternoon to participants. Indeed, I’d like during the next 10 minutes to give an overview of some of the most significant changes that will be proposed in the next TSI revision package for the rolling stock and fixed installations, and, as it is entitled “Digital Rail and Green Freight”, let’s focus first on some changes impacting the wagons.</a:t>
            </a:r>
          </a:p>
          <a:p>
            <a:pPr lvl="2"/>
            <a:endParaRPr lang="fr-BE" sz="1800" dirty="0"/>
          </a:p>
          <a:p>
            <a:r>
              <a:rPr lang="fr-BE" sz="2400" b="1" dirty="0"/>
              <a:t>Digital </a:t>
            </a:r>
            <a:r>
              <a:rPr lang="fr-BE" sz="2400" b="1" dirty="0" err="1"/>
              <a:t>Automatic</a:t>
            </a:r>
            <a:r>
              <a:rPr lang="fr-BE" sz="2400" b="1" dirty="0"/>
              <a:t> </a:t>
            </a:r>
            <a:r>
              <a:rPr lang="fr-BE" sz="2400" b="1" dirty="0" err="1"/>
              <a:t>Coupling</a:t>
            </a:r>
            <a:endParaRPr lang="fr-BE" sz="2400" b="1" dirty="0"/>
          </a:p>
          <a:p>
            <a:pPr marL="857250" lvl="1" indent="-457200"/>
            <a:r>
              <a:rPr lang="fr-BE" sz="2000" dirty="0"/>
              <a:t>In line </a:t>
            </a:r>
            <a:r>
              <a:rPr lang="fr-BE" sz="2000" dirty="0" err="1"/>
              <a:t>with</a:t>
            </a:r>
            <a:r>
              <a:rPr lang="fr-BE" sz="2000" dirty="0"/>
              <a:t> Shift2Rail and the </a:t>
            </a:r>
            <a:r>
              <a:rPr lang="fr-BE" sz="2000" dirty="0" err="1"/>
              <a:t>European</a:t>
            </a:r>
            <a:r>
              <a:rPr lang="fr-BE" sz="2000" dirty="0"/>
              <a:t> DAC Delivery Program, </a:t>
            </a:r>
            <a:r>
              <a:rPr lang="fr-BE" sz="2000" dirty="0" err="1"/>
              <a:t>preparation</a:t>
            </a:r>
            <a:r>
              <a:rPr lang="fr-BE" sz="2000" dirty="0"/>
              <a:t> of the </a:t>
            </a:r>
            <a:r>
              <a:rPr lang="fr-BE" sz="2000" dirty="0" err="1"/>
              <a:t>technical</a:t>
            </a:r>
            <a:r>
              <a:rPr lang="fr-BE" sz="2000" dirty="0"/>
              <a:t> </a:t>
            </a:r>
            <a:r>
              <a:rPr lang="fr-BE" sz="2000" dirty="0" err="1"/>
              <a:t>specification</a:t>
            </a:r>
            <a:r>
              <a:rPr lang="fr-BE" sz="2000" dirty="0"/>
              <a:t> for the Digital </a:t>
            </a:r>
            <a:r>
              <a:rPr lang="fr-BE" sz="2000" dirty="0" err="1"/>
              <a:t>Automatic</a:t>
            </a:r>
            <a:r>
              <a:rPr lang="fr-BE" sz="2000" dirty="0"/>
              <a:t> Coupler for </a:t>
            </a:r>
            <a:r>
              <a:rPr lang="fr-BE" sz="2000" dirty="0" err="1"/>
              <a:t>freight</a:t>
            </a:r>
            <a:endParaRPr lang="fr-BE" sz="2000" dirty="0"/>
          </a:p>
          <a:p>
            <a:endParaRPr lang="fr-BE" sz="2400" dirty="0"/>
          </a:p>
          <a:p>
            <a:r>
              <a:rPr lang="fr-BE" sz="2400" dirty="0" err="1"/>
              <a:t>Assessment</a:t>
            </a:r>
            <a:r>
              <a:rPr lang="fr-BE" sz="2400" dirty="0"/>
              <a:t> of </a:t>
            </a:r>
            <a:r>
              <a:rPr lang="fr-BE" sz="2400" b="1" dirty="0"/>
              <a:t>composite </a:t>
            </a:r>
            <a:r>
              <a:rPr lang="fr-BE" sz="2400" b="1" dirty="0" err="1"/>
              <a:t>brake</a:t>
            </a:r>
            <a:r>
              <a:rPr lang="fr-BE" sz="2400" b="1" dirty="0"/>
              <a:t> blocks</a:t>
            </a:r>
          </a:p>
          <a:p>
            <a:pPr lvl="1"/>
            <a:r>
              <a:rPr lang="fr-BE" sz="2000" dirty="0" err="1"/>
              <a:t>Methodology</a:t>
            </a:r>
            <a:r>
              <a:rPr lang="fr-BE" sz="2000" dirty="0"/>
              <a:t> to </a:t>
            </a:r>
            <a:r>
              <a:rPr lang="fr-BE" sz="2000" dirty="0" err="1"/>
              <a:t>assess</a:t>
            </a:r>
            <a:r>
              <a:rPr lang="fr-BE" sz="2000" dirty="0"/>
              <a:t> the </a:t>
            </a:r>
            <a:r>
              <a:rPr lang="fr-BE" sz="2000" dirty="0" err="1"/>
              <a:t>acoustic</a:t>
            </a:r>
            <a:r>
              <a:rPr lang="fr-BE" sz="2000" dirty="0"/>
              <a:t> performance of CBB at constituent </a:t>
            </a:r>
            <a:r>
              <a:rPr lang="fr-BE" sz="2000" dirty="0" err="1"/>
              <a:t>level</a:t>
            </a:r>
            <a:r>
              <a:rPr lang="fr-BE" sz="2000" dirty="0"/>
              <a:t> in the NOI TSI</a:t>
            </a:r>
          </a:p>
          <a:p>
            <a:pPr lvl="1"/>
            <a:r>
              <a:rPr lang="fr-BE" sz="2000" dirty="0" err="1"/>
              <a:t>Anaysis</a:t>
            </a:r>
            <a:r>
              <a:rPr lang="fr-BE" sz="2000" dirty="0"/>
              <a:t> of the </a:t>
            </a:r>
            <a:r>
              <a:rPr lang="fr-BE" sz="2000" dirty="0" err="1"/>
              <a:t>equivalence</a:t>
            </a:r>
            <a:r>
              <a:rPr lang="fr-BE" sz="2000" dirty="0"/>
              <a:t> </a:t>
            </a:r>
            <a:r>
              <a:rPr lang="fr-BE" sz="2000" dirty="0" err="1"/>
              <a:t>between</a:t>
            </a:r>
            <a:r>
              <a:rPr lang="fr-BE" sz="2000" dirty="0"/>
              <a:t> UIC 541-4 and EN 16452 (</a:t>
            </a:r>
            <a:r>
              <a:rPr lang="fr-BE" sz="2000" dirty="0" err="1"/>
              <a:t>ongoing</a:t>
            </a:r>
            <a:r>
              <a:rPr lang="fr-BE" sz="2000" dirty="0"/>
              <a:t>)</a:t>
            </a:r>
          </a:p>
          <a:p>
            <a:pPr lvl="1"/>
            <a:endParaRPr lang="fr-BE" sz="2000" dirty="0"/>
          </a:p>
          <a:p>
            <a:r>
              <a:rPr lang="fr-BE" sz="2400" dirty="0"/>
              <a:t> Inclusion of </a:t>
            </a:r>
            <a:r>
              <a:rPr lang="fr-BE" sz="2400" dirty="0" err="1"/>
              <a:t>requirements</a:t>
            </a:r>
            <a:r>
              <a:rPr lang="fr-BE" sz="2400" dirty="0"/>
              <a:t> applicable to wagons and to locomotives in the WAG and LOC&amp;PAS </a:t>
            </a:r>
            <a:r>
              <a:rPr lang="fr-BE" sz="2400" dirty="0" err="1"/>
              <a:t>TSIs</a:t>
            </a:r>
            <a:r>
              <a:rPr lang="fr-BE" sz="2400" dirty="0"/>
              <a:t> </a:t>
            </a:r>
            <a:r>
              <a:rPr lang="fr-BE" sz="2400" dirty="0" err="1"/>
              <a:t>covering</a:t>
            </a:r>
            <a:r>
              <a:rPr lang="fr-BE" sz="2400" dirty="0"/>
              <a:t>:</a:t>
            </a:r>
          </a:p>
          <a:p>
            <a:pPr lvl="1"/>
            <a:r>
              <a:rPr lang="en-GB" sz="2000" b="1" dirty="0"/>
              <a:t>Derailment prevention function </a:t>
            </a:r>
            <a:r>
              <a:rPr lang="en-GB" sz="2000" dirty="0"/>
              <a:t>(DPF) </a:t>
            </a:r>
          </a:p>
          <a:p>
            <a:pPr lvl="1"/>
            <a:r>
              <a:rPr lang="en-GB" sz="2000" b="1" dirty="0"/>
              <a:t>Derailment detection function </a:t>
            </a:r>
            <a:r>
              <a:rPr lang="en-GB" sz="2000" dirty="0"/>
              <a:t>(DDF)</a:t>
            </a:r>
          </a:p>
          <a:p>
            <a:pPr lvl="1"/>
            <a:r>
              <a:rPr lang="en-US" sz="2000" dirty="0"/>
              <a:t>Derailment detection and actuation function (DDAF) </a:t>
            </a:r>
            <a:endParaRPr lang="en-GB" sz="2000" dirty="0"/>
          </a:p>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16</a:t>
            </a:fld>
            <a:endParaRPr lang="en-GB"/>
          </a:p>
        </p:txBody>
      </p:sp>
    </p:spTree>
    <p:extLst>
      <p:ext uri="{BB962C8B-B14F-4D97-AF65-F5344CB8AC3E}">
        <p14:creationId xmlns:p14="http://schemas.microsoft.com/office/powerpoint/2010/main" val="1477000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n-lt"/>
                <a:ea typeface="Times New Roman" panose="02020603050405020304" pitchFamily="18" charset="0"/>
                <a:cs typeface="Times New Roman" panose="02020603050405020304" pitchFamily="18" charset="0"/>
              </a:rPr>
              <a:t>But “green freight” isn’t only about the WAG TSI. A growing part of freight transport is combined transport. Thanks to the new organisation by topics presented by Olivier, we established a topical group in charge of making proposals to facilitate combined transport, building on the conclusions of the report the Agency published in 2018.</a:t>
            </a:r>
          </a:p>
          <a:p>
            <a:endParaRPr lang="en-GB" sz="1200" dirty="0">
              <a:latin typeface="+mn-lt"/>
            </a:endParaRPr>
          </a:p>
          <a:p>
            <a:r>
              <a:rPr lang="en-GB" sz="1200" dirty="0">
                <a:latin typeface="+mn-lt"/>
              </a:rPr>
              <a:t>Inputs provided by a Joint Sector Group</a:t>
            </a:r>
          </a:p>
          <a:p>
            <a:endParaRPr lang="en-GB" sz="1200" dirty="0">
              <a:latin typeface="+mn-lt"/>
            </a:endParaRPr>
          </a:p>
          <a:p>
            <a:r>
              <a:rPr lang="en-GB" sz="1200" dirty="0">
                <a:latin typeface="+mn-lt"/>
              </a:rPr>
              <a:t>Different Approach: requirements in existing REG, and common guidance in a specific application guide</a:t>
            </a:r>
          </a:p>
          <a:p>
            <a:endParaRPr lang="en-GB" sz="1200" dirty="0">
              <a:latin typeface="+mn-lt"/>
            </a:endParaRPr>
          </a:p>
          <a:p>
            <a:r>
              <a:rPr lang="en-GB" sz="1200" dirty="0">
                <a:latin typeface="+mn-lt"/>
              </a:rPr>
              <a:t>Harmonisation of the codification system</a:t>
            </a:r>
          </a:p>
          <a:p>
            <a:r>
              <a:rPr lang="en-GB" sz="1200" dirty="0">
                <a:latin typeface="+mn-lt"/>
              </a:rPr>
              <a:t>Operational rules for operation of CT</a:t>
            </a:r>
          </a:p>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17</a:t>
            </a:fld>
            <a:endParaRPr lang="en-GB"/>
          </a:p>
        </p:txBody>
      </p:sp>
    </p:spTree>
    <p:extLst>
      <p:ext uri="{BB962C8B-B14F-4D97-AF65-F5344CB8AC3E}">
        <p14:creationId xmlns:p14="http://schemas.microsoft.com/office/powerpoint/2010/main" val="363864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latin typeface="+mn-lt"/>
                <a:ea typeface="Times New Roman" panose="02020603050405020304" pitchFamily="18" charset="0"/>
                <a:cs typeface="Times New Roman" panose="02020603050405020304" pitchFamily="18" charset="0"/>
              </a:rPr>
              <a:t>I said that the topical group on combined transport makes proposals impacting the WAG TSI, INF TSI, OPE TSI, RINF… Similarly, we also created other working groups to review the interfaces between two or more subsystems, such as between RST and INF, LOC&amp;PAS and ENE, and RST and CCS... Since we used to work in silo, with one WP for one TSI, this approach proved to be very interesting</a:t>
            </a:r>
          </a:p>
          <a:p>
            <a:pPr marL="285750"/>
            <a:endParaRPr lang="fr-BE" sz="1000" b="0" dirty="0">
              <a:latin typeface="+mn-lt"/>
            </a:endParaRPr>
          </a:p>
          <a:p>
            <a:pPr marL="285750"/>
            <a:r>
              <a:rPr lang="fr-BE" sz="1000" b="1" dirty="0">
                <a:latin typeface="+mn-lt"/>
              </a:rPr>
              <a:t>Interfaces </a:t>
            </a:r>
            <a:r>
              <a:rPr lang="fr-BE" sz="1000" b="1" dirty="0" err="1">
                <a:latin typeface="+mn-lt"/>
              </a:rPr>
              <a:t>rolling</a:t>
            </a:r>
            <a:r>
              <a:rPr lang="fr-BE" sz="1000" b="1" dirty="0">
                <a:latin typeface="+mn-lt"/>
              </a:rPr>
              <a:t> stock / </a:t>
            </a:r>
            <a:r>
              <a:rPr lang="fr-BE" sz="1000" b="1" dirty="0" err="1">
                <a:latin typeface="+mn-lt"/>
              </a:rPr>
              <a:t>fixed</a:t>
            </a:r>
            <a:r>
              <a:rPr lang="fr-BE" sz="1000" b="1" dirty="0">
                <a:latin typeface="+mn-lt"/>
              </a:rPr>
              <a:t> installations</a:t>
            </a:r>
          </a:p>
          <a:p>
            <a:pPr marL="285750"/>
            <a:r>
              <a:rPr lang="fr-BE" sz="1000" b="1" dirty="0" err="1">
                <a:latin typeface="+mn-lt"/>
              </a:rPr>
              <a:t>Task</a:t>
            </a:r>
            <a:r>
              <a:rPr lang="fr-BE" sz="1000" b="1" dirty="0">
                <a:latin typeface="+mn-lt"/>
              </a:rPr>
              <a:t> forces </a:t>
            </a:r>
            <a:r>
              <a:rPr lang="fr-BE" sz="1000" b="1" dirty="0" err="1">
                <a:latin typeface="+mn-lt"/>
              </a:rPr>
              <a:t>chaired</a:t>
            </a:r>
            <a:r>
              <a:rPr lang="fr-BE" sz="1000" b="1" dirty="0">
                <a:latin typeface="+mn-lt"/>
              </a:rPr>
              <a:t> by the </a:t>
            </a:r>
            <a:r>
              <a:rPr lang="fr-BE" sz="1000" b="1" dirty="0" err="1">
                <a:latin typeface="+mn-lt"/>
              </a:rPr>
              <a:t>sector</a:t>
            </a:r>
            <a:endParaRPr lang="fr-BE" sz="1000" b="1" dirty="0">
              <a:latin typeface="+mn-lt"/>
            </a:endParaRPr>
          </a:p>
          <a:p>
            <a:pPr marL="685800" lvl="1"/>
            <a:r>
              <a:rPr lang="en-US" sz="1000" dirty="0">
                <a:latin typeface="+mn-lt"/>
              </a:rPr>
              <a:t>Amendments of the ENE and LOC&amp;PAS TSIs on interfaces (pantograph/catenary requirements). </a:t>
            </a:r>
          </a:p>
          <a:p>
            <a:pPr marL="685800" lvl="1"/>
            <a:r>
              <a:rPr lang="en-US" sz="1000" dirty="0">
                <a:latin typeface="+mn-lt"/>
              </a:rPr>
              <a:t>Amendments of the INF and LOC&amp;PAS TSIs on interfaces, including requirements on traffic loads and load carrying capacity of infrastructure</a:t>
            </a:r>
          </a:p>
          <a:p>
            <a:pPr marL="685800" lvl="1"/>
            <a:r>
              <a:rPr lang="en-US" sz="1000" dirty="0">
                <a:latin typeface="+mn-lt"/>
              </a:rPr>
              <a:t>Clarification of the conditions applicable in case of </a:t>
            </a:r>
            <a:r>
              <a:rPr lang="en-US" sz="1000" b="1" dirty="0">
                <a:latin typeface="+mn-lt"/>
              </a:rPr>
              <a:t>upgrade/renewal of subsystems</a:t>
            </a:r>
            <a:r>
              <a:rPr lang="en-US" sz="1000" dirty="0">
                <a:latin typeface="+mn-lt"/>
              </a:rPr>
              <a:t> in the ENE and INF TSIs (ongoing)</a:t>
            </a:r>
            <a:endParaRPr lang="en-GB" sz="1000" dirty="0">
              <a:latin typeface="+mn-lt"/>
            </a:endParaRPr>
          </a:p>
          <a:p>
            <a:endParaRPr lang="fr-BE" sz="1000" dirty="0">
              <a:latin typeface="+mn-lt"/>
            </a:endParaRPr>
          </a:p>
          <a:p>
            <a:r>
              <a:rPr lang="fr-BE" sz="1000" dirty="0">
                <a:latin typeface="+mn-lt"/>
              </a:rPr>
              <a:t>Interfaces Rolling stock / CCS </a:t>
            </a:r>
            <a:r>
              <a:rPr lang="fr-BE" sz="1000" dirty="0" err="1">
                <a:latin typeface="+mn-lt"/>
              </a:rPr>
              <a:t>subsystems</a:t>
            </a:r>
            <a:endParaRPr lang="fr-BE" sz="1000" dirty="0">
              <a:latin typeface="+mn-lt"/>
            </a:endParaRPr>
          </a:p>
          <a:p>
            <a:pPr marL="685800" lvl="1"/>
            <a:r>
              <a:rPr lang="fr-BE" sz="1000" dirty="0">
                <a:latin typeface="+mn-lt"/>
              </a:rPr>
              <a:t>Exhaustive </a:t>
            </a:r>
            <a:r>
              <a:rPr lang="fr-BE" sz="1000" b="1" dirty="0" err="1">
                <a:latin typeface="+mn-lt"/>
              </a:rPr>
              <a:t>review</a:t>
            </a:r>
            <a:r>
              <a:rPr lang="fr-BE" sz="1000" b="1" dirty="0">
                <a:latin typeface="+mn-lt"/>
              </a:rPr>
              <a:t> of interfaces </a:t>
            </a:r>
            <a:r>
              <a:rPr lang="fr-BE" sz="1000" dirty="0">
                <a:latin typeface="+mn-lt"/>
              </a:rPr>
              <a:t>and update of the LOC&amp;PAS TSI to </a:t>
            </a:r>
            <a:r>
              <a:rPr lang="fr-BE" sz="1000" dirty="0" err="1">
                <a:latin typeface="+mn-lt"/>
              </a:rPr>
              <a:t>clarify</a:t>
            </a:r>
            <a:r>
              <a:rPr lang="fr-BE" sz="1000" dirty="0">
                <a:latin typeface="+mn-lt"/>
              </a:rPr>
              <a:t> the </a:t>
            </a:r>
            <a:r>
              <a:rPr lang="fr-BE" sz="1000" dirty="0" err="1">
                <a:latin typeface="+mn-lt"/>
              </a:rPr>
              <a:t>references</a:t>
            </a:r>
            <a:r>
              <a:rPr lang="fr-BE" sz="1000" dirty="0">
                <a:latin typeface="+mn-lt"/>
              </a:rPr>
              <a:t> to </a:t>
            </a:r>
            <a:r>
              <a:rPr lang="fr-BE" sz="1000" dirty="0" err="1">
                <a:latin typeface="+mn-lt"/>
              </a:rPr>
              <a:t>subset</a:t>
            </a:r>
            <a:r>
              <a:rPr lang="fr-BE" sz="1000" dirty="0">
                <a:latin typeface="+mn-lt"/>
              </a:rPr>
              <a:t> 34 </a:t>
            </a:r>
          </a:p>
          <a:p>
            <a:pPr marL="685800" lvl="1"/>
            <a:r>
              <a:rPr lang="fr-BE" sz="1000" dirty="0">
                <a:latin typeface="+mn-lt"/>
              </a:rPr>
              <a:t>Preliminary </a:t>
            </a:r>
            <a:r>
              <a:rPr lang="fr-BE" sz="1000" dirty="0" err="1">
                <a:latin typeface="+mn-lt"/>
              </a:rPr>
              <a:t>review</a:t>
            </a:r>
            <a:r>
              <a:rPr lang="fr-BE" sz="1000" dirty="0">
                <a:latin typeface="+mn-lt"/>
              </a:rPr>
              <a:t> of interfaces </a:t>
            </a:r>
            <a:r>
              <a:rPr lang="fr-BE" sz="1000" dirty="0" err="1">
                <a:latin typeface="+mn-lt"/>
              </a:rPr>
              <a:t>between</a:t>
            </a:r>
            <a:r>
              <a:rPr lang="fr-BE" sz="1000" dirty="0">
                <a:latin typeface="+mn-lt"/>
              </a:rPr>
              <a:t> </a:t>
            </a:r>
            <a:r>
              <a:rPr lang="fr-BE" sz="1000" dirty="0" err="1">
                <a:latin typeface="+mn-lt"/>
              </a:rPr>
              <a:t>rolling</a:t>
            </a:r>
            <a:r>
              <a:rPr lang="fr-BE" sz="1000" dirty="0">
                <a:latin typeface="+mn-lt"/>
              </a:rPr>
              <a:t> stock and CCS for </a:t>
            </a:r>
            <a:r>
              <a:rPr lang="fr-BE" sz="1000" b="1" dirty="0" err="1">
                <a:latin typeface="+mn-lt"/>
              </a:rPr>
              <a:t>Automatic</a:t>
            </a:r>
            <a:r>
              <a:rPr lang="fr-BE" sz="1000" b="1" dirty="0">
                <a:latin typeface="+mn-lt"/>
              </a:rPr>
              <a:t> Train </a:t>
            </a:r>
            <a:r>
              <a:rPr lang="fr-BE" sz="1000" b="1" dirty="0" err="1">
                <a:latin typeface="+mn-lt"/>
              </a:rPr>
              <a:t>Operation</a:t>
            </a:r>
            <a:r>
              <a:rPr lang="fr-BE" sz="1000" b="1" dirty="0">
                <a:latin typeface="+mn-lt"/>
              </a:rPr>
              <a:t> </a:t>
            </a:r>
          </a:p>
          <a:p>
            <a:pPr marL="685800" lvl="1"/>
            <a:endParaRPr lang="fr-BE" dirty="0"/>
          </a:p>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18</a:t>
            </a:fld>
            <a:endParaRPr lang="en-GB"/>
          </a:p>
        </p:txBody>
      </p:sp>
    </p:spTree>
    <p:extLst>
      <p:ext uri="{BB962C8B-B14F-4D97-AF65-F5344CB8AC3E}">
        <p14:creationId xmlns:p14="http://schemas.microsoft.com/office/powerpoint/2010/main" val="1932207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n-lt"/>
                <a:ea typeface="Times New Roman" panose="02020603050405020304" pitchFamily="18" charset="0"/>
                <a:cs typeface="Times New Roman" panose="02020603050405020304" pitchFamily="18" charset="0"/>
              </a:rPr>
              <a:t>A lot of efforts were also put on the update of standards. We analysed the 162 standards that are referenced in the TSIs and discovered that, for 133 of them, an update was necessary!</a:t>
            </a:r>
          </a:p>
          <a:p>
            <a:endParaRPr lang="fr-BE" sz="1200" dirty="0">
              <a:latin typeface="+mn-lt"/>
            </a:endParaRPr>
          </a:p>
          <a:p>
            <a:endParaRPr lang="fr-BE" dirty="0"/>
          </a:p>
          <a:p>
            <a:r>
              <a:rPr lang="fr-BE" dirty="0"/>
              <a:t>Heavy </a:t>
            </a:r>
            <a:r>
              <a:rPr lang="fr-BE" dirty="0" err="1"/>
              <a:t>backlog</a:t>
            </a:r>
            <a:r>
              <a:rPr lang="fr-BE" dirty="0"/>
              <a:t> of </a:t>
            </a:r>
            <a:r>
              <a:rPr lang="fr-BE" dirty="0" err="1"/>
              <a:t>outdated</a:t>
            </a:r>
            <a:r>
              <a:rPr lang="fr-BE" dirty="0"/>
              <a:t> standards </a:t>
            </a:r>
            <a:r>
              <a:rPr lang="fr-BE" dirty="0" err="1"/>
              <a:t>still</a:t>
            </a:r>
            <a:r>
              <a:rPr lang="fr-BE" dirty="0"/>
              <a:t> </a:t>
            </a:r>
            <a:r>
              <a:rPr lang="fr-BE" dirty="0" err="1"/>
              <a:t>referenced</a:t>
            </a:r>
            <a:r>
              <a:rPr lang="fr-BE" dirty="0"/>
              <a:t>  in the </a:t>
            </a:r>
            <a:r>
              <a:rPr lang="fr-BE" dirty="0" err="1"/>
              <a:t>TSIs</a:t>
            </a:r>
            <a:r>
              <a:rPr lang="fr-BE" dirty="0"/>
              <a:t> </a:t>
            </a:r>
            <a:r>
              <a:rPr lang="fr-BE" dirty="0" err="1"/>
              <a:t>because</a:t>
            </a:r>
            <a:r>
              <a:rPr lang="fr-BE" dirty="0"/>
              <a:t> no exhaustive </a:t>
            </a:r>
            <a:r>
              <a:rPr lang="fr-BE" dirty="0" err="1"/>
              <a:t>analysis</a:t>
            </a:r>
            <a:r>
              <a:rPr lang="fr-BE" dirty="0"/>
              <a:t> </a:t>
            </a:r>
            <a:r>
              <a:rPr lang="fr-BE" dirty="0" err="1"/>
              <a:t>since</a:t>
            </a:r>
            <a:r>
              <a:rPr lang="fr-BE" dirty="0"/>
              <a:t> the TSI package 2014…</a:t>
            </a:r>
          </a:p>
          <a:p>
            <a:endParaRPr lang="fr-BE" dirty="0"/>
          </a:p>
          <a:p>
            <a:r>
              <a:rPr lang="fr-BE" dirty="0" err="1"/>
              <a:t>Approximately</a:t>
            </a:r>
            <a:r>
              <a:rPr lang="fr-BE" dirty="0"/>
              <a:t> </a:t>
            </a:r>
            <a:r>
              <a:rPr lang="fr-BE" b="1" dirty="0"/>
              <a:t>130 standards </a:t>
            </a:r>
            <a:r>
              <a:rPr lang="fr-BE" b="1" dirty="0" err="1"/>
              <a:t>under</a:t>
            </a:r>
            <a:r>
              <a:rPr lang="fr-BE" b="1" dirty="0"/>
              <a:t> </a:t>
            </a:r>
            <a:r>
              <a:rPr lang="fr-BE" b="1" dirty="0" err="1"/>
              <a:t>review</a:t>
            </a:r>
            <a:r>
              <a:rPr lang="fr-BE" b="1" dirty="0"/>
              <a:t> </a:t>
            </a:r>
          </a:p>
          <a:p>
            <a:endParaRPr lang="fr-BE" dirty="0"/>
          </a:p>
          <a:p>
            <a:r>
              <a:rPr lang="fr-BE" dirty="0" err="1"/>
              <a:t>Involvment</a:t>
            </a:r>
            <a:r>
              <a:rPr lang="fr-BE" dirty="0"/>
              <a:t> of </a:t>
            </a:r>
            <a:r>
              <a:rPr lang="fr-BE" dirty="0" err="1"/>
              <a:t>external</a:t>
            </a:r>
            <a:r>
              <a:rPr lang="fr-BE" dirty="0"/>
              <a:t> experts </a:t>
            </a:r>
            <a:r>
              <a:rPr lang="fr-BE" dirty="0" err="1"/>
              <a:t>from</a:t>
            </a:r>
            <a:r>
              <a:rPr lang="fr-BE" dirty="0"/>
              <a:t> the </a:t>
            </a:r>
            <a:r>
              <a:rPr lang="fr-BE" dirty="0" err="1"/>
              <a:t>sector</a:t>
            </a:r>
            <a:r>
              <a:rPr lang="fr-BE" dirty="0"/>
              <a:t> forum rail for the update</a:t>
            </a:r>
            <a:endParaRPr lang="en-GB" dirty="0"/>
          </a:p>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19</a:t>
            </a:fld>
            <a:endParaRPr lang="en-GB"/>
          </a:p>
        </p:txBody>
      </p:sp>
    </p:spTree>
    <p:extLst>
      <p:ext uri="{BB962C8B-B14F-4D97-AF65-F5344CB8AC3E}">
        <p14:creationId xmlns:p14="http://schemas.microsoft.com/office/powerpoint/2010/main" val="83277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n-lt"/>
                <a:ea typeface="Times New Roman" panose="02020603050405020304" pitchFamily="18" charset="0"/>
                <a:cs typeface="Times New Roman" panose="02020603050405020304" pitchFamily="18" charset="0"/>
              </a:rPr>
              <a:t>Last but not least, I’d like to give some information on the new transition regime that we propose for the TSIs relative to rolling stock. This new regime should have a significant impact on all rolling stock projects.</a:t>
            </a:r>
          </a:p>
          <a:p>
            <a:pPr marL="0" indent="0">
              <a:buNone/>
            </a:pPr>
            <a:endParaRPr lang="en-US" sz="1200" dirty="0">
              <a:latin typeface="+mn-lt"/>
            </a:endParaRPr>
          </a:p>
          <a:p>
            <a:pPr marL="0" indent="0">
              <a:buNone/>
            </a:pPr>
            <a:r>
              <a:rPr lang="en-US" sz="1200" dirty="0">
                <a:latin typeface="+mn-lt"/>
              </a:rPr>
              <a:t>First important point: TSI changes will be </a:t>
            </a:r>
            <a:r>
              <a:rPr lang="en-US" sz="1200" dirty="0" err="1">
                <a:latin typeface="+mn-lt"/>
              </a:rPr>
              <a:t>categorised</a:t>
            </a:r>
            <a:r>
              <a:rPr lang="en-US" sz="1200" dirty="0">
                <a:latin typeface="+mn-lt"/>
              </a:rPr>
              <a:t> and listed</a:t>
            </a:r>
          </a:p>
          <a:p>
            <a:pPr marL="457200">
              <a:lnSpc>
                <a:spcPct val="106000"/>
              </a:lnSpc>
              <a:spcAft>
                <a:spcPts val="800"/>
              </a:spcAft>
            </a:pPr>
            <a:r>
              <a:rPr lang="en-US" sz="1200" dirty="0">
                <a:effectLst/>
                <a:latin typeface="+mn-lt"/>
                <a:ea typeface="Times New Roman" panose="02020603050405020304" pitchFamily="18" charset="0"/>
                <a:cs typeface="Times New Roman" panose="02020603050405020304" pitchFamily="18" charset="0"/>
              </a:rPr>
              <a:t>a TSI clause for which the conformity with the previous version of that TSI ensures in all cases the conformity with the new version. </a:t>
            </a:r>
            <a:endParaRPr lang="en-GB" sz="1200" dirty="0">
              <a:effectLst/>
              <a:latin typeface="+mn-lt"/>
              <a:ea typeface="Times New Roman" panose="02020603050405020304" pitchFamily="18" charset="0"/>
              <a:cs typeface="Times New Roman" panose="02020603050405020304" pitchFamily="18" charset="0"/>
            </a:endParaRPr>
          </a:p>
          <a:p>
            <a:pPr marL="457200">
              <a:lnSpc>
                <a:spcPct val="106000"/>
              </a:lnSpc>
              <a:spcAft>
                <a:spcPts val="800"/>
              </a:spcAft>
            </a:pPr>
            <a:r>
              <a:rPr lang="en-US" sz="1200" dirty="0">
                <a:effectLst/>
                <a:latin typeface="+mn-lt"/>
                <a:ea typeface="Times New Roman" panose="02020603050405020304" pitchFamily="18" charset="0"/>
                <a:cs typeface="Times New Roman" panose="02020603050405020304" pitchFamily="18" charset="0"/>
              </a:rPr>
              <a:t>no transition period from a version of a TSI to the next version.</a:t>
            </a:r>
            <a:endParaRPr lang="en-GB" sz="1200" dirty="0">
              <a:effectLst/>
              <a:latin typeface="+mn-lt"/>
              <a:ea typeface="Times New Roman" panose="02020603050405020304" pitchFamily="18" charset="0"/>
              <a:cs typeface="Times New Roman" panose="02020603050405020304" pitchFamily="18" charset="0"/>
            </a:endParaRPr>
          </a:p>
          <a:p>
            <a:pPr marL="457200">
              <a:lnSpc>
                <a:spcPct val="106000"/>
              </a:lnSpc>
              <a:spcAft>
                <a:spcPts val="800"/>
              </a:spcAft>
            </a:pPr>
            <a:r>
              <a:rPr lang="en-US" sz="1200" dirty="0">
                <a:effectLst/>
                <a:latin typeface="+mn-lt"/>
                <a:ea typeface="Times New Roman" panose="02020603050405020304" pitchFamily="18" charset="0"/>
                <a:cs typeface="Times New Roman" panose="02020603050405020304" pitchFamily="18" charset="0"/>
              </a:rPr>
              <a:t>a TSI clause for which the conformity with the previous version of that TSI does not lead to conformity with the new version. </a:t>
            </a:r>
            <a:endParaRPr lang="en-GB" sz="1200" dirty="0">
              <a:effectLst/>
              <a:latin typeface="+mn-lt"/>
              <a:ea typeface="Times New Roman" panose="02020603050405020304" pitchFamily="18" charset="0"/>
              <a:cs typeface="Times New Roman" panose="02020603050405020304" pitchFamily="18" charset="0"/>
            </a:endParaRPr>
          </a:p>
          <a:p>
            <a:pPr marL="457200">
              <a:lnSpc>
                <a:spcPct val="106000"/>
              </a:lnSpc>
              <a:spcAft>
                <a:spcPts val="800"/>
              </a:spcAft>
            </a:pPr>
            <a:r>
              <a:rPr lang="en-US" sz="1200" dirty="0">
                <a:effectLst/>
                <a:latin typeface="+mn-lt"/>
                <a:ea typeface="Times New Roman" panose="02020603050405020304" pitchFamily="18" charset="0"/>
                <a:cs typeface="Times New Roman" panose="02020603050405020304" pitchFamily="18" charset="0"/>
              </a:rPr>
              <a:t>generic transition regime of 7 years from a version of a TSI to the next version.</a:t>
            </a:r>
            <a:endParaRPr lang="en-GB" sz="1200" dirty="0">
              <a:effectLst/>
              <a:latin typeface="+mn-lt"/>
              <a:ea typeface="Times New Roman" panose="02020603050405020304" pitchFamily="18" charset="0"/>
              <a:cs typeface="Times New Roman" panose="02020603050405020304" pitchFamily="18" charset="0"/>
            </a:endParaRPr>
          </a:p>
          <a:p>
            <a:pPr marL="457200">
              <a:lnSpc>
                <a:spcPct val="106000"/>
              </a:lnSpc>
              <a:spcAft>
                <a:spcPts val="800"/>
              </a:spcAft>
            </a:pPr>
            <a:r>
              <a:rPr lang="en-US" sz="1200" dirty="0">
                <a:effectLst/>
                <a:latin typeface="+mn-lt"/>
                <a:ea typeface="Times New Roman" panose="02020603050405020304" pitchFamily="18" charset="0"/>
                <a:cs typeface="Times New Roman" panose="02020603050405020304" pitchFamily="18" charset="0"/>
              </a:rPr>
              <a:t>a TSI clause for which the conformity with the previous version of that TSI does not ensure the conformity with the new version and for which a specific transition regime is defined.</a:t>
            </a:r>
            <a:endParaRPr lang="en-GB" sz="1200" dirty="0">
              <a:effectLst/>
              <a:latin typeface="+mn-lt"/>
              <a:ea typeface="Times New Roman" panose="02020603050405020304" pitchFamily="18" charset="0"/>
              <a:cs typeface="Times New Roman" panose="02020603050405020304" pitchFamily="18" charset="0"/>
            </a:endParaRPr>
          </a:p>
          <a:p>
            <a:pPr marL="457200">
              <a:lnSpc>
                <a:spcPct val="106000"/>
              </a:lnSpc>
              <a:spcAft>
                <a:spcPts val="800"/>
              </a:spcAft>
            </a:pPr>
            <a:r>
              <a:rPr lang="en-US" sz="1200" dirty="0">
                <a:effectLst/>
                <a:latin typeface="+mn-lt"/>
                <a:ea typeface="Times New Roman" panose="02020603050405020304" pitchFamily="18" charset="0"/>
                <a:cs typeface="Times New Roman" panose="02020603050405020304" pitchFamily="18" charset="0"/>
              </a:rPr>
              <a:t>specific transition regime defined and justified for each change.</a:t>
            </a:r>
            <a:endParaRPr lang="en-GB" sz="1200" dirty="0">
              <a:effectLst/>
              <a:latin typeface="+mn-lt"/>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20</a:t>
            </a:fld>
            <a:endParaRPr lang="en-GB"/>
          </a:p>
        </p:txBody>
      </p:sp>
    </p:spTree>
    <p:extLst>
      <p:ext uri="{BB962C8B-B14F-4D97-AF65-F5344CB8AC3E}">
        <p14:creationId xmlns:p14="http://schemas.microsoft.com/office/powerpoint/2010/main" val="3915766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bg2">
                    <a:lumMod val="25000"/>
                  </a:schemeClr>
                </a:solidFill>
                <a:latin typeface="+mn-lt"/>
              </a:rPr>
              <a:t>“Phase A/B” concept with time limits replaced by </a:t>
            </a:r>
            <a:r>
              <a:rPr lang="en-US" sz="1000" b="1" dirty="0">
                <a:solidFill>
                  <a:schemeClr val="bg2">
                    <a:lumMod val="25000"/>
                  </a:schemeClr>
                </a:solidFill>
                <a:latin typeface="+mn-lt"/>
              </a:rPr>
              <a:t>“Design Phase” and “Production Phase” with no time limit</a:t>
            </a:r>
          </a:p>
          <a:p>
            <a:endParaRPr lang="en-US" sz="1000" dirty="0">
              <a:solidFill>
                <a:schemeClr val="bg2">
                  <a:lumMod val="25000"/>
                </a:schemeClr>
              </a:solidFill>
              <a:latin typeface="+mn-lt"/>
            </a:endParaRPr>
          </a:p>
          <a:p>
            <a:r>
              <a:rPr lang="en-US" sz="1000" dirty="0">
                <a:solidFill>
                  <a:schemeClr val="bg2">
                    <a:lumMod val="25000"/>
                  </a:schemeClr>
                </a:solidFill>
                <a:latin typeface="+mn-lt"/>
              </a:rPr>
              <a:t>EC type or design examination certificate issued by the NoBo according to the TSIs applicable at the time of issuing (no “freezing” of the regulatory framework) </a:t>
            </a:r>
          </a:p>
          <a:p>
            <a:endParaRPr lang="en-US" sz="1000" dirty="0">
              <a:solidFill>
                <a:schemeClr val="bg2">
                  <a:lumMod val="25000"/>
                </a:schemeClr>
              </a:solidFill>
              <a:latin typeface="+mn-lt"/>
            </a:endParaRPr>
          </a:p>
          <a:p>
            <a:pPr marL="285750" indent="-285750">
              <a:buFont typeface="Arial" panose="020B0604020202020204" pitchFamily="34" charset="0"/>
              <a:buChar char="•"/>
            </a:pPr>
            <a:r>
              <a:rPr lang="en-US" sz="1000" dirty="0">
                <a:solidFill>
                  <a:schemeClr val="bg2">
                    <a:lumMod val="25000"/>
                  </a:schemeClr>
                </a:solidFill>
                <a:latin typeface="+mn-lt"/>
              </a:rPr>
              <a:t>Applicability of the amended clauses of the TSIs to ongoing projects according to their transition regime (C2 generic = after 7 years, C3 specific = defined for each change, next slide) </a:t>
            </a:r>
          </a:p>
          <a:p>
            <a:pPr marL="285750" indent="-285750">
              <a:buFont typeface="Arial" panose="020B0604020202020204" pitchFamily="34" charset="0"/>
              <a:buChar char="•"/>
            </a:pPr>
            <a:endParaRPr lang="en-US" sz="1000" dirty="0">
              <a:solidFill>
                <a:schemeClr val="bg2">
                  <a:lumMod val="25000"/>
                </a:schemeClr>
              </a:solidFill>
              <a:latin typeface="+mn-lt"/>
            </a:endParaRPr>
          </a:p>
          <a:p>
            <a:pPr marL="285750" indent="-285750">
              <a:buFont typeface="Arial" panose="020B0604020202020204" pitchFamily="34" charset="0"/>
              <a:buChar char="•"/>
            </a:pPr>
            <a:r>
              <a:rPr lang="en-US" sz="1000" dirty="0">
                <a:solidFill>
                  <a:schemeClr val="bg2">
                    <a:lumMod val="25000"/>
                  </a:schemeClr>
                </a:solidFill>
                <a:latin typeface="+mn-lt"/>
              </a:rPr>
              <a:t>Variants of a type may apply the same TSIs as that type even after EIF of TSI revisions (according to the applicability of TSI changes)</a:t>
            </a:r>
          </a:p>
          <a:p>
            <a:pPr marL="285750" indent="-285750">
              <a:buFont typeface="Arial" panose="020B0604020202020204" pitchFamily="34" charset="0"/>
              <a:buChar char="•"/>
            </a:pPr>
            <a:endParaRPr lang="en-US" sz="1000" dirty="0">
              <a:solidFill>
                <a:schemeClr val="bg2">
                  <a:lumMod val="25000"/>
                </a:schemeClr>
              </a:solidFill>
              <a:latin typeface="+mn-lt"/>
            </a:endParaRPr>
          </a:p>
          <a:p>
            <a:pPr marL="285750" indent="-285750">
              <a:buFont typeface="Arial" panose="020B0604020202020204" pitchFamily="34" charset="0"/>
              <a:buChar char="•"/>
            </a:pPr>
            <a:endParaRPr lang="en-US" sz="1000" dirty="0">
              <a:solidFill>
                <a:schemeClr val="bg2">
                  <a:lumMod val="25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effectLst/>
                <a:latin typeface="+mn-lt"/>
                <a:ea typeface="Times New Roman" panose="02020603050405020304" pitchFamily="18" charset="0"/>
                <a:cs typeface="Times New Roman" panose="02020603050405020304" pitchFamily="18" charset="0"/>
              </a:rPr>
              <a:t>To conclude, I’d like to insist on the benefits of the new way of working when tackling transversal issues such as DAC or combined transport or even transitions. It enables to select the best possible distribution of requirements and it ensures that all TSIs will be consistent. Knowing some topics that will come for future revisions such as charging of traction batteries by the catenary, we believe that this approach is the good one for future revisions too.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dirty="0">
                <a:effectLst/>
                <a:latin typeface="+mn-lt"/>
                <a:ea typeface="Times New Roman" panose="02020603050405020304" pitchFamily="18" charset="0"/>
                <a:cs typeface="Times New Roman" panose="02020603050405020304" pitchFamily="18" charset="0"/>
              </a:rPr>
              <a:t>I also would like to thank the ‘partners’ of the Agency for this revision. It is a lot of work in a short time with a new way of working and a pandemic and without the support of stakeholders it would have been very difficult to reach the point where we are today ! </a:t>
            </a:r>
          </a:p>
          <a:p>
            <a:pPr marL="0" indent="0">
              <a:buFont typeface="Arial" panose="020B0604020202020204" pitchFamily="34" charset="0"/>
              <a:buNone/>
            </a:pPr>
            <a:endParaRPr lang="en-US" dirty="0">
              <a:solidFill>
                <a:schemeClr val="bg2">
                  <a:lumMod val="25000"/>
                </a:schemeClr>
              </a:solidFill>
            </a:endParaRPr>
          </a:p>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21</a:t>
            </a:fld>
            <a:endParaRPr lang="en-GB"/>
          </a:p>
        </p:txBody>
      </p:sp>
    </p:spTree>
    <p:extLst>
      <p:ext uri="{BB962C8B-B14F-4D97-AF65-F5344CB8AC3E}">
        <p14:creationId xmlns:p14="http://schemas.microsoft.com/office/powerpoint/2010/main" val="2121743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22</a:t>
            </a:fld>
            <a:endParaRPr lang="en-GB"/>
          </a:p>
        </p:txBody>
      </p:sp>
    </p:spTree>
    <p:extLst>
      <p:ext uri="{BB962C8B-B14F-4D97-AF65-F5344CB8AC3E}">
        <p14:creationId xmlns:p14="http://schemas.microsoft.com/office/powerpoint/2010/main" val="2294602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3</a:t>
            </a:fld>
            <a:endParaRPr lang="en-GB"/>
          </a:p>
        </p:txBody>
      </p:sp>
    </p:spTree>
    <p:extLst>
      <p:ext uri="{BB962C8B-B14F-4D97-AF65-F5344CB8AC3E}">
        <p14:creationId xmlns:p14="http://schemas.microsoft.com/office/powerpoint/2010/main" val="3586954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26</a:t>
            </a:fld>
            <a:endParaRPr lang="en-GB"/>
          </a:p>
        </p:txBody>
      </p:sp>
    </p:spTree>
    <p:extLst>
      <p:ext uri="{BB962C8B-B14F-4D97-AF65-F5344CB8AC3E}">
        <p14:creationId xmlns:p14="http://schemas.microsoft.com/office/powerpoint/2010/main" val="2549208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27</a:t>
            </a:fld>
            <a:endParaRPr lang="en-GB"/>
          </a:p>
        </p:txBody>
      </p:sp>
    </p:spTree>
    <p:extLst>
      <p:ext uri="{BB962C8B-B14F-4D97-AF65-F5344CB8AC3E}">
        <p14:creationId xmlns:p14="http://schemas.microsoft.com/office/powerpoint/2010/main" val="230463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29</a:t>
            </a:fld>
            <a:endParaRPr lang="en-GB"/>
          </a:p>
        </p:txBody>
      </p:sp>
    </p:spTree>
    <p:extLst>
      <p:ext uri="{BB962C8B-B14F-4D97-AF65-F5344CB8AC3E}">
        <p14:creationId xmlns:p14="http://schemas.microsoft.com/office/powerpoint/2010/main" val="479052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31</a:t>
            </a:fld>
            <a:endParaRPr lang="en-GB"/>
          </a:p>
        </p:txBody>
      </p:sp>
    </p:spTree>
    <p:extLst>
      <p:ext uri="{BB962C8B-B14F-4D97-AF65-F5344CB8AC3E}">
        <p14:creationId xmlns:p14="http://schemas.microsoft.com/office/powerpoint/2010/main" val="1991268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32</a:t>
            </a:fld>
            <a:endParaRPr lang="en-GB"/>
          </a:p>
        </p:txBody>
      </p:sp>
    </p:spTree>
    <p:extLst>
      <p:ext uri="{BB962C8B-B14F-4D97-AF65-F5344CB8AC3E}">
        <p14:creationId xmlns:p14="http://schemas.microsoft.com/office/powerpoint/2010/main" val="985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ts val="2340"/>
              </a:lnSpc>
              <a:spcBef>
                <a:spcPts val="117"/>
              </a:spcBef>
            </a:pPr>
            <a:r>
              <a:rPr lang="en-US" sz="1200" spc="0" baseline="2482" dirty="0">
                <a:solidFill>
                  <a:srgbClr val="001F34"/>
                </a:solidFill>
                <a:latin typeface="+mn-lt"/>
                <a:cs typeface="Calibri"/>
              </a:rPr>
              <a:t>The</a:t>
            </a:r>
            <a:r>
              <a:rPr lang="en-US" sz="1200" spc="9" baseline="2482" dirty="0">
                <a:solidFill>
                  <a:srgbClr val="001F34"/>
                </a:solidFill>
                <a:latin typeface="+mn-lt"/>
                <a:cs typeface="Calibri"/>
              </a:rPr>
              <a:t> </a:t>
            </a:r>
            <a:r>
              <a:rPr lang="en-US" sz="1200" spc="0" baseline="2482" dirty="0">
                <a:solidFill>
                  <a:srgbClr val="001F34"/>
                </a:solidFill>
                <a:latin typeface="+mn-lt"/>
                <a:cs typeface="Calibri"/>
              </a:rPr>
              <a:t>esse</a:t>
            </a:r>
            <a:r>
              <a:rPr lang="en-US" sz="1200" spc="-19" baseline="2482" dirty="0">
                <a:solidFill>
                  <a:srgbClr val="001F34"/>
                </a:solidFill>
                <a:latin typeface="+mn-lt"/>
                <a:cs typeface="Calibri"/>
              </a:rPr>
              <a:t>n</a:t>
            </a:r>
            <a:r>
              <a:rPr lang="en-US" sz="1200" spc="0" baseline="2482" dirty="0">
                <a:solidFill>
                  <a:srgbClr val="001F34"/>
                </a:solidFill>
                <a:latin typeface="+mn-lt"/>
                <a:cs typeface="Calibri"/>
              </a:rPr>
              <a:t>tial </a:t>
            </a:r>
            <a:r>
              <a:rPr lang="en-US" sz="1200" spc="-19" baseline="2482" dirty="0">
                <a:solidFill>
                  <a:srgbClr val="001F34"/>
                </a:solidFill>
                <a:latin typeface="+mn-lt"/>
                <a:cs typeface="Calibri"/>
              </a:rPr>
              <a:t>r</a:t>
            </a:r>
            <a:r>
              <a:rPr lang="en-US" sz="1200" spc="0" baseline="2482" dirty="0">
                <a:solidFill>
                  <a:srgbClr val="001F34"/>
                </a:solidFill>
                <a:latin typeface="+mn-lt"/>
                <a:cs typeface="Calibri"/>
              </a:rPr>
              <a:t>eq</a:t>
            </a:r>
            <a:r>
              <a:rPr lang="en-US" sz="1200" spc="-4" baseline="2482" dirty="0">
                <a:solidFill>
                  <a:srgbClr val="001F34"/>
                </a:solidFill>
                <a:latin typeface="+mn-lt"/>
                <a:cs typeface="Calibri"/>
              </a:rPr>
              <a:t>u</a:t>
            </a:r>
            <a:r>
              <a:rPr lang="en-US" sz="1200" spc="0" baseline="2482" dirty="0">
                <a:solidFill>
                  <a:srgbClr val="001F34"/>
                </a:solidFill>
                <a:latin typeface="+mn-lt"/>
                <a:cs typeface="Calibri"/>
              </a:rPr>
              <a:t>i</a:t>
            </a:r>
            <a:r>
              <a:rPr lang="en-US" sz="1200" spc="-19" baseline="2482" dirty="0">
                <a:solidFill>
                  <a:srgbClr val="001F34"/>
                </a:solidFill>
                <a:latin typeface="+mn-lt"/>
                <a:cs typeface="Calibri"/>
              </a:rPr>
              <a:t>r</a:t>
            </a:r>
            <a:r>
              <a:rPr lang="en-US" sz="1200" spc="0" baseline="2482" dirty="0">
                <a:solidFill>
                  <a:srgbClr val="001F34"/>
                </a:solidFill>
                <a:latin typeface="+mn-lt"/>
                <a:cs typeface="Calibri"/>
              </a:rPr>
              <a:t>e</a:t>
            </a:r>
            <a:r>
              <a:rPr lang="en-US" sz="1200" spc="-4" baseline="2482" dirty="0">
                <a:solidFill>
                  <a:srgbClr val="001F34"/>
                </a:solidFill>
                <a:latin typeface="+mn-lt"/>
                <a:cs typeface="Calibri"/>
              </a:rPr>
              <a:t>m</a:t>
            </a:r>
            <a:r>
              <a:rPr lang="en-US" sz="1200" spc="0" baseline="2482" dirty="0">
                <a:solidFill>
                  <a:srgbClr val="001F34"/>
                </a:solidFill>
                <a:latin typeface="+mn-lt"/>
                <a:cs typeface="Calibri"/>
              </a:rPr>
              <a:t>e</a:t>
            </a:r>
            <a:r>
              <a:rPr lang="en-US" sz="1200" spc="-29" baseline="2482" dirty="0">
                <a:solidFill>
                  <a:srgbClr val="001F34"/>
                </a:solidFill>
                <a:latin typeface="+mn-lt"/>
                <a:cs typeface="Calibri"/>
              </a:rPr>
              <a:t>n</a:t>
            </a:r>
            <a:r>
              <a:rPr lang="en-US" sz="1200" spc="0" baseline="2482" dirty="0">
                <a:solidFill>
                  <a:srgbClr val="001F34"/>
                </a:solidFill>
                <a:latin typeface="+mn-lt"/>
                <a:cs typeface="Calibri"/>
              </a:rPr>
              <a:t>ts</a:t>
            </a:r>
            <a:r>
              <a:rPr lang="en-US" sz="1200" spc="14" baseline="2482" dirty="0">
                <a:solidFill>
                  <a:srgbClr val="001F34"/>
                </a:solidFill>
                <a:latin typeface="+mn-lt"/>
                <a:cs typeface="Calibri"/>
              </a:rPr>
              <a:t> </a:t>
            </a:r>
            <a:r>
              <a:rPr lang="en-US" sz="1200" spc="0" baseline="2482" dirty="0">
                <a:solidFill>
                  <a:srgbClr val="001F34"/>
                </a:solidFill>
                <a:latin typeface="+mn-lt"/>
                <a:cs typeface="Calibri"/>
              </a:rPr>
              <a:t>a</a:t>
            </a:r>
            <a:r>
              <a:rPr lang="en-US" sz="1200" spc="-19" baseline="2482" dirty="0">
                <a:solidFill>
                  <a:srgbClr val="001F34"/>
                </a:solidFill>
                <a:latin typeface="+mn-lt"/>
                <a:cs typeface="Calibri"/>
              </a:rPr>
              <a:t>r</a:t>
            </a:r>
            <a:r>
              <a:rPr lang="en-US" sz="1200" spc="0" baseline="2482" dirty="0">
                <a:solidFill>
                  <a:srgbClr val="001F34"/>
                </a:solidFill>
                <a:latin typeface="+mn-lt"/>
                <a:cs typeface="Calibri"/>
              </a:rPr>
              <a:t>e</a:t>
            </a:r>
            <a:r>
              <a:rPr lang="en-US" sz="1200" spc="482" baseline="2482" dirty="0">
                <a:solidFill>
                  <a:srgbClr val="001F34"/>
                </a:solidFill>
                <a:latin typeface="+mn-lt"/>
                <a:cs typeface="Calibri"/>
              </a:rPr>
              <a:t> </a:t>
            </a:r>
            <a:r>
              <a:rPr lang="en-US" sz="1200" spc="0" baseline="2482" dirty="0">
                <a:solidFill>
                  <a:srgbClr val="001F34"/>
                </a:solidFill>
                <a:latin typeface="+mn-lt"/>
                <a:cs typeface="Calibri"/>
              </a:rPr>
              <a:t>all </a:t>
            </a:r>
            <a:r>
              <a:rPr lang="en-US" sz="1200" spc="-9" baseline="2482" dirty="0">
                <a:solidFill>
                  <a:srgbClr val="001F34"/>
                </a:solidFill>
                <a:latin typeface="+mn-lt"/>
                <a:cs typeface="Calibri"/>
              </a:rPr>
              <a:t>t</a:t>
            </a:r>
            <a:r>
              <a:rPr lang="en-US" sz="1200" spc="0" baseline="2482" dirty="0">
                <a:solidFill>
                  <a:srgbClr val="001F34"/>
                </a:solidFill>
                <a:latin typeface="+mn-lt"/>
                <a:cs typeface="Calibri"/>
              </a:rPr>
              <a:t>he </a:t>
            </a:r>
            <a:r>
              <a:rPr lang="en-US" sz="1200" spc="-29" baseline="2482" dirty="0">
                <a:solidFill>
                  <a:srgbClr val="001F34"/>
                </a:solidFill>
                <a:latin typeface="+mn-lt"/>
                <a:cs typeface="Calibri"/>
              </a:rPr>
              <a:t>c</a:t>
            </a:r>
            <a:r>
              <a:rPr lang="en-US" sz="1200" spc="0" baseline="2482" dirty="0">
                <a:solidFill>
                  <a:srgbClr val="001F34"/>
                </a:solidFill>
                <a:latin typeface="+mn-lt"/>
                <a:cs typeface="Calibri"/>
              </a:rPr>
              <a:t>ondit</a:t>
            </a:r>
            <a:r>
              <a:rPr lang="en-US" sz="1200" spc="-4" baseline="2482" dirty="0">
                <a:solidFill>
                  <a:srgbClr val="001F34"/>
                </a:solidFill>
                <a:latin typeface="+mn-lt"/>
                <a:cs typeface="Calibri"/>
              </a:rPr>
              <a:t>i</a:t>
            </a:r>
            <a:r>
              <a:rPr lang="en-US" sz="1200" spc="0" baseline="2482" dirty="0">
                <a:solidFill>
                  <a:srgbClr val="001F34"/>
                </a:solidFill>
                <a:latin typeface="+mn-lt"/>
                <a:cs typeface="Calibri"/>
              </a:rPr>
              <a:t>ons</a:t>
            </a:r>
            <a:r>
              <a:rPr lang="en-US" sz="1200" spc="480" baseline="2482" dirty="0">
                <a:solidFill>
                  <a:srgbClr val="001F34"/>
                </a:solidFill>
                <a:latin typeface="+mn-lt"/>
                <a:cs typeface="Calibri"/>
              </a:rPr>
              <a:t> </a:t>
            </a:r>
            <a:r>
              <a:rPr lang="en-US" sz="1200" i="1" spc="0" baseline="2482" dirty="0">
                <a:solidFill>
                  <a:srgbClr val="001F34"/>
                </a:solidFill>
                <a:latin typeface="+mn-lt"/>
                <a:cs typeface="Calibri"/>
              </a:rPr>
              <a:t>“which</a:t>
            </a:r>
            <a:r>
              <a:rPr lang="en-US" sz="1200" i="1" spc="-71" baseline="2482" dirty="0">
                <a:solidFill>
                  <a:srgbClr val="001F34"/>
                </a:solidFill>
                <a:latin typeface="+mn-lt"/>
                <a:cs typeface="Calibri"/>
              </a:rPr>
              <a:t> </a:t>
            </a:r>
            <a:r>
              <a:rPr lang="en-US" sz="1200" i="1" spc="0" baseline="2482" dirty="0">
                <a:solidFill>
                  <a:srgbClr val="001F34"/>
                </a:solidFill>
                <a:latin typeface="+mn-lt"/>
                <a:cs typeface="Calibri"/>
              </a:rPr>
              <a:t>mu</a:t>
            </a:r>
            <a:r>
              <a:rPr lang="en-US" sz="1200" i="1" spc="-29" baseline="2482" dirty="0">
                <a:solidFill>
                  <a:srgbClr val="001F34"/>
                </a:solidFill>
                <a:latin typeface="+mn-lt"/>
                <a:cs typeface="Calibri"/>
              </a:rPr>
              <a:t>s</a:t>
            </a:r>
            <a:r>
              <a:rPr lang="en-US" sz="1200" i="1" spc="0" baseline="2482" dirty="0">
                <a:solidFill>
                  <a:srgbClr val="001F34"/>
                </a:solidFill>
                <a:latin typeface="+mn-lt"/>
                <a:cs typeface="Calibri"/>
              </a:rPr>
              <a:t>t</a:t>
            </a:r>
            <a:r>
              <a:rPr lang="en-US" sz="1200" i="1" spc="-37" baseline="2482" dirty="0">
                <a:solidFill>
                  <a:srgbClr val="001F34"/>
                </a:solidFill>
                <a:latin typeface="+mn-lt"/>
                <a:cs typeface="Calibri"/>
              </a:rPr>
              <a:t> </a:t>
            </a:r>
            <a:r>
              <a:rPr lang="en-US" sz="1200" i="1" spc="0" baseline="2482" dirty="0">
                <a:solidFill>
                  <a:srgbClr val="001F34"/>
                </a:solidFill>
                <a:latin typeface="+mn-lt"/>
                <a:cs typeface="Calibri"/>
              </a:rPr>
              <a:t>be</a:t>
            </a:r>
            <a:endParaRPr lang="en-US" sz="1000" dirty="0">
              <a:latin typeface="+mn-lt"/>
              <a:cs typeface="Calibri"/>
            </a:endParaRPr>
          </a:p>
          <a:p>
            <a:pPr marL="12700" marR="41879">
              <a:lnSpc>
                <a:spcPts val="2640"/>
              </a:lnSpc>
              <a:spcBef>
                <a:spcPts val="15"/>
              </a:spcBef>
            </a:pPr>
            <a:r>
              <a:rPr lang="en-US" sz="1200" i="1" spc="0" baseline="1241" dirty="0">
                <a:solidFill>
                  <a:srgbClr val="001F34"/>
                </a:solidFill>
                <a:latin typeface="+mn-lt"/>
                <a:cs typeface="Calibri"/>
              </a:rPr>
              <a:t>m</a:t>
            </a:r>
            <a:r>
              <a:rPr lang="en-US" sz="1200" i="1" spc="-14" baseline="1241" dirty="0">
                <a:solidFill>
                  <a:srgbClr val="001F34"/>
                </a:solidFill>
                <a:latin typeface="+mn-lt"/>
                <a:cs typeface="Calibri"/>
              </a:rPr>
              <a:t>e</a:t>
            </a:r>
            <a:r>
              <a:rPr lang="en-US" sz="1200" i="1" spc="0" baseline="1241" dirty="0">
                <a:solidFill>
                  <a:srgbClr val="001F34"/>
                </a:solidFill>
                <a:latin typeface="+mn-lt"/>
                <a:cs typeface="Calibri"/>
              </a:rPr>
              <a:t>t</a:t>
            </a:r>
            <a:r>
              <a:rPr lang="en-US" sz="1200" i="1" spc="-27" baseline="1241" dirty="0">
                <a:solidFill>
                  <a:srgbClr val="001F34"/>
                </a:solidFill>
                <a:latin typeface="+mn-lt"/>
                <a:cs typeface="Calibri"/>
              </a:rPr>
              <a:t> </a:t>
            </a:r>
            <a:r>
              <a:rPr lang="en-US" sz="1200" i="1" spc="-14" baseline="1241" dirty="0">
                <a:solidFill>
                  <a:srgbClr val="001F34"/>
                </a:solidFill>
                <a:latin typeface="+mn-lt"/>
                <a:cs typeface="Calibri"/>
              </a:rPr>
              <a:t>b</a:t>
            </a:r>
            <a:r>
              <a:rPr lang="en-US" sz="1200" i="1" spc="0" baseline="1241" dirty="0">
                <a:solidFill>
                  <a:srgbClr val="001F34"/>
                </a:solidFill>
                <a:latin typeface="+mn-lt"/>
                <a:cs typeface="Calibri"/>
              </a:rPr>
              <a:t>y</a:t>
            </a:r>
            <a:r>
              <a:rPr lang="en-US" sz="1200" i="1" spc="-16" baseline="1241" dirty="0">
                <a:solidFill>
                  <a:srgbClr val="001F34"/>
                </a:solidFill>
                <a:latin typeface="+mn-lt"/>
                <a:cs typeface="Calibri"/>
              </a:rPr>
              <a:t> </a:t>
            </a:r>
            <a:r>
              <a:rPr lang="en-US" sz="1200" i="1" spc="0" baseline="1241" dirty="0">
                <a:solidFill>
                  <a:srgbClr val="001F34"/>
                </a:solidFill>
                <a:latin typeface="+mn-lt"/>
                <a:cs typeface="Calibri"/>
              </a:rPr>
              <a:t>the</a:t>
            </a:r>
            <a:r>
              <a:rPr lang="en-US" sz="1200" i="1" spc="-24" baseline="1241" dirty="0">
                <a:solidFill>
                  <a:srgbClr val="001F34"/>
                </a:solidFill>
                <a:latin typeface="+mn-lt"/>
                <a:cs typeface="Calibri"/>
              </a:rPr>
              <a:t> </a:t>
            </a:r>
            <a:r>
              <a:rPr lang="en-US" sz="1200" i="1" spc="0" baseline="1241" dirty="0">
                <a:solidFill>
                  <a:srgbClr val="001F34"/>
                </a:solidFill>
                <a:latin typeface="+mn-lt"/>
                <a:cs typeface="Calibri"/>
              </a:rPr>
              <a:t>rail</a:t>
            </a:r>
            <a:r>
              <a:rPr lang="en-US" sz="1200" i="1" spc="-43" baseline="1241" dirty="0">
                <a:solidFill>
                  <a:srgbClr val="001F34"/>
                </a:solidFill>
                <a:latin typeface="+mn-lt"/>
                <a:cs typeface="Calibri"/>
              </a:rPr>
              <a:t> </a:t>
            </a:r>
            <a:r>
              <a:rPr lang="en-US" sz="1200" i="1" spc="-39" baseline="1241" dirty="0">
                <a:solidFill>
                  <a:srgbClr val="001F34"/>
                </a:solidFill>
                <a:latin typeface="+mn-lt"/>
                <a:cs typeface="Calibri"/>
              </a:rPr>
              <a:t>s</a:t>
            </a:r>
            <a:r>
              <a:rPr lang="en-US" sz="1200" i="1" spc="0" baseline="1241" dirty="0">
                <a:solidFill>
                  <a:srgbClr val="001F34"/>
                </a:solidFill>
                <a:latin typeface="+mn-lt"/>
                <a:cs typeface="Calibri"/>
              </a:rPr>
              <a:t>y</a:t>
            </a:r>
            <a:r>
              <a:rPr lang="en-US" sz="1200" i="1" spc="-25" baseline="1241" dirty="0">
                <a:solidFill>
                  <a:srgbClr val="001F34"/>
                </a:solidFill>
                <a:latin typeface="+mn-lt"/>
                <a:cs typeface="Calibri"/>
              </a:rPr>
              <a:t>s</a:t>
            </a:r>
            <a:r>
              <a:rPr lang="en-US" sz="1200" i="1" spc="-29" baseline="1241" dirty="0">
                <a:solidFill>
                  <a:srgbClr val="001F34"/>
                </a:solidFill>
                <a:latin typeface="+mn-lt"/>
                <a:cs typeface="Calibri"/>
              </a:rPr>
              <a:t>t</a:t>
            </a:r>
            <a:r>
              <a:rPr lang="en-US" sz="1200" i="1" spc="0" baseline="1241" dirty="0">
                <a:solidFill>
                  <a:srgbClr val="001F34"/>
                </a:solidFill>
                <a:latin typeface="+mn-lt"/>
                <a:cs typeface="Calibri"/>
              </a:rPr>
              <a:t>em,</a:t>
            </a:r>
            <a:r>
              <a:rPr lang="en-US" sz="1200" i="1" spc="-50" baseline="1241" dirty="0">
                <a:solidFill>
                  <a:srgbClr val="001F34"/>
                </a:solidFill>
                <a:latin typeface="+mn-lt"/>
                <a:cs typeface="Calibri"/>
              </a:rPr>
              <a:t> </a:t>
            </a:r>
            <a:r>
              <a:rPr lang="en-US" sz="1200" i="1" spc="0" baseline="1241" dirty="0">
                <a:solidFill>
                  <a:srgbClr val="001F34"/>
                </a:solidFill>
                <a:latin typeface="+mn-lt"/>
                <a:cs typeface="Calibri"/>
              </a:rPr>
              <a:t>su</a:t>
            </a:r>
            <a:r>
              <a:rPr lang="en-US" sz="1200" i="1" spc="-14" baseline="1241" dirty="0">
                <a:solidFill>
                  <a:srgbClr val="001F34"/>
                </a:solidFill>
                <a:latin typeface="+mn-lt"/>
                <a:cs typeface="Calibri"/>
              </a:rPr>
              <a:t>b</a:t>
            </a:r>
            <a:r>
              <a:rPr lang="en-US" sz="1200" i="1" spc="-39" baseline="1241" dirty="0">
                <a:solidFill>
                  <a:srgbClr val="001F34"/>
                </a:solidFill>
                <a:latin typeface="+mn-lt"/>
                <a:cs typeface="Calibri"/>
              </a:rPr>
              <a:t>s</a:t>
            </a:r>
            <a:r>
              <a:rPr lang="en-US" sz="1200" i="1" spc="0" baseline="1241" dirty="0">
                <a:solidFill>
                  <a:srgbClr val="001F34"/>
                </a:solidFill>
                <a:latin typeface="+mn-lt"/>
                <a:cs typeface="Calibri"/>
              </a:rPr>
              <a:t>y</a:t>
            </a:r>
            <a:r>
              <a:rPr lang="en-US" sz="1200" i="1" spc="-25" baseline="1241" dirty="0">
                <a:solidFill>
                  <a:srgbClr val="001F34"/>
                </a:solidFill>
                <a:latin typeface="+mn-lt"/>
                <a:cs typeface="Calibri"/>
              </a:rPr>
              <a:t>s</a:t>
            </a:r>
            <a:r>
              <a:rPr lang="en-US" sz="1200" i="1" spc="-29" baseline="1241" dirty="0">
                <a:solidFill>
                  <a:srgbClr val="001F34"/>
                </a:solidFill>
                <a:latin typeface="+mn-lt"/>
                <a:cs typeface="Calibri"/>
              </a:rPr>
              <a:t>t</a:t>
            </a:r>
            <a:r>
              <a:rPr lang="en-US" sz="1200" i="1" spc="0" baseline="1241" dirty="0">
                <a:solidFill>
                  <a:srgbClr val="001F34"/>
                </a:solidFill>
                <a:latin typeface="+mn-lt"/>
                <a:cs typeface="Calibri"/>
              </a:rPr>
              <a:t>ems,</a:t>
            </a:r>
            <a:r>
              <a:rPr lang="en-US" sz="1200" i="1" spc="-100" baseline="1241" dirty="0">
                <a:solidFill>
                  <a:srgbClr val="001F34"/>
                </a:solidFill>
                <a:latin typeface="+mn-lt"/>
                <a:cs typeface="Calibri"/>
              </a:rPr>
              <a:t> </a:t>
            </a:r>
            <a:r>
              <a:rPr lang="en-US" sz="1200" i="1" spc="-4" baseline="1241" dirty="0">
                <a:solidFill>
                  <a:srgbClr val="001F34"/>
                </a:solidFill>
                <a:latin typeface="+mn-lt"/>
                <a:cs typeface="Calibri"/>
              </a:rPr>
              <a:t>i</a:t>
            </a:r>
            <a:r>
              <a:rPr lang="en-US" sz="1200" i="1" spc="-25" baseline="1241" dirty="0">
                <a:solidFill>
                  <a:srgbClr val="001F34"/>
                </a:solidFill>
                <a:latin typeface="+mn-lt"/>
                <a:cs typeface="Calibri"/>
              </a:rPr>
              <a:t>n</a:t>
            </a:r>
            <a:r>
              <a:rPr lang="en-US" sz="1200" i="1" spc="-29" baseline="1241" dirty="0">
                <a:solidFill>
                  <a:srgbClr val="001F34"/>
                </a:solidFill>
                <a:latin typeface="+mn-lt"/>
                <a:cs typeface="Calibri"/>
              </a:rPr>
              <a:t>t</a:t>
            </a:r>
            <a:r>
              <a:rPr lang="en-US" sz="1200" i="1" spc="0" baseline="1241" dirty="0">
                <a:solidFill>
                  <a:srgbClr val="001F34"/>
                </a:solidFill>
                <a:latin typeface="+mn-lt"/>
                <a:cs typeface="Calibri"/>
              </a:rPr>
              <a:t>erop</a:t>
            </a:r>
            <a:r>
              <a:rPr lang="en-US" sz="1200" i="1" spc="-4" baseline="1241" dirty="0">
                <a:solidFill>
                  <a:srgbClr val="001F34"/>
                </a:solidFill>
                <a:latin typeface="+mn-lt"/>
                <a:cs typeface="Calibri"/>
              </a:rPr>
              <a:t>e</a:t>
            </a:r>
            <a:r>
              <a:rPr lang="en-US" sz="1200" i="1" spc="0" baseline="1241" dirty="0">
                <a:solidFill>
                  <a:srgbClr val="001F34"/>
                </a:solidFill>
                <a:latin typeface="+mn-lt"/>
                <a:cs typeface="Calibri"/>
              </a:rPr>
              <a:t>rability</a:t>
            </a:r>
            <a:r>
              <a:rPr lang="en-US" sz="1200" i="1" spc="-124" baseline="1241" dirty="0">
                <a:solidFill>
                  <a:srgbClr val="001F34"/>
                </a:solidFill>
                <a:latin typeface="+mn-lt"/>
                <a:cs typeface="Calibri"/>
              </a:rPr>
              <a:t> </a:t>
            </a:r>
            <a:r>
              <a:rPr lang="en-US" sz="1200" i="1" spc="-25" baseline="1241" dirty="0">
                <a:solidFill>
                  <a:srgbClr val="001F34"/>
                </a:solidFill>
                <a:latin typeface="+mn-lt"/>
                <a:cs typeface="Calibri"/>
              </a:rPr>
              <a:t>c</a:t>
            </a:r>
            <a:r>
              <a:rPr lang="en-US" sz="1200" i="1" spc="0" baseline="1241" dirty="0">
                <a:solidFill>
                  <a:srgbClr val="001F34"/>
                </a:solidFill>
                <a:latin typeface="+mn-lt"/>
                <a:cs typeface="Calibri"/>
              </a:rPr>
              <a:t>on</a:t>
            </a:r>
            <a:r>
              <a:rPr lang="en-US" sz="1200" i="1" spc="-25" baseline="1241" dirty="0">
                <a:solidFill>
                  <a:srgbClr val="001F34"/>
                </a:solidFill>
                <a:latin typeface="+mn-lt"/>
                <a:cs typeface="Calibri"/>
              </a:rPr>
              <a:t>s</a:t>
            </a:r>
            <a:r>
              <a:rPr lang="en-US" sz="1200" i="1" spc="0" baseline="1241" dirty="0">
                <a:solidFill>
                  <a:srgbClr val="001F34"/>
                </a:solidFill>
                <a:latin typeface="+mn-lt"/>
                <a:cs typeface="Calibri"/>
              </a:rPr>
              <a:t>ti</a:t>
            </a:r>
            <a:r>
              <a:rPr lang="en-US" sz="1200" i="1" spc="-4" baseline="1241" dirty="0">
                <a:solidFill>
                  <a:srgbClr val="001F34"/>
                </a:solidFill>
                <a:latin typeface="+mn-lt"/>
                <a:cs typeface="Calibri"/>
              </a:rPr>
              <a:t>t</a:t>
            </a:r>
            <a:r>
              <a:rPr lang="en-US" sz="1200" i="1" spc="0" baseline="1241" dirty="0">
                <a:solidFill>
                  <a:srgbClr val="001F34"/>
                </a:solidFill>
                <a:latin typeface="+mn-lt"/>
                <a:cs typeface="Calibri"/>
              </a:rPr>
              <a:t>ue</a:t>
            </a:r>
            <a:r>
              <a:rPr lang="en-US" sz="1200" i="1" spc="-29" baseline="1241" dirty="0">
                <a:solidFill>
                  <a:srgbClr val="001F34"/>
                </a:solidFill>
                <a:latin typeface="+mn-lt"/>
                <a:cs typeface="Calibri"/>
              </a:rPr>
              <a:t>n</a:t>
            </a:r>
            <a:r>
              <a:rPr lang="en-US" sz="1200" i="1" spc="0" baseline="1241" dirty="0">
                <a:solidFill>
                  <a:srgbClr val="001F34"/>
                </a:solidFill>
                <a:latin typeface="+mn-lt"/>
                <a:cs typeface="Calibri"/>
              </a:rPr>
              <a:t>ts</a:t>
            </a:r>
            <a:endParaRPr lang="en-US" sz="1000" dirty="0">
              <a:latin typeface="+mn-lt"/>
              <a:cs typeface="Calibri"/>
            </a:endParaRPr>
          </a:p>
          <a:p>
            <a:pPr marL="12700" marR="41879">
              <a:lnSpc>
                <a:spcPts val="2640"/>
              </a:lnSpc>
            </a:pPr>
            <a:r>
              <a:rPr lang="en-US" sz="1200" i="1" spc="0" baseline="1241" dirty="0">
                <a:solidFill>
                  <a:srgbClr val="001F34"/>
                </a:solidFill>
                <a:latin typeface="+mn-lt"/>
                <a:cs typeface="Calibri"/>
              </a:rPr>
              <a:t>including</a:t>
            </a:r>
            <a:r>
              <a:rPr lang="en-US" sz="1200" i="1" spc="-110" baseline="1241" dirty="0">
                <a:solidFill>
                  <a:srgbClr val="001F34"/>
                </a:solidFill>
                <a:latin typeface="+mn-lt"/>
                <a:cs typeface="Calibri"/>
              </a:rPr>
              <a:t> </a:t>
            </a:r>
            <a:r>
              <a:rPr lang="en-US" sz="1200" i="1" spc="0" baseline="1241" dirty="0">
                <a:solidFill>
                  <a:srgbClr val="001F34"/>
                </a:solidFill>
                <a:latin typeface="+mn-lt"/>
                <a:cs typeface="Calibri"/>
              </a:rPr>
              <a:t>i</a:t>
            </a:r>
            <a:r>
              <a:rPr lang="en-US" sz="1200" i="1" spc="-25" baseline="1241" dirty="0">
                <a:solidFill>
                  <a:srgbClr val="001F34"/>
                </a:solidFill>
                <a:latin typeface="+mn-lt"/>
                <a:cs typeface="Calibri"/>
              </a:rPr>
              <a:t>nt</a:t>
            </a:r>
            <a:r>
              <a:rPr lang="en-US" sz="1200" i="1" spc="0" baseline="1241" dirty="0">
                <a:solidFill>
                  <a:srgbClr val="001F34"/>
                </a:solidFill>
                <a:latin typeface="+mn-lt"/>
                <a:cs typeface="Calibri"/>
              </a:rPr>
              <a:t>er</a:t>
            </a:r>
            <a:r>
              <a:rPr lang="en-US" sz="1200" i="1" spc="-25" baseline="1241" dirty="0">
                <a:solidFill>
                  <a:srgbClr val="001F34"/>
                </a:solidFill>
                <a:latin typeface="+mn-lt"/>
                <a:cs typeface="Calibri"/>
              </a:rPr>
              <a:t>f</a:t>
            </a:r>
            <a:r>
              <a:rPr lang="en-US" sz="1200" i="1" spc="0" baseline="1241" dirty="0">
                <a:solidFill>
                  <a:srgbClr val="001F34"/>
                </a:solidFill>
                <a:latin typeface="+mn-lt"/>
                <a:cs typeface="Calibri"/>
              </a:rPr>
              <a:t>a</a:t>
            </a:r>
            <a:r>
              <a:rPr lang="en-US" sz="1200" i="1" spc="-14" baseline="1241" dirty="0">
                <a:solidFill>
                  <a:srgbClr val="001F34"/>
                </a:solidFill>
                <a:latin typeface="+mn-lt"/>
                <a:cs typeface="Calibri"/>
              </a:rPr>
              <a:t>c</a:t>
            </a:r>
            <a:r>
              <a:rPr lang="en-US" sz="1200" i="1" spc="0" baseline="1241" dirty="0">
                <a:solidFill>
                  <a:srgbClr val="001F34"/>
                </a:solidFill>
                <a:latin typeface="+mn-lt"/>
                <a:cs typeface="Calibri"/>
              </a:rPr>
              <a:t>es”</a:t>
            </a:r>
          </a:p>
          <a:p>
            <a:pPr marL="12700" marR="41879">
              <a:lnSpc>
                <a:spcPts val="2640"/>
              </a:lnSpc>
            </a:pPr>
            <a:endParaRPr lang="en-US" sz="1200" i="1" spc="0" baseline="1241" dirty="0">
              <a:solidFill>
                <a:srgbClr val="001F34"/>
              </a:solidFill>
              <a:latin typeface="+mn-lt"/>
              <a:cs typeface="Calibri"/>
            </a:endParaRPr>
          </a:p>
          <a:p>
            <a:r>
              <a:rPr lang="en-US" dirty="0"/>
              <a:t>W</a:t>
            </a:r>
            <a:r>
              <a:rPr lang="en-US" sz="1200" kern="1200" dirty="0">
                <a:solidFill>
                  <a:schemeClr val="tx1"/>
                </a:solidFill>
                <a:effectLst/>
                <a:latin typeface="+mn-lt"/>
                <a:ea typeface="+mn-ea"/>
                <a:cs typeface="+mn-cs"/>
              </a:rPr>
              <a:t>e don’t support the inclusion of specifications of voluntary application (and in addition with variants) in TSIs. These specifications are not necessary to </a:t>
            </a:r>
            <a:r>
              <a:rPr lang="en-US" sz="1200" kern="1200" dirty="0" err="1">
                <a:solidFill>
                  <a:schemeClr val="tx1"/>
                </a:solidFill>
                <a:effectLst/>
                <a:latin typeface="+mn-lt"/>
                <a:ea typeface="+mn-ea"/>
                <a:cs typeface="+mn-cs"/>
              </a:rPr>
              <a:t>authorise</a:t>
            </a:r>
            <a:r>
              <a:rPr lang="en-US" sz="1200" kern="1200" dirty="0">
                <a:solidFill>
                  <a:schemeClr val="tx1"/>
                </a:solidFill>
                <a:effectLst/>
                <a:latin typeface="+mn-lt"/>
                <a:ea typeface="+mn-ea"/>
                <a:cs typeface="+mn-cs"/>
              </a:rPr>
              <a:t> a vehicle in the sense of the EU legal framework. They should be left to the </a:t>
            </a:r>
            <a:r>
              <a:rPr lang="en-US" sz="1200" kern="1200" dirty="0" err="1">
                <a:solidFill>
                  <a:schemeClr val="tx1"/>
                </a:solidFill>
                <a:effectLst/>
                <a:latin typeface="+mn-lt"/>
                <a:ea typeface="+mn-ea"/>
                <a:cs typeface="+mn-cs"/>
              </a:rPr>
              <a:t>standardisation</a:t>
            </a:r>
            <a:r>
              <a:rPr lang="en-US" sz="1200" kern="1200" dirty="0">
                <a:solidFill>
                  <a:schemeClr val="tx1"/>
                </a:solidFill>
                <a:effectLst/>
                <a:latin typeface="+mn-lt"/>
                <a:ea typeface="+mn-ea"/>
                <a:cs typeface="+mn-cs"/>
              </a:rPr>
              <a:t> domain (RUs who plan to use in a common fleet passenger coaches have to require the application of the relevant standards).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 attached presentation given in the OTIF meeting in Feb 2014.</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subject was addressed in 2007-2009 with the sector, DG-Move and RISC when the first TSI LOC&amp;PAS was drafted; it was agreed at that time that the purpose of TSIs is not to fully specify interfaces between vehicles (TSIs are not a comprehensive technical specification; the users have to specify their need).</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also studied a similar subject: “Interchangeable spare parts” on mandate from the Commission received in 2010; the corresponding report is available on ERA website: </a:t>
            </a:r>
            <a:r>
              <a:rPr lang="en-US" sz="1200" u="sng" kern="1200" dirty="0">
                <a:solidFill>
                  <a:schemeClr val="tx1"/>
                </a:solidFill>
                <a:effectLst/>
                <a:latin typeface="+mn-lt"/>
                <a:ea typeface="+mn-ea"/>
                <a:cs typeface="+mn-cs"/>
                <a:hlinkClick r:id="rId3"/>
              </a:rPr>
              <a:t>http://www.era.europa.eu/Document-Register/Pages/Report---Complementary-study-on-interchangeable-spare-parts.aspx</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general we think we are still in a phase where it is crucial to stick to the basic principles of the EU legal framework we are putting in place; deviations would lead to confusions (in particular in terms of respective responsibilities of stakeholders).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2AA50D4-2121-4EDE-B5A3-F3E2408B13BC}" type="slidenum">
              <a:rPr lang="en-GB" smtClean="0"/>
              <a:t>4</a:t>
            </a:fld>
            <a:endParaRPr lang="en-GB"/>
          </a:p>
        </p:txBody>
      </p:sp>
    </p:spTree>
    <p:extLst>
      <p:ext uri="{BB962C8B-B14F-4D97-AF65-F5344CB8AC3E}">
        <p14:creationId xmlns:p14="http://schemas.microsoft.com/office/powerpoint/2010/main" val="2186498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1CC5A7-D359-45DC-A043-AC33E81F8012}" type="slidenum">
              <a:rPr lang="en-GB" smtClean="0"/>
              <a:t>5</a:t>
            </a:fld>
            <a:endParaRPr lang="en-GB"/>
          </a:p>
        </p:txBody>
      </p:sp>
    </p:spTree>
    <p:extLst>
      <p:ext uri="{BB962C8B-B14F-4D97-AF65-F5344CB8AC3E}">
        <p14:creationId xmlns:p14="http://schemas.microsoft.com/office/powerpoint/2010/main" val="62894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list of Representative bodies updated</a:t>
            </a:r>
          </a:p>
        </p:txBody>
      </p:sp>
      <p:sp>
        <p:nvSpPr>
          <p:cNvPr id="4" name="Slide Number Placeholder 3"/>
          <p:cNvSpPr>
            <a:spLocks noGrp="1"/>
          </p:cNvSpPr>
          <p:nvPr>
            <p:ph type="sldNum" sz="quarter" idx="10"/>
          </p:nvPr>
        </p:nvSpPr>
        <p:spPr/>
        <p:txBody>
          <a:bodyPr/>
          <a:lstStyle/>
          <a:p>
            <a:fld id="{511CC5A7-D359-45DC-A043-AC33E81F8012}" type="slidenum">
              <a:rPr lang="en-GB" smtClean="0"/>
              <a:t>6</a:t>
            </a:fld>
            <a:endParaRPr lang="en-GB"/>
          </a:p>
        </p:txBody>
      </p:sp>
    </p:spTree>
    <p:extLst>
      <p:ext uri="{BB962C8B-B14F-4D97-AF65-F5344CB8AC3E}">
        <p14:creationId xmlns:p14="http://schemas.microsoft.com/office/powerpoint/2010/main" val="2172592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7</a:t>
            </a:fld>
            <a:endParaRPr lang="en-GB"/>
          </a:p>
        </p:txBody>
      </p:sp>
    </p:spTree>
    <p:extLst>
      <p:ext uri="{BB962C8B-B14F-4D97-AF65-F5344CB8AC3E}">
        <p14:creationId xmlns:p14="http://schemas.microsoft.com/office/powerpoint/2010/main" val="758205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 pave the way to achieve a </a:t>
            </a:r>
            <a:r>
              <a:rPr lang="en-US" sz="1200" b="1" dirty="0"/>
              <a:t>climate-neutral Europe</a:t>
            </a:r>
            <a:r>
              <a:rPr lang="en-US" sz="1200" dirty="0"/>
              <a:t>. Railways must be more energy efficient and </a:t>
            </a:r>
            <a:r>
              <a:rPr lang="en-US" sz="1200" b="1" dirty="0"/>
              <a:t>stumbling blocks for rail freight must be removed </a:t>
            </a:r>
            <a:r>
              <a:rPr lang="en-US" sz="1200" dirty="0"/>
              <a:t>to facilitate the modal shift.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 deliver a </a:t>
            </a:r>
            <a:r>
              <a:rPr lang="en-US" sz="1200" b="1" dirty="0"/>
              <a:t>safe and efficient rail system </a:t>
            </a:r>
            <a:r>
              <a:rPr lang="en-US" sz="1200" dirty="0"/>
              <a:t>to all EU citizens.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achieve a </a:t>
            </a:r>
            <a:r>
              <a:rPr lang="en-US" sz="1200" b="1" dirty="0"/>
              <a:t>flexible, efficient and reliable EU rail system</a:t>
            </a:r>
            <a:r>
              <a:rPr lang="en-US" sz="1200" dirty="0"/>
              <a:t>, building on </a:t>
            </a:r>
            <a:r>
              <a:rPr lang="en-US" sz="1200" dirty="0" err="1"/>
              <a:t>digitalisation</a:t>
            </a:r>
            <a:r>
              <a:rPr lang="en-US" sz="1200" dirty="0"/>
              <a:t> and innovations.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US" sz="1200" dirty="0"/>
              <a:t>strengthen the internal market and further </a:t>
            </a:r>
            <a:r>
              <a:rPr lang="en-US" sz="1200" b="1" dirty="0" err="1"/>
              <a:t>harmonise</a:t>
            </a:r>
            <a:r>
              <a:rPr lang="en-US" sz="1200" b="1" dirty="0"/>
              <a:t> rail specifications </a:t>
            </a:r>
            <a:r>
              <a:rPr lang="en-US" sz="1200" dirty="0"/>
              <a:t>to support EU industry leadership and keep EU standards as global reference.</a:t>
            </a:r>
            <a:endParaRPr lang="en-GB" sz="1200" dirty="0"/>
          </a:p>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8</a:t>
            </a:fld>
            <a:endParaRPr lang="en-GB"/>
          </a:p>
        </p:txBody>
      </p:sp>
    </p:spTree>
    <p:extLst>
      <p:ext uri="{BB962C8B-B14F-4D97-AF65-F5344CB8AC3E}">
        <p14:creationId xmlns:p14="http://schemas.microsoft.com/office/powerpoint/2010/main" val="2941256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1CC5A7-D359-45DC-A043-AC33E81F8012}" type="slidenum">
              <a:rPr lang="en-GB" smtClean="0"/>
              <a:t>9</a:t>
            </a:fld>
            <a:endParaRPr lang="en-GB"/>
          </a:p>
        </p:txBody>
      </p:sp>
    </p:spTree>
    <p:extLst>
      <p:ext uri="{BB962C8B-B14F-4D97-AF65-F5344CB8AC3E}">
        <p14:creationId xmlns:p14="http://schemas.microsoft.com/office/powerpoint/2010/main" val="3602479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1CC5A7-D359-45DC-A043-AC33E81F8012}" type="slidenum">
              <a:rPr lang="en-GB" smtClean="0"/>
              <a:t>10</a:t>
            </a:fld>
            <a:endParaRPr lang="en-GB"/>
          </a:p>
        </p:txBody>
      </p:sp>
    </p:spTree>
    <p:extLst>
      <p:ext uri="{BB962C8B-B14F-4D97-AF65-F5344CB8AC3E}">
        <p14:creationId xmlns:p14="http://schemas.microsoft.com/office/powerpoint/2010/main" val="107858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181600"/>
          </a:xfrm>
          <a:prstGeom prst="rect">
            <a:avLst/>
          </a:prstGeom>
          <a:solidFill>
            <a:srgbClr val="004494"/>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descr="backgorund-CV.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156"/>
          <a:stretch/>
        </p:blipFill>
        <p:spPr>
          <a:xfrm>
            <a:off x="-13547" y="2695074"/>
            <a:ext cx="12205547" cy="4162926"/>
          </a:xfrm>
          <a:prstGeom prst="rect">
            <a:avLst/>
          </a:prstGeom>
        </p:spPr>
      </p:pic>
      <p:sp>
        <p:nvSpPr>
          <p:cNvPr id="2" name="Title 1"/>
          <p:cNvSpPr>
            <a:spLocks noGrp="1"/>
          </p:cNvSpPr>
          <p:nvPr>
            <p:ph type="ctrTitle"/>
          </p:nvPr>
        </p:nvSpPr>
        <p:spPr>
          <a:xfrm>
            <a:off x="1375719" y="1573426"/>
            <a:ext cx="9144000" cy="814173"/>
          </a:xfrm>
        </p:spPr>
        <p:txBody>
          <a:bodyPr anchor="b">
            <a:normAutofit/>
          </a:bodyPr>
          <a:lstStyle>
            <a:lvl1pPr algn="l">
              <a:defRPr sz="3200" baseline="0">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375719" y="2397919"/>
            <a:ext cx="9144000" cy="542989"/>
          </a:xfrm>
        </p:spPr>
        <p:txBody>
          <a:bodyPr>
            <a:normAutofit/>
          </a:bodyPr>
          <a:lstStyle>
            <a:lvl1pPr marL="0" indent="0" algn="l">
              <a:buNone/>
              <a:defRPr sz="21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8851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2FA7FF-343F-4B15-8C07-71F25E92F617}" type="slidenum">
              <a:rPr lang="en-US" smtClean="0"/>
              <a:t>‹#›</a:t>
            </a:fld>
            <a:endParaRPr lang="en-US"/>
          </a:p>
        </p:txBody>
      </p:sp>
    </p:spTree>
    <p:extLst>
      <p:ext uri="{BB962C8B-B14F-4D97-AF65-F5344CB8AC3E}">
        <p14:creationId xmlns:p14="http://schemas.microsoft.com/office/powerpoint/2010/main" val="4207367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182243" y="642220"/>
            <a:ext cx="2876550" cy="1809750"/>
          </a:xfrm>
          <a:prstGeom prst="rect">
            <a:avLst/>
          </a:prstGeom>
        </p:spPr>
      </p:pic>
      <p:pic>
        <p:nvPicPr>
          <p:cNvPr id="8" name="Picture 7"/>
          <p:cNvPicPr>
            <a:picLocks noChangeAspect="1"/>
          </p:cNvPicPr>
          <p:nvPr userDrawn="1"/>
        </p:nvPicPr>
        <p:blipFill rotWithShape="1">
          <a:blip r:embed="rId3"/>
          <a:srcRect l="1691" t="3553" r="4758" b="4392"/>
          <a:stretch/>
        </p:blipFill>
        <p:spPr>
          <a:xfrm>
            <a:off x="10348116" y="5330367"/>
            <a:ext cx="1146628" cy="526321"/>
          </a:xfrm>
          <a:prstGeom prst="rect">
            <a:avLst/>
          </a:prstGeom>
        </p:spPr>
      </p:pic>
      <p:sp>
        <p:nvSpPr>
          <p:cNvPr id="10" name="TextBox 9"/>
          <p:cNvSpPr txBox="1"/>
          <p:nvPr userDrawn="1"/>
        </p:nvSpPr>
        <p:spPr>
          <a:xfrm>
            <a:off x="2220685" y="3244112"/>
            <a:ext cx="7626792" cy="954107"/>
          </a:xfrm>
          <a:prstGeom prst="rect">
            <a:avLst/>
          </a:prstGeom>
          <a:noFill/>
        </p:spPr>
        <p:txBody>
          <a:bodyPr wrap="square" rtlCol="0">
            <a:spAutoFit/>
          </a:bodyPr>
          <a:lstStyle/>
          <a:p>
            <a:r>
              <a:rPr lang="en-US" sz="2800" b="1" i="0" dirty="0">
                <a:solidFill>
                  <a:srgbClr val="004494"/>
                </a:solidFill>
                <a:effectLst/>
                <a:latin typeface="-apple-system"/>
              </a:rPr>
              <a:t>Moving Europe towards a sustainable</a:t>
            </a:r>
            <a:br>
              <a:rPr lang="en-US" sz="2800" dirty="0"/>
            </a:br>
            <a:r>
              <a:rPr lang="en-US" sz="2800" b="1" i="0" dirty="0">
                <a:solidFill>
                  <a:srgbClr val="004494"/>
                </a:solidFill>
                <a:effectLst/>
                <a:latin typeface="-apple-system"/>
              </a:rPr>
              <a:t>and safe railway system without frontiers.</a:t>
            </a:r>
            <a:endParaRPr lang="en-GB" sz="2800" dirty="0">
              <a:solidFill>
                <a:srgbClr val="004494"/>
              </a:solidFill>
            </a:endParaRPr>
          </a:p>
        </p:txBody>
      </p:sp>
      <p:sp>
        <p:nvSpPr>
          <p:cNvPr id="11" name="TextBox 10"/>
          <p:cNvSpPr txBox="1"/>
          <p:nvPr userDrawn="1"/>
        </p:nvSpPr>
        <p:spPr>
          <a:xfrm>
            <a:off x="2227941" y="5330367"/>
            <a:ext cx="6088744" cy="646331"/>
          </a:xfrm>
          <a:prstGeom prst="rect">
            <a:avLst/>
          </a:prstGeom>
          <a:noFill/>
        </p:spPr>
        <p:txBody>
          <a:bodyPr wrap="square" rtlCol="0">
            <a:spAutoFit/>
          </a:bodyPr>
          <a:lstStyle/>
          <a:p>
            <a:r>
              <a:rPr lang="en-GB" dirty="0">
                <a:solidFill>
                  <a:srgbClr val="004494"/>
                </a:solidFill>
              </a:rPr>
              <a:t>Discover our job opportunities on </a:t>
            </a:r>
            <a:r>
              <a:rPr lang="en-GB" b="1" dirty="0">
                <a:solidFill>
                  <a:srgbClr val="004494"/>
                </a:solidFill>
              </a:rPr>
              <a:t>era.europa.eu</a:t>
            </a:r>
            <a:endParaRPr lang="en-GB" b="1" dirty="0"/>
          </a:p>
          <a:p>
            <a:endParaRPr lang="en-GB"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0691" y="4503352"/>
            <a:ext cx="609600" cy="609600"/>
          </a:xfrm>
          <a:prstGeom prst="rect">
            <a:avLst/>
          </a:prstGeom>
        </p:spPr>
      </p:pic>
      <p:sp>
        <p:nvSpPr>
          <p:cNvPr id="13" name="TextBox 12"/>
          <p:cNvSpPr txBox="1"/>
          <p:nvPr userDrawn="1"/>
        </p:nvSpPr>
        <p:spPr>
          <a:xfrm>
            <a:off x="2220685" y="4638634"/>
            <a:ext cx="7271656" cy="646331"/>
          </a:xfrm>
          <a:prstGeom prst="rect">
            <a:avLst/>
          </a:prstGeom>
          <a:noFill/>
        </p:spPr>
        <p:txBody>
          <a:bodyPr wrap="square" rtlCol="0">
            <a:spAutoFit/>
          </a:bodyPr>
          <a:lstStyle/>
          <a:p>
            <a:r>
              <a:rPr lang="en-US" dirty="0">
                <a:solidFill>
                  <a:srgbClr val="004494"/>
                </a:solidFill>
              </a:rPr>
              <a:t>Follow us on             </a:t>
            </a:r>
            <a:r>
              <a:rPr lang="en-GB" dirty="0">
                <a:solidFill>
                  <a:srgbClr val="004494"/>
                </a:solidFill>
              </a:rPr>
              <a:t>ERA_railways</a:t>
            </a:r>
          </a:p>
          <a:p>
            <a:endParaRPr lang="en-US" dirty="0">
              <a:solidFill>
                <a:srgbClr val="004494"/>
              </a:solidFill>
            </a:endParaRPr>
          </a:p>
        </p:txBody>
      </p:sp>
    </p:spTree>
    <p:extLst>
      <p:ext uri="{BB962C8B-B14F-4D97-AF65-F5344CB8AC3E}">
        <p14:creationId xmlns:p14="http://schemas.microsoft.com/office/powerpoint/2010/main" val="10631261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4659" y="205350"/>
            <a:ext cx="9599141" cy="76856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153298"/>
            <a:ext cx="10515600" cy="50236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FA7FF-343F-4B15-8C07-71F25E92F617}" type="slidenum">
              <a:rPr lang="en-US" smtClean="0"/>
              <a:t>‹#›</a:t>
            </a:fld>
            <a:endParaRPr lang="en-US"/>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9033" y="210929"/>
            <a:ext cx="1227785" cy="712996"/>
          </a:xfrm>
          <a:prstGeom prst="rect">
            <a:avLst/>
          </a:prstGeom>
        </p:spPr>
      </p:pic>
    </p:spTree>
    <p:extLst>
      <p:ext uri="{BB962C8B-B14F-4D97-AF65-F5344CB8AC3E}">
        <p14:creationId xmlns:p14="http://schemas.microsoft.com/office/powerpoint/2010/main" val="1443440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r" defTabSz="914400" rtl="0" eaLnBrk="1" latinLnBrk="0" hangingPunct="1">
        <a:lnSpc>
          <a:spcPct val="90000"/>
        </a:lnSpc>
        <a:spcBef>
          <a:spcPct val="0"/>
        </a:spcBef>
        <a:buNone/>
        <a:defRPr kumimoji="0" lang="en-US" sz="2200" b="0" i="0" u="none" strike="noStrike" kern="1200" cap="none" spc="0" normalizeH="0" baseline="0" dirty="0">
          <a:ln>
            <a:noFill/>
          </a:ln>
          <a:solidFill>
            <a:srgbClr val="004494"/>
          </a:solidFill>
          <a:effectLst/>
          <a:uLnTx/>
          <a:uFillTx/>
          <a:latin typeface="Calibri"/>
          <a:ea typeface="+mj-ea"/>
          <a:cs typeface="+mj-cs"/>
        </a:defRPr>
      </a:lvl1pPr>
    </p:titleStyle>
    <p:bodyStyle>
      <a:lvl1pPr marL="2286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1pPr>
      <a:lvl2pPr marL="6858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smtClean="0">
          <a:ln>
            <a:noFill/>
          </a:ln>
          <a:solidFill>
            <a:srgbClr val="595959"/>
          </a:solidFill>
          <a:effectLst/>
          <a:uLnTx/>
          <a:uFillTx/>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kumimoji="0" lang="en-US" sz="2000" b="0" i="0" u="none" strike="noStrike" kern="1200" cap="none" spc="0" normalizeH="0" baseline="0" dirty="0">
          <a:ln>
            <a:noFill/>
          </a:ln>
          <a:solidFill>
            <a:srgbClr val="595959"/>
          </a:solidFill>
          <a:effectLst/>
          <a:uLnTx/>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r-BE" dirty="0"/>
              <a:t>TSI </a:t>
            </a:r>
            <a:r>
              <a:rPr lang="fr-BE" dirty="0" err="1"/>
              <a:t>Revision</a:t>
            </a:r>
            <a:r>
              <a:rPr lang="fr-BE" dirty="0"/>
              <a:t> Package 2022</a:t>
            </a:r>
            <a:br>
              <a:rPr lang="fr-BE" dirty="0"/>
            </a:br>
            <a:r>
              <a:rPr lang="fr-BE" dirty="0"/>
              <a:t>Digital Rail and Green </a:t>
            </a:r>
            <a:r>
              <a:rPr lang="fr-BE" dirty="0" err="1"/>
              <a:t>Freight</a:t>
            </a:r>
            <a:endParaRPr lang="en-US" dirty="0"/>
          </a:p>
        </p:txBody>
      </p:sp>
      <p:sp>
        <p:nvSpPr>
          <p:cNvPr id="3" name="Subtitle 2"/>
          <p:cNvSpPr>
            <a:spLocks noGrp="1"/>
          </p:cNvSpPr>
          <p:nvPr>
            <p:ph type="subTitle" idx="1"/>
          </p:nvPr>
        </p:nvSpPr>
        <p:spPr/>
        <p:txBody>
          <a:bodyPr/>
          <a:lstStyle/>
          <a:p>
            <a:r>
              <a:rPr lang="fr-BE" dirty="0"/>
              <a:t>Impact on the </a:t>
            </a:r>
            <a:r>
              <a:rPr lang="fr-BE" dirty="0" err="1"/>
              <a:t>TSis</a:t>
            </a:r>
            <a:r>
              <a:rPr lang="fr-BE" dirty="0"/>
              <a:t> relative to the </a:t>
            </a:r>
            <a:r>
              <a:rPr lang="fr-BE" dirty="0" err="1"/>
              <a:t>subsystems</a:t>
            </a:r>
            <a:r>
              <a:rPr lang="fr-BE" dirty="0"/>
              <a:t> Rolling Stock and </a:t>
            </a:r>
            <a:r>
              <a:rPr lang="fr-BE" dirty="0" err="1"/>
              <a:t>Fixed</a:t>
            </a:r>
            <a:r>
              <a:rPr lang="fr-BE" dirty="0"/>
              <a:t> Installations</a:t>
            </a:r>
          </a:p>
          <a:p>
            <a:endParaRPr lang="en-US" dirty="0"/>
          </a:p>
        </p:txBody>
      </p:sp>
      <p:pic>
        <p:nvPicPr>
          <p:cNvPr id="5" name="Picture 4" descr="A picture containing text, outdoor, sign, ground&#10;&#10;Description automatically generated">
            <a:extLst>
              <a:ext uri="{FF2B5EF4-FFF2-40B4-BE49-F238E27FC236}">
                <a16:creationId xmlns:a16="http://schemas.microsoft.com/office/drawing/2014/main" id="{BF5FC427-C6C2-4114-AED5-FC8075E20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428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CB1845-8CBF-4773-B1CA-6EF341227739}"/>
              </a:ext>
            </a:extLst>
          </p:cNvPr>
          <p:cNvPicPr>
            <a:picLocks noChangeAspect="1"/>
          </p:cNvPicPr>
          <p:nvPr/>
        </p:nvPicPr>
        <p:blipFill>
          <a:blip r:embed="rId3"/>
          <a:stretch>
            <a:fillRect/>
          </a:stretch>
        </p:blipFill>
        <p:spPr>
          <a:xfrm>
            <a:off x="-49" y="921987"/>
            <a:ext cx="12192049" cy="5014025"/>
          </a:xfrm>
          <a:prstGeom prst="rect">
            <a:avLst/>
          </a:prstGeom>
        </p:spPr>
      </p:pic>
      <p:sp>
        <p:nvSpPr>
          <p:cNvPr id="2" name="Title 1">
            <a:extLst>
              <a:ext uri="{FF2B5EF4-FFF2-40B4-BE49-F238E27FC236}">
                <a16:creationId xmlns:a16="http://schemas.microsoft.com/office/drawing/2014/main" id="{8F14725D-BBF6-4282-AD5B-A5F493B546BE}"/>
              </a:ext>
            </a:extLst>
          </p:cNvPr>
          <p:cNvSpPr>
            <a:spLocks noGrp="1"/>
          </p:cNvSpPr>
          <p:nvPr>
            <p:ph type="title"/>
          </p:nvPr>
        </p:nvSpPr>
        <p:spPr/>
        <p:txBody>
          <a:bodyPr/>
          <a:lstStyle/>
          <a:p>
            <a:endParaRPr lang="en-GB" dirty="0"/>
          </a:p>
        </p:txBody>
      </p:sp>
      <p:sp>
        <p:nvSpPr>
          <p:cNvPr id="4" name="Content Placeholder 3">
            <a:extLst>
              <a:ext uri="{FF2B5EF4-FFF2-40B4-BE49-F238E27FC236}">
                <a16:creationId xmlns:a16="http://schemas.microsoft.com/office/drawing/2014/main" id="{871AF218-9219-4DA0-B0CF-3973A482CED2}"/>
              </a:ext>
            </a:extLst>
          </p:cNvPr>
          <p:cNvSpPr>
            <a:spLocks noGrp="1"/>
          </p:cNvSpPr>
          <p:nvPr>
            <p:ph idx="1"/>
          </p:nvPr>
        </p:nvSpPr>
        <p:spPr>
          <a:xfrm>
            <a:off x="-49" y="2724518"/>
            <a:ext cx="9750412" cy="5489129"/>
          </a:xfrm>
        </p:spPr>
        <p:txBody>
          <a:bodyPr>
            <a:normAutofit/>
          </a:bodyPr>
          <a:lstStyle/>
          <a:p>
            <a:pPr marL="0" indent="0">
              <a:buNone/>
            </a:pPr>
            <a:r>
              <a:rPr lang="en-US" sz="2400" dirty="0"/>
              <a:t>#39		Include provisions for the development of </a:t>
            </a:r>
            <a:r>
              <a:rPr lang="en-US" sz="2400" b="1" dirty="0"/>
              <a:t>intermodal transport</a:t>
            </a:r>
            <a:endParaRPr lang="en-US" sz="2400" dirty="0"/>
          </a:p>
          <a:p>
            <a:pPr marL="0" indent="0">
              <a:buNone/>
            </a:pPr>
            <a:r>
              <a:rPr lang="en-US" sz="2400" dirty="0"/>
              <a:t>#45		Interoperability requirements for </a:t>
            </a:r>
            <a:r>
              <a:rPr lang="en-US" sz="2400" b="1" dirty="0"/>
              <a:t>Automatic couplers for wagons </a:t>
            </a:r>
            <a:endParaRPr lang="en-US" sz="2400" dirty="0"/>
          </a:p>
          <a:p>
            <a:pPr marL="0" indent="0">
              <a:buNone/>
            </a:pPr>
            <a:r>
              <a:rPr lang="en-US" sz="2400" dirty="0"/>
              <a:t>#47 		Consider the inclusion of the </a:t>
            </a:r>
            <a:r>
              <a:rPr lang="en-US" sz="2400" b="1" dirty="0"/>
              <a:t>derailment detection </a:t>
            </a:r>
            <a:r>
              <a:rPr lang="en-US" sz="2400" dirty="0"/>
              <a:t>function</a:t>
            </a:r>
          </a:p>
          <a:p>
            <a:pPr marL="0" indent="0">
              <a:buNone/>
            </a:pPr>
            <a:r>
              <a:rPr lang="en-US" sz="2400" dirty="0"/>
              <a:t>#51 #52	</a:t>
            </a:r>
            <a:r>
              <a:rPr lang="en-US" sz="2400" b="1" dirty="0"/>
              <a:t>Harmonisation</a:t>
            </a:r>
            <a:r>
              <a:rPr lang="en-US" sz="2400" dirty="0"/>
              <a:t> between </a:t>
            </a:r>
            <a:r>
              <a:rPr lang="en-US" sz="2400" b="1" dirty="0"/>
              <a:t>Rolling Stock and Fixed Installation </a:t>
            </a:r>
            <a:r>
              <a:rPr lang="en-US" sz="2400" dirty="0"/>
              <a:t>TSIs #53		Provisions for </a:t>
            </a:r>
            <a:r>
              <a:rPr lang="en-US" sz="2400" b="1" dirty="0"/>
              <a:t>EU-wide authorisation of vehicles </a:t>
            </a:r>
          </a:p>
          <a:p>
            <a:pPr marL="0" indent="0">
              <a:buNone/>
            </a:pPr>
            <a:r>
              <a:rPr lang="en-US" sz="2400" dirty="0"/>
              <a:t>#62		Procedure for testing the </a:t>
            </a:r>
            <a:r>
              <a:rPr lang="en-US" sz="2400" b="1" dirty="0"/>
              <a:t>acoustic performance of composite 				brake blocks</a:t>
            </a:r>
          </a:p>
          <a:p>
            <a:pPr marL="0" indent="0">
              <a:buNone/>
            </a:pPr>
            <a:endParaRPr lang="en-US" dirty="0"/>
          </a:p>
          <a:p>
            <a:pPr marL="0" indent="0">
              <a:buNone/>
            </a:pPr>
            <a:endParaRPr lang="en-US" dirty="0"/>
          </a:p>
          <a:p>
            <a:pPr marL="0" indent="0">
              <a:buNone/>
            </a:pPr>
            <a:endParaRPr lang="en-GB" dirty="0"/>
          </a:p>
        </p:txBody>
      </p:sp>
      <p:sp>
        <p:nvSpPr>
          <p:cNvPr id="6" name="Rectangle 5">
            <a:extLst>
              <a:ext uri="{FF2B5EF4-FFF2-40B4-BE49-F238E27FC236}">
                <a16:creationId xmlns:a16="http://schemas.microsoft.com/office/drawing/2014/main" id="{126396E9-9482-489F-B10C-936FA35EA34E}"/>
              </a:ext>
            </a:extLst>
          </p:cNvPr>
          <p:cNvSpPr/>
          <p:nvPr/>
        </p:nvSpPr>
        <p:spPr>
          <a:xfrm>
            <a:off x="615147" y="1268362"/>
            <a:ext cx="8155227" cy="513847"/>
          </a:xfrm>
          <a:prstGeom prst="rect">
            <a:avLst/>
          </a:prstGeom>
          <a:noFill/>
        </p:spPr>
        <p:txBody>
          <a:bodyPr wrap="none" lIns="91440" tIns="45720" rIns="91440" bIns="45720">
            <a:prstTxWarp prst="textArchUp">
              <a:avLst>
                <a:gd name="adj" fmla="val 10701505"/>
              </a:avLst>
            </a:prstTxWarp>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MV Boli" panose="02000500030200090000" pitchFamily="2" charset="0"/>
              </a:rPr>
              <a:t>75 Topics such as</a:t>
            </a:r>
            <a:endParaRPr lang="en-GB"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97152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CB1845-8CBF-4773-B1CA-6EF341227739}"/>
              </a:ext>
            </a:extLst>
          </p:cNvPr>
          <p:cNvPicPr>
            <a:picLocks noChangeAspect="1"/>
          </p:cNvPicPr>
          <p:nvPr/>
        </p:nvPicPr>
        <p:blipFill>
          <a:blip r:embed="rId3"/>
          <a:stretch>
            <a:fillRect/>
          </a:stretch>
        </p:blipFill>
        <p:spPr>
          <a:xfrm>
            <a:off x="-49" y="921987"/>
            <a:ext cx="12192049" cy="5014025"/>
          </a:xfrm>
          <a:prstGeom prst="rect">
            <a:avLst/>
          </a:prstGeom>
        </p:spPr>
      </p:pic>
      <p:sp>
        <p:nvSpPr>
          <p:cNvPr id="2" name="Title 1">
            <a:extLst>
              <a:ext uri="{FF2B5EF4-FFF2-40B4-BE49-F238E27FC236}">
                <a16:creationId xmlns:a16="http://schemas.microsoft.com/office/drawing/2014/main" id="{8F14725D-BBF6-4282-AD5B-A5F493B546BE}"/>
              </a:ext>
            </a:extLst>
          </p:cNvPr>
          <p:cNvSpPr>
            <a:spLocks noGrp="1"/>
          </p:cNvSpPr>
          <p:nvPr>
            <p:ph type="title"/>
          </p:nvPr>
        </p:nvSpPr>
        <p:spPr/>
        <p:txBody>
          <a:bodyPr/>
          <a:lstStyle/>
          <a:p>
            <a:endParaRPr lang="en-GB" dirty="0"/>
          </a:p>
        </p:txBody>
      </p:sp>
      <p:sp>
        <p:nvSpPr>
          <p:cNvPr id="4" name="Content Placeholder 3">
            <a:extLst>
              <a:ext uri="{FF2B5EF4-FFF2-40B4-BE49-F238E27FC236}">
                <a16:creationId xmlns:a16="http://schemas.microsoft.com/office/drawing/2014/main" id="{871AF218-9219-4DA0-B0CF-3973A482CED2}"/>
              </a:ext>
            </a:extLst>
          </p:cNvPr>
          <p:cNvSpPr>
            <a:spLocks noGrp="1"/>
          </p:cNvSpPr>
          <p:nvPr>
            <p:ph idx="1"/>
          </p:nvPr>
        </p:nvSpPr>
        <p:spPr>
          <a:xfrm>
            <a:off x="425973" y="2327979"/>
            <a:ext cx="11137135" cy="5489129"/>
          </a:xfrm>
        </p:spPr>
        <p:txBody>
          <a:bodyPr>
            <a:normAutofit lnSpcReduction="10000"/>
          </a:bodyPr>
          <a:lstStyle/>
          <a:p>
            <a:pPr marL="0" indent="0">
              <a:buNone/>
            </a:pPr>
            <a:r>
              <a:rPr lang="en-US" sz="2400" dirty="0"/>
              <a:t>#67		Review and streamline </a:t>
            </a:r>
            <a:r>
              <a:rPr lang="en-US" sz="2400" b="1" dirty="0"/>
              <a:t>transitional provisions</a:t>
            </a:r>
            <a:endParaRPr lang="en-US" sz="2400" dirty="0"/>
          </a:p>
          <a:p>
            <a:pPr marL="0" indent="0">
              <a:buNone/>
            </a:pPr>
            <a:r>
              <a:rPr lang="en-US" sz="2400" dirty="0"/>
              <a:t>#70		Review the use of standards, </a:t>
            </a:r>
            <a:r>
              <a:rPr lang="en-US" sz="2400" b="1" dirty="0"/>
              <a:t>update references to standards</a:t>
            </a:r>
          </a:p>
          <a:p>
            <a:pPr marL="0" indent="0">
              <a:buNone/>
            </a:pPr>
            <a:endParaRPr lang="en-US" dirty="0"/>
          </a:p>
          <a:p>
            <a:pPr marL="0" indent="0">
              <a:buNone/>
            </a:pPr>
            <a:r>
              <a:rPr lang="en-GB" sz="2400" dirty="0"/>
              <a:t>#06		Provide a mechanism for a swift </a:t>
            </a:r>
            <a:r>
              <a:rPr lang="en-GB" sz="2400" b="1" dirty="0"/>
              <a:t>error correction</a:t>
            </a:r>
          </a:p>
          <a:p>
            <a:pPr marL="0" indent="0">
              <a:buNone/>
            </a:pPr>
            <a:r>
              <a:rPr lang="en-GB" sz="2400" dirty="0"/>
              <a:t>#10		</a:t>
            </a:r>
            <a:r>
              <a:rPr lang="en-GB" sz="2400" b="1" dirty="0"/>
              <a:t>Harmonised operational rules </a:t>
            </a:r>
            <a:r>
              <a:rPr lang="en-GB" sz="2400" dirty="0"/>
              <a:t>for radio based ERTMS without class B overlay</a:t>
            </a:r>
          </a:p>
          <a:p>
            <a:pPr marL="0" indent="0">
              <a:buNone/>
            </a:pPr>
            <a:r>
              <a:rPr lang="en-GB" sz="2400" dirty="0"/>
              <a:t>#16		Requirements for the use of </a:t>
            </a:r>
            <a:r>
              <a:rPr lang="en-GB" sz="2400" b="1" dirty="0"/>
              <a:t>ATO GoA1/A2</a:t>
            </a:r>
          </a:p>
          <a:p>
            <a:pPr marL="0" indent="0">
              <a:buNone/>
            </a:pPr>
            <a:r>
              <a:rPr lang="en-GB" sz="2400" dirty="0"/>
              <a:t>#17		Definition of </a:t>
            </a:r>
            <a:r>
              <a:rPr lang="en-GB" sz="2400" b="1" dirty="0"/>
              <a:t>FRMCS</a:t>
            </a:r>
            <a:r>
              <a:rPr lang="en-GB" sz="2400" dirty="0"/>
              <a:t> </a:t>
            </a:r>
          </a:p>
          <a:p>
            <a:pPr marL="0" indent="0">
              <a:buNone/>
            </a:pPr>
            <a:r>
              <a:rPr lang="en-GB" sz="2400" dirty="0"/>
              <a:t>#28		</a:t>
            </a:r>
            <a:r>
              <a:rPr lang="en-GB" sz="2400" b="1" dirty="0"/>
              <a:t>Modular</a:t>
            </a:r>
            <a:r>
              <a:rPr lang="en-GB" sz="2400" dirty="0"/>
              <a:t> on-board architecture</a:t>
            </a:r>
          </a:p>
          <a:p>
            <a:pPr marL="0" indent="0">
              <a:buNone/>
            </a:pPr>
            <a:endParaRPr lang="en-GB" sz="2400" dirty="0"/>
          </a:p>
          <a:p>
            <a:pPr marL="0" indent="0">
              <a:buNone/>
            </a:pPr>
            <a:r>
              <a:rPr lang="en-GB" sz="2400" dirty="0"/>
              <a:t>#32-38 	Enhancing </a:t>
            </a:r>
            <a:r>
              <a:rPr lang="en-GB" sz="2400" b="1" dirty="0"/>
              <a:t>information flows </a:t>
            </a:r>
            <a:r>
              <a:rPr lang="en-GB" sz="2400" dirty="0"/>
              <a:t>for freight and Passengers</a:t>
            </a:r>
          </a:p>
          <a:p>
            <a:pPr marL="0" indent="0">
              <a:buNone/>
            </a:pPr>
            <a:endParaRPr lang="en-GB" sz="2400" dirty="0"/>
          </a:p>
          <a:p>
            <a:pPr marL="0" indent="0">
              <a:buNone/>
            </a:pPr>
            <a:r>
              <a:rPr lang="en-GB" dirty="0"/>
              <a:t>						</a:t>
            </a:r>
          </a:p>
          <a:p>
            <a:pPr marL="0" indent="0">
              <a:buNone/>
            </a:pPr>
            <a:r>
              <a:rPr lang="en-GB" dirty="0"/>
              <a:t>ADD FOR CCS and TAP TAF</a:t>
            </a:r>
          </a:p>
        </p:txBody>
      </p:sp>
      <p:sp>
        <p:nvSpPr>
          <p:cNvPr id="6" name="Rectangle 5">
            <a:extLst>
              <a:ext uri="{FF2B5EF4-FFF2-40B4-BE49-F238E27FC236}">
                <a16:creationId xmlns:a16="http://schemas.microsoft.com/office/drawing/2014/main" id="{126396E9-9482-489F-B10C-936FA35EA34E}"/>
              </a:ext>
            </a:extLst>
          </p:cNvPr>
          <p:cNvSpPr/>
          <p:nvPr/>
        </p:nvSpPr>
        <p:spPr>
          <a:xfrm>
            <a:off x="615147" y="1268362"/>
            <a:ext cx="8155227" cy="513847"/>
          </a:xfrm>
          <a:prstGeom prst="rect">
            <a:avLst/>
          </a:prstGeom>
          <a:noFill/>
        </p:spPr>
        <p:txBody>
          <a:bodyPr wrap="none" lIns="91440" tIns="45720" rIns="91440" bIns="45720">
            <a:prstTxWarp prst="textArchUp">
              <a:avLst>
                <a:gd name="adj" fmla="val 10701505"/>
              </a:avLst>
            </a:prstTxWarp>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MV Boli" panose="02000500030200090000" pitchFamily="2" charset="0"/>
              </a:rPr>
              <a:t>75 Topics such as</a:t>
            </a:r>
            <a:endParaRPr lang="en-GB"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7247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6">
            <a:extLst>
              <a:ext uri="{FF2B5EF4-FFF2-40B4-BE49-F238E27FC236}">
                <a16:creationId xmlns:a16="http://schemas.microsoft.com/office/drawing/2014/main" id="{BC550D1D-33F1-4EF9-B574-9BAFEE7930FE}"/>
              </a:ext>
            </a:extLst>
          </p:cNvPr>
          <p:cNvSpPr/>
          <p:nvPr/>
        </p:nvSpPr>
        <p:spPr>
          <a:xfrm>
            <a:off x="8799115" y="1551907"/>
            <a:ext cx="3178915" cy="4783830"/>
          </a:xfrm>
          <a:prstGeom prst="roundRect">
            <a:avLst/>
          </a:prstGeom>
          <a:solidFill>
            <a:schemeClr val="bg2">
              <a:alpha val="70000"/>
            </a:schemeClr>
          </a:solidFill>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fr-FR" dirty="0"/>
          </a:p>
        </p:txBody>
      </p:sp>
      <p:sp>
        <p:nvSpPr>
          <p:cNvPr id="2" name="Title 1"/>
          <p:cNvSpPr>
            <a:spLocks noGrp="1"/>
          </p:cNvSpPr>
          <p:nvPr>
            <p:ph type="title"/>
          </p:nvPr>
        </p:nvSpPr>
        <p:spPr/>
        <p:txBody>
          <a:bodyPr/>
          <a:lstStyle/>
          <a:p>
            <a:r>
              <a:rPr lang="fr-BE" dirty="0"/>
              <a:t>A new </a:t>
            </a:r>
            <a:r>
              <a:rPr lang="fr-BE" dirty="0" err="1"/>
              <a:t>working</a:t>
            </a:r>
            <a:r>
              <a:rPr lang="fr-BE" dirty="0"/>
              <a:t> </a:t>
            </a:r>
            <a:r>
              <a:rPr lang="fr-BE" dirty="0" err="1"/>
              <a:t>method</a:t>
            </a:r>
            <a:br>
              <a:rPr lang="fr-BE" dirty="0"/>
            </a:br>
            <a:r>
              <a:rPr lang="fr-BE" dirty="0" err="1"/>
              <a:t>Working</a:t>
            </a:r>
            <a:r>
              <a:rPr lang="fr-BE" dirty="0"/>
              <a:t> Groups organised by topics</a:t>
            </a:r>
            <a:endParaRPr lang="en-US" dirty="0"/>
          </a:p>
        </p:txBody>
      </p:sp>
      <p:sp>
        <p:nvSpPr>
          <p:cNvPr id="13" name="Oval 12"/>
          <p:cNvSpPr/>
          <p:nvPr/>
        </p:nvSpPr>
        <p:spPr>
          <a:xfrm>
            <a:off x="84331" y="2834574"/>
            <a:ext cx="2286000" cy="1828800"/>
          </a:xfrm>
          <a:prstGeom prst="ellipse">
            <a:avLst/>
          </a:prstGeom>
          <a:blipFill>
            <a:blip r:embed="rId2"/>
            <a:stretch>
              <a:fillRect/>
            </a:stretch>
          </a:blipFill>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1600" dirty="0">
              <a:highlight>
                <a:srgbClr val="000080"/>
              </a:highlight>
            </a:endParaRPr>
          </a:p>
          <a:p>
            <a:pPr algn="ctr"/>
            <a:endParaRPr lang="en-US" sz="1600" dirty="0">
              <a:highlight>
                <a:srgbClr val="000080"/>
              </a:highlight>
            </a:endParaRPr>
          </a:p>
          <a:p>
            <a:pPr algn="ctr"/>
            <a:endParaRPr lang="en-US" sz="1600" dirty="0">
              <a:highlight>
                <a:srgbClr val="000080"/>
              </a:highlight>
            </a:endParaRPr>
          </a:p>
          <a:p>
            <a:pPr algn="ctr"/>
            <a:endParaRPr lang="en-US" sz="1600" dirty="0">
              <a:highlight>
                <a:srgbClr val="000080"/>
              </a:highlight>
            </a:endParaRPr>
          </a:p>
          <a:p>
            <a:pPr algn="ctr"/>
            <a:endParaRPr lang="en-US" sz="1600" dirty="0">
              <a:highlight>
                <a:srgbClr val="000080"/>
              </a:highlight>
            </a:endParaRPr>
          </a:p>
        </p:txBody>
      </p:sp>
      <p:sp>
        <p:nvSpPr>
          <p:cNvPr id="14" name="Oval 13"/>
          <p:cNvSpPr>
            <a:spLocks noChangeAspect="1"/>
          </p:cNvSpPr>
          <p:nvPr/>
        </p:nvSpPr>
        <p:spPr>
          <a:xfrm>
            <a:off x="1741412" y="219236"/>
            <a:ext cx="2286000" cy="1850575"/>
          </a:xfrm>
          <a:prstGeom prst="ellipse">
            <a:avLst/>
          </a:prstGeom>
          <a:blipFill>
            <a:blip r:embed="rId3"/>
            <a:stretch>
              <a:fillRect/>
            </a:stretch>
          </a:blipFill>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dirty="0">
              <a:highlight>
                <a:srgbClr val="000080"/>
              </a:highlight>
            </a:endParaRPr>
          </a:p>
        </p:txBody>
      </p:sp>
      <p:sp>
        <p:nvSpPr>
          <p:cNvPr id="15" name="Oval 14"/>
          <p:cNvSpPr/>
          <p:nvPr/>
        </p:nvSpPr>
        <p:spPr>
          <a:xfrm>
            <a:off x="4336563" y="520669"/>
            <a:ext cx="2286000" cy="1828800"/>
          </a:xfrm>
          <a:prstGeom prst="ellipse">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dirty="0">
              <a:highlight>
                <a:srgbClr val="000080"/>
              </a:highlight>
            </a:endParaRPr>
          </a:p>
        </p:txBody>
      </p:sp>
      <p:sp>
        <p:nvSpPr>
          <p:cNvPr id="18" name="Oval 17"/>
          <p:cNvSpPr/>
          <p:nvPr/>
        </p:nvSpPr>
        <p:spPr>
          <a:xfrm>
            <a:off x="2583913" y="2468736"/>
            <a:ext cx="2286000" cy="1828800"/>
          </a:xfrm>
          <a:prstGeom prst="ellipse">
            <a:avLst/>
          </a:prstGeom>
          <a:blipFill>
            <a:blip r:embed="rId5"/>
            <a:stretch>
              <a:fillRect/>
            </a:stretch>
          </a:blipFill>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dirty="0">
              <a:highlight>
                <a:srgbClr val="000080"/>
              </a:highlight>
            </a:endParaRPr>
          </a:p>
        </p:txBody>
      </p:sp>
      <p:sp>
        <p:nvSpPr>
          <p:cNvPr id="19" name="Oval 18"/>
          <p:cNvSpPr/>
          <p:nvPr/>
        </p:nvSpPr>
        <p:spPr>
          <a:xfrm>
            <a:off x="1717357" y="4592567"/>
            <a:ext cx="2286000" cy="1828800"/>
          </a:xfrm>
          <a:prstGeom prst="ellipse">
            <a:avLst/>
          </a:prstGeom>
          <a:blipFill>
            <a:blip r:embed="rId6"/>
            <a:stretch>
              <a:fillRect/>
            </a:stretch>
          </a:blipFill>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1600" dirty="0">
              <a:highlight>
                <a:srgbClr val="000080"/>
              </a:highlight>
            </a:endParaRPr>
          </a:p>
        </p:txBody>
      </p:sp>
      <p:sp>
        <p:nvSpPr>
          <p:cNvPr id="20" name="Oval 19"/>
          <p:cNvSpPr/>
          <p:nvPr/>
        </p:nvSpPr>
        <p:spPr>
          <a:xfrm>
            <a:off x="4280951" y="4225912"/>
            <a:ext cx="2286000" cy="1828800"/>
          </a:xfrm>
          <a:prstGeom prst="ellipse">
            <a:avLst/>
          </a:prstGeom>
          <a:blipFill>
            <a:blip r:embed="rId7"/>
            <a:stretch>
              <a:fillRect/>
            </a:stretch>
          </a:blipFill>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dirty="0">
              <a:highlight>
                <a:srgbClr val="000080"/>
              </a:highlight>
            </a:endParaRPr>
          </a:p>
        </p:txBody>
      </p:sp>
      <p:sp>
        <p:nvSpPr>
          <p:cNvPr id="21" name="Oval 20"/>
          <p:cNvSpPr/>
          <p:nvPr/>
        </p:nvSpPr>
        <p:spPr>
          <a:xfrm>
            <a:off x="5691514" y="2590930"/>
            <a:ext cx="2286000" cy="1828800"/>
          </a:xfrm>
          <a:prstGeom prst="ellipse">
            <a:avLst/>
          </a:prstGeom>
          <a:blipFill>
            <a:blip r:embed="rId8"/>
            <a:stretch>
              <a:fillRect/>
            </a:stretch>
          </a:blipFill>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dirty="0">
              <a:highlight>
                <a:srgbClr val="000080"/>
              </a:highlight>
            </a:endParaRPr>
          </a:p>
        </p:txBody>
      </p:sp>
      <p:sp>
        <p:nvSpPr>
          <p:cNvPr id="6" name="Rectangle 5">
            <a:extLst>
              <a:ext uri="{FF2B5EF4-FFF2-40B4-BE49-F238E27FC236}">
                <a16:creationId xmlns:a16="http://schemas.microsoft.com/office/drawing/2014/main" id="{7A7F3E2E-AB3A-4CBD-890C-8F34F543ABB4}"/>
              </a:ext>
            </a:extLst>
          </p:cNvPr>
          <p:cNvSpPr/>
          <p:nvPr/>
        </p:nvSpPr>
        <p:spPr>
          <a:xfrm>
            <a:off x="2565290" y="3600865"/>
            <a:ext cx="2156361" cy="923330"/>
          </a:xfrm>
          <a:prstGeom prst="rect">
            <a:avLst/>
          </a:prstGeom>
          <a:noFill/>
        </p:spPr>
        <p:txBody>
          <a:bodyPr wrap="none" lIns="91440" tIns="45720" rIns="91440" bIns="45720">
            <a:prstTxWarp prst="textArchDown">
              <a:avLst/>
            </a:prstTxWarp>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FRMCS</a:t>
            </a:r>
          </a:p>
        </p:txBody>
      </p:sp>
      <p:sp>
        <p:nvSpPr>
          <p:cNvPr id="16" name="Rectangle 15">
            <a:extLst>
              <a:ext uri="{FF2B5EF4-FFF2-40B4-BE49-F238E27FC236}">
                <a16:creationId xmlns:a16="http://schemas.microsoft.com/office/drawing/2014/main" id="{F8F852EB-3CC7-4444-8BE9-83845B775BF8}"/>
              </a:ext>
            </a:extLst>
          </p:cNvPr>
          <p:cNvSpPr/>
          <p:nvPr/>
        </p:nvSpPr>
        <p:spPr>
          <a:xfrm>
            <a:off x="4336563" y="1640446"/>
            <a:ext cx="2156361" cy="923330"/>
          </a:xfrm>
          <a:prstGeom prst="rect">
            <a:avLst/>
          </a:prstGeom>
          <a:noFill/>
        </p:spPr>
        <p:txBody>
          <a:bodyPr wrap="none" lIns="91440" tIns="45720" rIns="91440" bIns="45720">
            <a:prstTxWarp prst="textArchDown">
              <a:avLst/>
            </a:prstTxWarp>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Composite brake blocks</a:t>
            </a:r>
          </a:p>
        </p:txBody>
      </p:sp>
      <p:sp>
        <p:nvSpPr>
          <p:cNvPr id="17" name="Rectangle 16">
            <a:extLst>
              <a:ext uri="{FF2B5EF4-FFF2-40B4-BE49-F238E27FC236}">
                <a16:creationId xmlns:a16="http://schemas.microsoft.com/office/drawing/2014/main" id="{14124496-2900-47C9-ACC4-082753A8D17F}"/>
              </a:ext>
            </a:extLst>
          </p:cNvPr>
          <p:cNvSpPr/>
          <p:nvPr/>
        </p:nvSpPr>
        <p:spPr>
          <a:xfrm>
            <a:off x="1786949" y="5754148"/>
            <a:ext cx="2156361" cy="923330"/>
          </a:xfrm>
          <a:prstGeom prst="rect">
            <a:avLst/>
          </a:prstGeom>
          <a:noFill/>
        </p:spPr>
        <p:txBody>
          <a:bodyPr wrap="none" lIns="91440" tIns="45720" rIns="91440" bIns="45720">
            <a:prstTxWarp prst="textArchDown">
              <a:avLst/>
            </a:prstTxWarp>
            <a:spAutoFit/>
          </a:bodyPr>
          <a:lstStyle/>
          <a:p>
            <a:pPr algn="ctr"/>
            <a:r>
              <a:rPr lang="en-US" sz="2800" dirty="0">
                <a:ln w="0"/>
                <a:solidFill>
                  <a:schemeClr val="accent1"/>
                </a:solidFill>
                <a:effectLst>
                  <a:outerShdw blurRad="38100" dist="25400" dir="5400000" algn="ctr" rotWithShape="0">
                    <a:srgbClr val="6E747A">
                      <a:alpha val="43000"/>
                    </a:srgbClr>
                  </a:outerShdw>
                </a:effectLst>
              </a:rPr>
              <a:t>Interface RST - FI</a:t>
            </a:r>
            <a:endParaRPr lang="en-US" sz="2800" b="0" cap="none" spc="0" dirty="0">
              <a:ln w="0"/>
              <a:solidFill>
                <a:schemeClr val="accent1"/>
              </a:solidFill>
              <a:effectLst>
                <a:outerShdw blurRad="38100" dist="25400" dir="5400000" algn="ctr" rotWithShape="0">
                  <a:srgbClr val="6E747A">
                    <a:alpha val="43000"/>
                  </a:srgbClr>
                </a:outerShdw>
              </a:effectLst>
            </a:endParaRPr>
          </a:p>
        </p:txBody>
      </p:sp>
      <p:sp>
        <p:nvSpPr>
          <p:cNvPr id="22" name="Rectangle 21">
            <a:extLst>
              <a:ext uri="{FF2B5EF4-FFF2-40B4-BE49-F238E27FC236}">
                <a16:creationId xmlns:a16="http://schemas.microsoft.com/office/drawing/2014/main" id="{AA77396E-D30F-4247-9D97-4122CCBBBAFD}"/>
              </a:ext>
            </a:extLst>
          </p:cNvPr>
          <p:cNvSpPr/>
          <p:nvPr/>
        </p:nvSpPr>
        <p:spPr>
          <a:xfrm>
            <a:off x="1806231" y="1351033"/>
            <a:ext cx="2156361" cy="923330"/>
          </a:xfrm>
          <a:prstGeom prst="rect">
            <a:avLst/>
          </a:prstGeom>
          <a:noFill/>
        </p:spPr>
        <p:txBody>
          <a:bodyPr wrap="none" lIns="91440" tIns="45720" rIns="91440" bIns="45720">
            <a:prstTxWarp prst="textArchDown">
              <a:avLst/>
            </a:prstTxWarp>
            <a:spAutoFit/>
          </a:bodyPr>
          <a:lstStyle/>
          <a:p>
            <a:pPr algn="ctr"/>
            <a:r>
              <a:rPr lang="en-US" sz="2800" dirty="0">
                <a:ln w="0"/>
                <a:solidFill>
                  <a:schemeClr val="accent1"/>
                </a:solidFill>
                <a:effectLst>
                  <a:outerShdw blurRad="38100" dist="25400" dir="5400000" algn="ctr" rotWithShape="0">
                    <a:srgbClr val="6E747A">
                      <a:alpha val="43000"/>
                    </a:srgbClr>
                  </a:outerShdw>
                </a:effectLst>
              </a:rPr>
              <a:t>Combined transport</a:t>
            </a:r>
            <a:endParaRPr lang="en-US" sz="2800" b="0" cap="none" spc="0" dirty="0">
              <a:ln w="0"/>
              <a:solidFill>
                <a:schemeClr val="accent1"/>
              </a:solidFill>
              <a:effectLst>
                <a:outerShdw blurRad="38100" dist="25400" dir="5400000" algn="ctr" rotWithShape="0">
                  <a:srgbClr val="6E747A">
                    <a:alpha val="43000"/>
                  </a:srgbClr>
                </a:outerShdw>
              </a:effectLst>
            </a:endParaRPr>
          </a:p>
        </p:txBody>
      </p:sp>
      <p:sp>
        <p:nvSpPr>
          <p:cNvPr id="23" name="Rectangle 22">
            <a:extLst>
              <a:ext uri="{FF2B5EF4-FFF2-40B4-BE49-F238E27FC236}">
                <a16:creationId xmlns:a16="http://schemas.microsoft.com/office/drawing/2014/main" id="{676B994B-04BF-4A84-B5D5-364F95F4B580}"/>
              </a:ext>
            </a:extLst>
          </p:cNvPr>
          <p:cNvSpPr/>
          <p:nvPr/>
        </p:nvSpPr>
        <p:spPr>
          <a:xfrm>
            <a:off x="213970" y="3944596"/>
            <a:ext cx="2156361" cy="923330"/>
          </a:xfrm>
          <a:prstGeom prst="rect">
            <a:avLst/>
          </a:prstGeom>
          <a:noFill/>
        </p:spPr>
        <p:txBody>
          <a:bodyPr wrap="none" lIns="91440" tIns="45720" rIns="91440" bIns="45720">
            <a:prstTxWarp prst="textArchDown">
              <a:avLst/>
            </a:prstTxWarp>
            <a:spAutoFit/>
          </a:bodyPr>
          <a:lstStyle/>
          <a:p>
            <a:pPr algn="ctr"/>
            <a:r>
              <a:rPr lang="en-US" sz="2800" dirty="0">
                <a:ln w="0"/>
                <a:solidFill>
                  <a:schemeClr val="accent1"/>
                </a:solidFill>
                <a:effectLst>
                  <a:outerShdw blurRad="38100" dist="25400" dir="5400000" algn="ctr" rotWithShape="0">
                    <a:srgbClr val="6E747A">
                      <a:alpha val="43000"/>
                    </a:srgbClr>
                  </a:outerShdw>
                </a:effectLst>
              </a:rPr>
              <a:t>Digital automatic coupling</a:t>
            </a:r>
            <a:endParaRPr lang="en-US" sz="2800" b="0" cap="none" spc="0" dirty="0">
              <a:ln w="0"/>
              <a:solidFill>
                <a:schemeClr val="accent1"/>
              </a:solidFill>
              <a:effectLst>
                <a:outerShdw blurRad="38100" dist="25400" dir="5400000" algn="ctr" rotWithShape="0">
                  <a:srgbClr val="6E747A">
                    <a:alpha val="43000"/>
                  </a:srgbClr>
                </a:outerShdw>
              </a:effectLst>
            </a:endParaRPr>
          </a:p>
        </p:txBody>
      </p:sp>
      <p:sp>
        <p:nvSpPr>
          <p:cNvPr id="24" name="Rectangle 23">
            <a:extLst>
              <a:ext uri="{FF2B5EF4-FFF2-40B4-BE49-F238E27FC236}">
                <a16:creationId xmlns:a16="http://schemas.microsoft.com/office/drawing/2014/main" id="{C403EB6D-2DFC-4AAE-89BE-8DCF09F9A08B}"/>
              </a:ext>
            </a:extLst>
          </p:cNvPr>
          <p:cNvSpPr/>
          <p:nvPr/>
        </p:nvSpPr>
        <p:spPr>
          <a:xfrm>
            <a:off x="4368406" y="5412407"/>
            <a:ext cx="2156361" cy="923330"/>
          </a:xfrm>
          <a:prstGeom prst="rect">
            <a:avLst/>
          </a:prstGeom>
          <a:noFill/>
        </p:spPr>
        <p:txBody>
          <a:bodyPr wrap="none" lIns="91440" tIns="45720" rIns="91440" bIns="45720">
            <a:prstTxWarp prst="textArchDown">
              <a:avLst/>
            </a:prstTxWarp>
            <a:spAutoFit/>
          </a:bodyPr>
          <a:lstStyle/>
          <a:p>
            <a:pPr algn="ctr"/>
            <a:r>
              <a:rPr lang="en-US" sz="2800" dirty="0">
                <a:ln w="0"/>
                <a:solidFill>
                  <a:schemeClr val="accent1"/>
                </a:solidFill>
                <a:effectLst>
                  <a:outerShdw blurRad="38100" dist="25400" dir="5400000" algn="ctr" rotWithShape="0">
                    <a:srgbClr val="6E747A">
                      <a:alpha val="43000"/>
                    </a:srgbClr>
                  </a:outerShdw>
                </a:effectLst>
              </a:rPr>
              <a:t>Transitions</a:t>
            </a:r>
            <a:endParaRPr lang="en-US" sz="2800" b="0" cap="none" spc="0" dirty="0">
              <a:ln w="0"/>
              <a:solidFill>
                <a:schemeClr val="accent1"/>
              </a:solidFill>
              <a:effectLst>
                <a:outerShdw blurRad="38100" dist="25400" dir="5400000" algn="ctr" rotWithShape="0">
                  <a:srgbClr val="6E747A">
                    <a:alpha val="43000"/>
                  </a:srgbClr>
                </a:outerShdw>
              </a:effectLst>
            </a:endParaRPr>
          </a:p>
        </p:txBody>
      </p:sp>
      <p:sp>
        <p:nvSpPr>
          <p:cNvPr id="25" name="Rectangle 24">
            <a:extLst>
              <a:ext uri="{FF2B5EF4-FFF2-40B4-BE49-F238E27FC236}">
                <a16:creationId xmlns:a16="http://schemas.microsoft.com/office/drawing/2014/main" id="{5EF869D3-95DB-4824-A909-DDE530211C7A}"/>
              </a:ext>
            </a:extLst>
          </p:cNvPr>
          <p:cNvSpPr/>
          <p:nvPr/>
        </p:nvSpPr>
        <p:spPr>
          <a:xfrm>
            <a:off x="5705374" y="3705661"/>
            <a:ext cx="2156361" cy="923330"/>
          </a:xfrm>
          <a:prstGeom prst="rect">
            <a:avLst/>
          </a:prstGeom>
          <a:noFill/>
        </p:spPr>
        <p:txBody>
          <a:bodyPr wrap="none" lIns="91440" tIns="45720" rIns="91440" bIns="45720">
            <a:prstTxWarp prst="textArchDown">
              <a:avLst/>
            </a:prstTxWarp>
            <a:spAutoFit/>
          </a:bodyPr>
          <a:lstStyle/>
          <a:p>
            <a:pPr algn="ctr"/>
            <a:r>
              <a:rPr lang="en-US" sz="2800" dirty="0">
                <a:ln w="0"/>
                <a:solidFill>
                  <a:schemeClr val="accent1"/>
                </a:solidFill>
                <a:effectLst>
                  <a:outerShdw blurRad="38100" dist="25400" dir="5400000" algn="ctr" rotWithShape="0">
                    <a:srgbClr val="6E747A">
                      <a:alpha val="43000"/>
                    </a:srgbClr>
                  </a:outerShdw>
                </a:effectLst>
              </a:rPr>
              <a:t>Modular architecture</a:t>
            </a:r>
            <a:endParaRPr lang="en-US" sz="2800" b="0" cap="none" spc="0" dirty="0">
              <a:ln w="0"/>
              <a:solidFill>
                <a:schemeClr val="accent1"/>
              </a:solidFill>
              <a:effectLst>
                <a:outerShdw blurRad="38100" dist="25400" dir="5400000" algn="ctr" rotWithShape="0">
                  <a:srgbClr val="6E747A">
                    <a:alpha val="43000"/>
                  </a:srgbClr>
                </a:outerShdw>
              </a:effectLst>
            </a:endParaRPr>
          </a:p>
        </p:txBody>
      </p:sp>
      <p:sp>
        <p:nvSpPr>
          <p:cNvPr id="28" name="Rounded Rectangle 17">
            <a:extLst>
              <a:ext uri="{FF2B5EF4-FFF2-40B4-BE49-F238E27FC236}">
                <a16:creationId xmlns:a16="http://schemas.microsoft.com/office/drawing/2014/main" id="{3B67874A-7441-472A-BC0F-67979833D454}"/>
              </a:ext>
            </a:extLst>
          </p:cNvPr>
          <p:cNvSpPr/>
          <p:nvPr/>
        </p:nvSpPr>
        <p:spPr>
          <a:xfrm>
            <a:off x="9090877" y="2598809"/>
            <a:ext cx="1185786" cy="579691"/>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en-GB" sz="2000" dirty="0"/>
              <a:t>INF</a:t>
            </a:r>
            <a:endParaRPr lang="fr-FR" sz="2000" dirty="0"/>
          </a:p>
        </p:txBody>
      </p:sp>
      <p:sp>
        <p:nvSpPr>
          <p:cNvPr id="29" name="Rounded Rectangle 18">
            <a:extLst>
              <a:ext uri="{FF2B5EF4-FFF2-40B4-BE49-F238E27FC236}">
                <a16:creationId xmlns:a16="http://schemas.microsoft.com/office/drawing/2014/main" id="{AF848387-3DF1-4A8F-ACCE-FEB3523CD055}"/>
              </a:ext>
            </a:extLst>
          </p:cNvPr>
          <p:cNvSpPr/>
          <p:nvPr/>
        </p:nvSpPr>
        <p:spPr>
          <a:xfrm>
            <a:off x="10489105" y="2598809"/>
            <a:ext cx="1185786" cy="579691"/>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en-GB" sz="2000" dirty="0"/>
              <a:t>ENE</a:t>
            </a:r>
            <a:endParaRPr lang="fr-FR" sz="2000" dirty="0"/>
          </a:p>
        </p:txBody>
      </p:sp>
      <p:sp>
        <p:nvSpPr>
          <p:cNvPr id="30" name="Rounded Rectangle 19">
            <a:extLst>
              <a:ext uri="{FF2B5EF4-FFF2-40B4-BE49-F238E27FC236}">
                <a16:creationId xmlns:a16="http://schemas.microsoft.com/office/drawing/2014/main" id="{D47E4F0E-E474-4020-8376-9C9B014DA4D5}"/>
              </a:ext>
            </a:extLst>
          </p:cNvPr>
          <p:cNvSpPr/>
          <p:nvPr/>
        </p:nvSpPr>
        <p:spPr>
          <a:xfrm>
            <a:off x="10489105" y="4030012"/>
            <a:ext cx="1181513" cy="544585"/>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GB" sz="2000" dirty="0"/>
              <a:t>TAF</a:t>
            </a:r>
            <a:endParaRPr lang="fr-FR" sz="2000" dirty="0"/>
          </a:p>
        </p:txBody>
      </p:sp>
      <p:sp>
        <p:nvSpPr>
          <p:cNvPr id="31" name="Rounded Rectangle 20">
            <a:extLst>
              <a:ext uri="{FF2B5EF4-FFF2-40B4-BE49-F238E27FC236}">
                <a16:creationId xmlns:a16="http://schemas.microsoft.com/office/drawing/2014/main" id="{B2E38B03-B811-480D-847B-6B49F9C9F5BB}"/>
              </a:ext>
            </a:extLst>
          </p:cNvPr>
          <p:cNvSpPr/>
          <p:nvPr/>
        </p:nvSpPr>
        <p:spPr>
          <a:xfrm>
            <a:off x="9090876" y="3326109"/>
            <a:ext cx="1194165" cy="579691"/>
          </a:xfrm>
          <a:prstGeom prst="roundRect">
            <a:avLst/>
          </a:prstGeom>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r>
              <a:rPr lang="en-GB" sz="2000" dirty="0"/>
              <a:t>CCS</a:t>
            </a:r>
            <a:endParaRPr lang="fr-FR" sz="2000" dirty="0"/>
          </a:p>
        </p:txBody>
      </p:sp>
      <p:sp>
        <p:nvSpPr>
          <p:cNvPr id="32" name="Rounded Rectangle 24">
            <a:extLst>
              <a:ext uri="{FF2B5EF4-FFF2-40B4-BE49-F238E27FC236}">
                <a16:creationId xmlns:a16="http://schemas.microsoft.com/office/drawing/2014/main" id="{4F616273-5849-48E3-A253-E540487108E1}"/>
              </a:ext>
            </a:extLst>
          </p:cNvPr>
          <p:cNvSpPr/>
          <p:nvPr/>
        </p:nvSpPr>
        <p:spPr>
          <a:xfrm>
            <a:off x="10489105" y="3326133"/>
            <a:ext cx="1185787" cy="579691"/>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GB" sz="2000" dirty="0"/>
              <a:t>TAP</a:t>
            </a:r>
            <a:endParaRPr lang="fr-FR" sz="2000" dirty="0"/>
          </a:p>
        </p:txBody>
      </p:sp>
      <p:sp>
        <p:nvSpPr>
          <p:cNvPr id="33" name="Rounded Rectangle 30">
            <a:extLst>
              <a:ext uri="{FF2B5EF4-FFF2-40B4-BE49-F238E27FC236}">
                <a16:creationId xmlns:a16="http://schemas.microsoft.com/office/drawing/2014/main" id="{5462F2C3-440C-4738-8770-99C62C953726}"/>
              </a:ext>
            </a:extLst>
          </p:cNvPr>
          <p:cNvSpPr/>
          <p:nvPr/>
        </p:nvSpPr>
        <p:spPr>
          <a:xfrm>
            <a:off x="9115662" y="4080155"/>
            <a:ext cx="1194165" cy="496132"/>
          </a:xfrm>
          <a:prstGeom prst="roundRect">
            <a:avLst/>
          </a:prstGeom>
          <a:solidFill>
            <a:schemeClr val="tx2">
              <a:lumMod val="75000"/>
            </a:schemeClr>
          </a:solidFill>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en-GB" sz="2000" dirty="0"/>
              <a:t>OPE</a:t>
            </a:r>
            <a:endParaRPr lang="fr-FR" sz="2000" dirty="0"/>
          </a:p>
        </p:txBody>
      </p:sp>
      <p:grpSp>
        <p:nvGrpSpPr>
          <p:cNvPr id="34" name="Group 21">
            <a:extLst>
              <a:ext uri="{FF2B5EF4-FFF2-40B4-BE49-F238E27FC236}">
                <a16:creationId xmlns:a16="http://schemas.microsoft.com/office/drawing/2014/main" id="{C31BDECC-FB7F-46BA-93A1-1F2A85C37EED}"/>
              </a:ext>
            </a:extLst>
          </p:cNvPr>
          <p:cNvGrpSpPr>
            <a:grpSpLocks/>
          </p:cNvGrpSpPr>
          <p:nvPr/>
        </p:nvGrpSpPr>
        <p:grpSpPr bwMode="auto">
          <a:xfrm>
            <a:off x="9090876" y="1871459"/>
            <a:ext cx="2579742" cy="579691"/>
            <a:chOff x="558641" y="2389197"/>
            <a:chExt cx="2961062" cy="825229"/>
          </a:xfrm>
        </p:grpSpPr>
        <p:sp>
          <p:nvSpPr>
            <p:cNvPr id="35" name="Rounded Rectangle 14">
              <a:extLst>
                <a:ext uri="{FF2B5EF4-FFF2-40B4-BE49-F238E27FC236}">
                  <a16:creationId xmlns:a16="http://schemas.microsoft.com/office/drawing/2014/main" id="{826225A9-41D8-4E4D-B685-DA3F06E08A1E}"/>
                </a:ext>
              </a:extLst>
            </p:cNvPr>
            <p:cNvSpPr/>
            <p:nvPr/>
          </p:nvSpPr>
          <p:spPr>
            <a:xfrm>
              <a:off x="558641" y="2389197"/>
              <a:ext cx="1369772" cy="825229"/>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en-GB" sz="2000" dirty="0"/>
                <a:t>LOC &amp; PAS</a:t>
              </a:r>
            </a:p>
          </p:txBody>
        </p:sp>
        <p:sp>
          <p:nvSpPr>
            <p:cNvPr id="36" name="Rounded Rectangle 15">
              <a:extLst>
                <a:ext uri="{FF2B5EF4-FFF2-40B4-BE49-F238E27FC236}">
                  <a16:creationId xmlns:a16="http://schemas.microsoft.com/office/drawing/2014/main" id="{8B4410BE-A5D1-4107-8063-EB99A9718CC9}"/>
                </a:ext>
              </a:extLst>
            </p:cNvPr>
            <p:cNvSpPr/>
            <p:nvPr/>
          </p:nvSpPr>
          <p:spPr>
            <a:xfrm>
              <a:off x="2142921" y="2389197"/>
              <a:ext cx="1376782" cy="825229"/>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en-GB" sz="2000" dirty="0"/>
                <a:t>WAG</a:t>
              </a:r>
              <a:endParaRPr lang="fr-FR" sz="2000" dirty="0"/>
            </a:p>
          </p:txBody>
        </p:sp>
      </p:grpSp>
      <p:sp>
        <p:nvSpPr>
          <p:cNvPr id="7" name="Arrow: Curved Up 6">
            <a:extLst>
              <a:ext uri="{FF2B5EF4-FFF2-40B4-BE49-F238E27FC236}">
                <a16:creationId xmlns:a16="http://schemas.microsoft.com/office/drawing/2014/main" id="{59A13E54-7B63-4D6C-B321-25F1E210FA56}"/>
              </a:ext>
            </a:extLst>
          </p:cNvPr>
          <p:cNvSpPr/>
          <p:nvPr/>
        </p:nvSpPr>
        <p:spPr>
          <a:xfrm rot="1683428" flipV="1">
            <a:off x="6964240" y="1329395"/>
            <a:ext cx="2441883" cy="48031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Arrow: Curved Up 37">
            <a:extLst>
              <a:ext uri="{FF2B5EF4-FFF2-40B4-BE49-F238E27FC236}">
                <a16:creationId xmlns:a16="http://schemas.microsoft.com/office/drawing/2014/main" id="{432DEE83-6150-4D7E-BB10-A57AFF9C65FC}"/>
              </a:ext>
            </a:extLst>
          </p:cNvPr>
          <p:cNvSpPr/>
          <p:nvPr/>
        </p:nvSpPr>
        <p:spPr>
          <a:xfrm>
            <a:off x="4003357" y="6079541"/>
            <a:ext cx="5763399" cy="57651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Arrow: Curved Up 38">
            <a:extLst>
              <a:ext uri="{FF2B5EF4-FFF2-40B4-BE49-F238E27FC236}">
                <a16:creationId xmlns:a16="http://schemas.microsoft.com/office/drawing/2014/main" id="{7117D62C-FDC2-4958-91E8-D3BA9D828119}"/>
              </a:ext>
            </a:extLst>
          </p:cNvPr>
          <p:cNvSpPr/>
          <p:nvPr/>
        </p:nvSpPr>
        <p:spPr>
          <a:xfrm rot="20737857" flipV="1">
            <a:off x="5130285" y="2307367"/>
            <a:ext cx="3593789" cy="48031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ounded Rectangle 16">
            <a:extLst>
              <a:ext uri="{FF2B5EF4-FFF2-40B4-BE49-F238E27FC236}">
                <a16:creationId xmlns:a16="http://schemas.microsoft.com/office/drawing/2014/main" id="{00A6EE9C-2B4C-4D18-A234-5FD8E667BBE1}"/>
              </a:ext>
            </a:extLst>
          </p:cNvPr>
          <p:cNvSpPr/>
          <p:nvPr/>
        </p:nvSpPr>
        <p:spPr bwMode="auto">
          <a:xfrm>
            <a:off x="10489105" y="4760964"/>
            <a:ext cx="1181514" cy="579691"/>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lang="en-GB" sz="2000" dirty="0"/>
              <a:t>NOI</a:t>
            </a:r>
            <a:endParaRPr lang="fr-FR" sz="2000" dirty="0"/>
          </a:p>
        </p:txBody>
      </p:sp>
      <p:sp>
        <p:nvSpPr>
          <p:cNvPr id="42" name="Rounded Rectangle 16">
            <a:extLst>
              <a:ext uri="{FF2B5EF4-FFF2-40B4-BE49-F238E27FC236}">
                <a16:creationId xmlns:a16="http://schemas.microsoft.com/office/drawing/2014/main" id="{AB54D671-EA24-4C38-BCC8-D67E18061DD8}"/>
              </a:ext>
            </a:extLst>
          </p:cNvPr>
          <p:cNvSpPr/>
          <p:nvPr/>
        </p:nvSpPr>
        <p:spPr bwMode="auto">
          <a:xfrm>
            <a:off x="9102737" y="4750642"/>
            <a:ext cx="1181514" cy="579691"/>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lang="en-GB" sz="2000" dirty="0"/>
              <a:t>PRM</a:t>
            </a:r>
            <a:endParaRPr lang="fr-FR" sz="2000" dirty="0"/>
          </a:p>
        </p:txBody>
      </p:sp>
      <p:sp>
        <p:nvSpPr>
          <p:cNvPr id="43" name="Rounded Rectangle 16">
            <a:extLst>
              <a:ext uri="{FF2B5EF4-FFF2-40B4-BE49-F238E27FC236}">
                <a16:creationId xmlns:a16="http://schemas.microsoft.com/office/drawing/2014/main" id="{F7FD8D2B-DC8D-452A-BB20-B6D47D18EEE6}"/>
              </a:ext>
            </a:extLst>
          </p:cNvPr>
          <p:cNvSpPr/>
          <p:nvPr/>
        </p:nvSpPr>
        <p:spPr bwMode="auto">
          <a:xfrm>
            <a:off x="10460209" y="5446669"/>
            <a:ext cx="1181514" cy="579691"/>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lang="en-GB" sz="2000" dirty="0"/>
              <a:t>SRT</a:t>
            </a:r>
            <a:endParaRPr lang="fr-FR" sz="2000" dirty="0"/>
          </a:p>
        </p:txBody>
      </p:sp>
      <p:sp>
        <p:nvSpPr>
          <p:cNvPr id="44" name="Arrow: Curved Up 43">
            <a:extLst>
              <a:ext uri="{FF2B5EF4-FFF2-40B4-BE49-F238E27FC236}">
                <a16:creationId xmlns:a16="http://schemas.microsoft.com/office/drawing/2014/main" id="{66F6173E-EFF2-4771-BA1A-56800CD0216F}"/>
              </a:ext>
            </a:extLst>
          </p:cNvPr>
          <p:cNvSpPr/>
          <p:nvPr/>
        </p:nvSpPr>
        <p:spPr>
          <a:xfrm rot="804204">
            <a:off x="6641620" y="5150523"/>
            <a:ext cx="3093978" cy="57651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27234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2014837" y="3573807"/>
            <a:ext cx="474969" cy="1468054"/>
            <a:chOff x="490836" y="3573807"/>
            <a:chExt cx="474969" cy="1468054"/>
          </a:xfrm>
        </p:grpSpPr>
        <p:cxnSp>
          <p:nvCxnSpPr>
            <p:cNvPr id="64" name="Elbow Connector 63"/>
            <p:cNvCxnSpPr/>
            <p:nvPr/>
          </p:nvCxnSpPr>
          <p:spPr>
            <a:xfrm flipV="1">
              <a:off x="490836" y="4899841"/>
              <a:ext cx="458229" cy="142020"/>
            </a:xfrm>
            <a:prstGeom prst="bentConnector3">
              <a:avLst>
                <a:gd name="adj1" fmla="val 6764"/>
              </a:avLst>
            </a:prstGeom>
            <a:ln w="9525">
              <a:prstDash val="dash"/>
            </a:ln>
          </p:spPr>
          <p:style>
            <a:lnRef idx="2">
              <a:schemeClr val="accent1"/>
            </a:lnRef>
            <a:fillRef idx="0">
              <a:schemeClr val="accent1"/>
            </a:fillRef>
            <a:effectRef idx="1">
              <a:schemeClr val="accent1"/>
            </a:effectRef>
            <a:fontRef idx="minor">
              <a:schemeClr val="tx1"/>
            </a:fontRef>
          </p:style>
        </p:cxnSp>
        <p:cxnSp>
          <p:nvCxnSpPr>
            <p:cNvPr id="65" name="Elbow Connector 64"/>
            <p:cNvCxnSpPr/>
            <p:nvPr/>
          </p:nvCxnSpPr>
          <p:spPr>
            <a:xfrm rot="16200000" flipV="1">
              <a:off x="139730" y="4073766"/>
              <a:ext cx="1326034" cy="326116"/>
            </a:xfrm>
            <a:prstGeom prst="bentConnector3">
              <a:avLst>
                <a:gd name="adj1" fmla="val 71837"/>
              </a:avLst>
            </a:prstGeom>
            <a:ln w="9525">
              <a:prstDash val="dash"/>
              <a:tailEnd type="triangle"/>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normAutofit fontScale="90000"/>
          </a:bodyPr>
          <a:lstStyle/>
          <a:p>
            <a:br>
              <a:rPr lang="fr-BE" dirty="0"/>
            </a:br>
            <a:r>
              <a:rPr lang="fr-BE" dirty="0" err="1"/>
              <a:t>Overview</a:t>
            </a:r>
            <a:r>
              <a:rPr lang="fr-BE" dirty="0"/>
              <a:t> of the Workgroups</a:t>
            </a:r>
            <a:br>
              <a:rPr lang="fr-BE" dirty="0"/>
            </a:br>
            <a:r>
              <a:rPr lang="fr-BE" dirty="0" err="1"/>
              <a:t>reporting</a:t>
            </a:r>
            <a:r>
              <a:rPr lang="fr-BE" dirty="0"/>
              <a:t> to a </a:t>
            </a:r>
            <a:r>
              <a:rPr lang="fr-BE" dirty="0" err="1"/>
              <a:t>limited</a:t>
            </a:r>
            <a:r>
              <a:rPr lang="fr-BE" dirty="0"/>
              <a:t> </a:t>
            </a:r>
            <a:r>
              <a:rPr lang="fr-BE" dirty="0" err="1"/>
              <a:t>number</a:t>
            </a:r>
            <a:r>
              <a:rPr lang="fr-BE" dirty="0"/>
              <a:t> of </a:t>
            </a:r>
            <a:r>
              <a:rPr lang="fr-BE" dirty="0" err="1"/>
              <a:t>Working</a:t>
            </a:r>
            <a:r>
              <a:rPr lang="fr-BE" dirty="0"/>
              <a:t> Parties</a:t>
            </a:r>
            <a:endParaRPr lang="en-GB" dirty="0"/>
          </a:p>
        </p:txBody>
      </p:sp>
      <p:sp>
        <p:nvSpPr>
          <p:cNvPr id="5" name="Oval 4"/>
          <p:cNvSpPr/>
          <p:nvPr/>
        </p:nvSpPr>
        <p:spPr>
          <a:xfrm>
            <a:off x="6344294" y="1223592"/>
            <a:ext cx="731520" cy="731520"/>
          </a:xfrm>
          <a:prstGeom prst="ellipse">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a:t>EC</a:t>
            </a:r>
            <a:endParaRPr lang="en-GB" dirty="0"/>
          </a:p>
        </p:txBody>
      </p:sp>
      <p:sp>
        <p:nvSpPr>
          <p:cNvPr id="7" name="Rectangle 6"/>
          <p:cNvSpPr/>
          <p:nvPr/>
        </p:nvSpPr>
        <p:spPr>
          <a:xfrm>
            <a:off x="1649075" y="4990344"/>
            <a:ext cx="731520" cy="73152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400" dirty="0" err="1"/>
              <a:t>Freight</a:t>
            </a:r>
            <a:endParaRPr lang="en-GB" sz="1400" dirty="0"/>
          </a:p>
        </p:txBody>
      </p:sp>
      <p:sp>
        <p:nvSpPr>
          <p:cNvPr id="8" name="Rectangle 7"/>
          <p:cNvSpPr/>
          <p:nvPr/>
        </p:nvSpPr>
        <p:spPr>
          <a:xfrm>
            <a:off x="4178303" y="4109926"/>
            <a:ext cx="731520" cy="73152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err="1"/>
              <a:t>Tra</a:t>
            </a:r>
            <a:r>
              <a:rPr lang="fr-BE" dirty="0"/>
              <a:t>/ Mig</a:t>
            </a:r>
            <a:endParaRPr lang="en-GB" dirty="0"/>
          </a:p>
        </p:txBody>
      </p:sp>
      <p:sp>
        <p:nvSpPr>
          <p:cNvPr id="9" name="Rectangle 8"/>
          <p:cNvSpPr/>
          <p:nvPr/>
        </p:nvSpPr>
        <p:spPr>
          <a:xfrm>
            <a:off x="3297051" y="4116805"/>
            <a:ext cx="731520" cy="73152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600" dirty="0"/>
              <a:t>FI/RST</a:t>
            </a:r>
            <a:endParaRPr lang="en-GB" sz="1600" dirty="0"/>
          </a:p>
        </p:txBody>
      </p:sp>
      <p:sp>
        <p:nvSpPr>
          <p:cNvPr id="10" name="Rectangle 9"/>
          <p:cNvSpPr/>
          <p:nvPr/>
        </p:nvSpPr>
        <p:spPr>
          <a:xfrm>
            <a:off x="2473063" y="4990344"/>
            <a:ext cx="731520" cy="73152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a:t>FCT</a:t>
            </a:r>
            <a:endParaRPr lang="en-GB" dirty="0"/>
          </a:p>
        </p:txBody>
      </p:sp>
      <p:cxnSp>
        <p:nvCxnSpPr>
          <p:cNvPr id="15" name="Straight Arrow Connector 14"/>
          <p:cNvCxnSpPr/>
          <p:nvPr/>
        </p:nvCxnSpPr>
        <p:spPr>
          <a:xfrm flipV="1">
            <a:off x="3550938" y="3631950"/>
            <a:ext cx="3765" cy="2941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649075" y="4116218"/>
            <a:ext cx="731520" cy="73152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050" dirty="0"/>
              <a:t>Standards</a:t>
            </a:r>
            <a:endParaRPr lang="en-GB" dirty="0"/>
          </a:p>
        </p:txBody>
      </p:sp>
      <p:sp>
        <p:nvSpPr>
          <p:cNvPr id="18" name="Right Brace 17"/>
          <p:cNvSpPr/>
          <p:nvPr/>
        </p:nvSpPr>
        <p:spPr>
          <a:xfrm rot="16200000">
            <a:off x="3161835" y="2326374"/>
            <a:ext cx="260015" cy="3429002"/>
          </a:xfrm>
          <a:prstGeom prst="rightBrace">
            <a:avLst>
              <a:gd name="adj1" fmla="val 8333"/>
              <a:gd name="adj2" fmla="val 5755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Rectangle 20"/>
          <p:cNvSpPr/>
          <p:nvPr/>
        </p:nvSpPr>
        <p:spPr>
          <a:xfrm>
            <a:off x="3305346" y="4990344"/>
            <a:ext cx="731520" cy="73152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a:t>CBB</a:t>
            </a:r>
            <a:endParaRPr lang="en-GB" dirty="0"/>
          </a:p>
        </p:txBody>
      </p:sp>
      <p:sp>
        <p:nvSpPr>
          <p:cNvPr id="22" name="Rectangle 21"/>
          <p:cNvSpPr/>
          <p:nvPr/>
        </p:nvSpPr>
        <p:spPr>
          <a:xfrm>
            <a:off x="4188831" y="4990344"/>
            <a:ext cx="731520" cy="73152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a:t>Train Archi</a:t>
            </a:r>
            <a:endParaRPr lang="en-GB" dirty="0"/>
          </a:p>
        </p:txBody>
      </p:sp>
      <p:cxnSp>
        <p:nvCxnSpPr>
          <p:cNvPr id="25" name="Straight Arrow Connector 24"/>
          <p:cNvCxnSpPr/>
          <p:nvPr/>
        </p:nvCxnSpPr>
        <p:spPr>
          <a:xfrm>
            <a:off x="3204584" y="2974968"/>
            <a:ext cx="6587117" cy="40242"/>
          </a:xfrm>
          <a:prstGeom prst="straightConnector1">
            <a:avLst/>
          </a:prstGeom>
          <a:ln w="85725" cmpd="sng">
            <a:solidFill>
              <a:schemeClr val="accent6">
                <a:lumMod val="60000"/>
                <a:lumOff val="40000"/>
              </a:schemeClr>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8163856" y="2406942"/>
            <a:ext cx="1188720" cy="1188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2000" dirty="0"/>
              <a:t>TAF WP</a:t>
            </a:r>
            <a:endParaRPr lang="en-GB" sz="2000" dirty="0"/>
          </a:p>
        </p:txBody>
      </p:sp>
      <p:sp>
        <p:nvSpPr>
          <p:cNvPr id="27" name="Oval 26"/>
          <p:cNvSpPr/>
          <p:nvPr/>
        </p:nvSpPr>
        <p:spPr>
          <a:xfrm>
            <a:off x="6419143" y="2398591"/>
            <a:ext cx="1188720" cy="11879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2000" dirty="0"/>
              <a:t>CCS WP</a:t>
            </a:r>
            <a:endParaRPr lang="en-GB" sz="2000" dirty="0"/>
          </a:p>
        </p:txBody>
      </p:sp>
      <p:sp>
        <p:nvSpPr>
          <p:cNvPr id="20" name="Oval 19"/>
          <p:cNvSpPr/>
          <p:nvPr/>
        </p:nvSpPr>
        <p:spPr>
          <a:xfrm>
            <a:off x="4690971" y="2628684"/>
            <a:ext cx="731520" cy="73152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400" dirty="0"/>
              <a:t>S2R</a:t>
            </a:r>
            <a:endParaRPr lang="en-GB" dirty="0"/>
          </a:p>
        </p:txBody>
      </p:sp>
      <p:sp>
        <p:nvSpPr>
          <p:cNvPr id="11" name="Oval 10"/>
          <p:cNvSpPr/>
          <p:nvPr/>
        </p:nvSpPr>
        <p:spPr>
          <a:xfrm>
            <a:off x="2912928" y="2392680"/>
            <a:ext cx="1188720" cy="1188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2000" dirty="0" err="1"/>
              <a:t>TSIs</a:t>
            </a:r>
            <a:r>
              <a:rPr lang="fr-BE" sz="2000" dirty="0"/>
              <a:t> WP</a:t>
            </a:r>
            <a:endParaRPr lang="en-GB" sz="2000" dirty="0"/>
          </a:p>
        </p:txBody>
      </p:sp>
      <p:sp>
        <p:nvSpPr>
          <p:cNvPr id="24" name="Oval 23"/>
          <p:cNvSpPr/>
          <p:nvPr/>
        </p:nvSpPr>
        <p:spPr>
          <a:xfrm>
            <a:off x="9440433" y="2399650"/>
            <a:ext cx="1188720" cy="1188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2000" dirty="0"/>
              <a:t>TAP WP</a:t>
            </a:r>
            <a:endParaRPr lang="en-GB" sz="2000" dirty="0"/>
          </a:p>
        </p:txBody>
      </p:sp>
      <p:sp>
        <p:nvSpPr>
          <p:cNvPr id="28" name="Rectangle 27"/>
          <p:cNvSpPr/>
          <p:nvPr/>
        </p:nvSpPr>
        <p:spPr>
          <a:xfrm>
            <a:off x="5123685" y="3660497"/>
            <a:ext cx="731520" cy="73152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a:t>Ope</a:t>
            </a:r>
          </a:p>
          <a:p>
            <a:pPr algn="ctr"/>
            <a:r>
              <a:rPr lang="fr-BE" dirty="0" err="1"/>
              <a:t>Harm</a:t>
            </a:r>
            <a:endParaRPr lang="en-GB" dirty="0"/>
          </a:p>
        </p:txBody>
      </p:sp>
      <p:cxnSp>
        <p:nvCxnSpPr>
          <p:cNvPr id="34" name="Straight Arrow Connector 33"/>
          <p:cNvCxnSpPr/>
          <p:nvPr/>
        </p:nvCxnSpPr>
        <p:spPr>
          <a:xfrm>
            <a:off x="5584726" y="3118582"/>
            <a:ext cx="8008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Elbow Connector 40"/>
          <p:cNvCxnSpPr>
            <a:stCxn id="10" idx="2"/>
            <a:endCxn id="26" idx="4"/>
          </p:cNvCxnSpPr>
          <p:nvPr/>
        </p:nvCxnSpPr>
        <p:spPr>
          <a:xfrm rot="5400000" flipH="1" flipV="1">
            <a:off x="4735418" y="1699067"/>
            <a:ext cx="2126202" cy="5919393"/>
          </a:xfrm>
          <a:prstGeom prst="bentConnector3">
            <a:avLst>
              <a:gd name="adj1" fmla="val -34633"/>
            </a:avLst>
          </a:prstGeom>
          <a:ln w="6350">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56" name="Elbow Connector 55"/>
          <p:cNvCxnSpPr>
            <a:stCxn id="7" idx="2"/>
          </p:cNvCxnSpPr>
          <p:nvPr/>
        </p:nvCxnSpPr>
        <p:spPr>
          <a:xfrm rot="5400000" flipH="1" flipV="1">
            <a:off x="4410149" y="1221396"/>
            <a:ext cx="2105154" cy="6895783"/>
          </a:xfrm>
          <a:prstGeom prst="bentConnector4">
            <a:avLst>
              <a:gd name="adj1" fmla="val -42774"/>
              <a:gd name="adj2" fmla="val 99947"/>
            </a:avLst>
          </a:prstGeom>
          <a:ln w="6350">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584726" y="3118582"/>
            <a:ext cx="0" cy="477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flipV="1">
            <a:off x="4101649" y="3336582"/>
            <a:ext cx="989646" cy="442446"/>
          </a:xfrm>
          <a:prstGeom prst="straightConnector1">
            <a:avLst/>
          </a:prstGeom>
          <a:ln w="6350">
            <a:prstDash val="lgDash"/>
            <a:tailEnd type="triangle"/>
          </a:ln>
        </p:spPr>
        <p:style>
          <a:lnRef idx="2">
            <a:schemeClr val="accent1"/>
          </a:lnRef>
          <a:fillRef idx="0">
            <a:schemeClr val="accent1"/>
          </a:fillRef>
          <a:effectRef idx="1">
            <a:schemeClr val="accent1"/>
          </a:effectRef>
          <a:fontRef idx="minor">
            <a:schemeClr val="tx1"/>
          </a:fontRef>
        </p:style>
      </p:cxnSp>
      <p:sp>
        <p:nvSpPr>
          <p:cNvPr id="80" name="Right Brace 79"/>
          <p:cNvSpPr/>
          <p:nvPr/>
        </p:nvSpPr>
        <p:spPr>
          <a:xfrm rot="16200000">
            <a:off x="5914232" y="-2190646"/>
            <a:ext cx="260015" cy="8790328"/>
          </a:xfrm>
          <a:prstGeom prst="rightBrace">
            <a:avLst>
              <a:gd name="adj1" fmla="val 8333"/>
              <a:gd name="adj2" fmla="val 57556"/>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84" name="Picture 83"/>
          <p:cNvPicPr>
            <a:picLocks noChangeAspect="1"/>
          </p:cNvPicPr>
          <p:nvPr/>
        </p:nvPicPr>
        <p:blipFill>
          <a:blip r:embed="rId2"/>
          <a:stretch>
            <a:fillRect/>
          </a:stretch>
        </p:blipFill>
        <p:spPr>
          <a:xfrm rot="5400000">
            <a:off x="2579732" y="1036009"/>
            <a:ext cx="243861" cy="499915"/>
          </a:xfrm>
          <a:prstGeom prst="rect">
            <a:avLst/>
          </a:prstGeom>
        </p:spPr>
      </p:pic>
      <p:cxnSp>
        <p:nvCxnSpPr>
          <p:cNvPr id="85" name="Straight Arrow Connector 84"/>
          <p:cNvCxnSpPr/>
          <p:nvPr/>
        </p:nvCxnSpPr>
        <p:spPr>
          <a:xfrm flipV="1">
            <a:off x="2489805" y="1563182"/>
            <a:ext cx="368848" cy="2444"/>
          </a:xfrm>
          <a:prstGeom prst="straightConnector1">
            <a:avLst/>
          </a:prstGeom>
          <a:ln w="6350">
            <a:prstDash val="lgDash"/>
            <a:tailEnd type="triangle"/>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2912929" y="1098826"/>
            <a:ext cx="1532343" cy="646331"/>
          </a:xfrm>
          <a:prstGeom prst="rect">
            <a:avLst/>
          </a:prstGeom>
          <a:noFill/>
        </p:spPr>
        <p:txBody>
          <a:bodyPr wrap="none" rtlCol="0">
            <a:spAutoFit/>
          </a:bodyPr>
          <a:lstStyle/>
          <a:p>
            <a:r>
              <a:rPr lang="fr-BE" dirty="0">
                <a:solidFill>
                  <a:srgbClr val="004494"/>
                </a:solidFill>
              </a:rPr>
              <a:t>Reports to</a:t>
            </a:r>
          </a:p>
          <a:p>
            <a:r>
              <a:rPr lang="fr-BE" dirty="0" err="1">
                <a:solidFill>
                  <a:srgbClr val="004494"/>
                </a:solidFill>
              </a:rPr>
              <a:t>Contributes</a:t>
            </a:r>
            <a:r>
              <a:rPr lang="fr-BE" dirty="0">
                <a:solidFill>
                  <a:srgbClr val="004494"/>
                </a:solidFill>
              </a:rPr>
              <a:t> to</a:t>
            </a:r>
            <a:endParaRPr lang="en-US" dirty="0">
              <a:solidFill>
                <a:srgbClr val="004494"/>
              </a:solidFill>
            </a:endParaRPr>
          </a:p>
        </p:txBody>
      </p:sp>
      <p:sp>
        <p:nvSpPr>
          <p:cNvPr id="31" name="Rectangle 30"/>
          <p:cNvSpPr/>
          <p:nvPr/>
        </p:nvSpPr>
        <p:spPr>
          <a:xfrm>
            <a:off x="6169438" y="5622033"/>
            <a:ext cx="731520" cy="73152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a:t>EECT ETCS</a:t>
            </a:r>
            <a:endParaRPr lang="en-GB" dirty="0"/>
          </a:p>
        </p:txBody>
      </p:sp>
      <p:sp>
        <p:nvSpPr>
          <p:cNvPr id="32" name="Rectangle 31"/>
          <p:cNvSpPr/>
          <p:nvPr/>
        </p:nvSpPr>
        <p:spPr>
          <a:xfrm>
            <a:off x="6920176" y="5622033"/>
            <a:ext cx="731520" cy="73152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a:t>EECT Radio</a:t>
            </a:r>
            <a:endParaRPr lang="en-GB" dirty="0"/>
          </a:p>
        </p:txBody>
      </p:sp>
      <p:sp>
        <p:nvSpPr>
          <p:cNvPr id="38" name="Rectangle 37"/>
          <p:cNvSpPr/>
          <p:nvPr/>
        </p:nvSpPr>
        <p:spPr>
          <a:xfrm>
            <a:off x="6608146" y="3766808"/>
            <a:ext cx="796199" cy="73152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600" dirty="0"/>
              <a:t>ERTMS CG</a:t>
            </a:r>
            <a:endParaRPr lang="en-GB" sz="1600" dirty="0"/>
          </a:p>
        </p:txBody>
      </p:sp>
      <p:cxnSp>
        <p:nvCxnSpPr>
          <p:cNvPr id="40" name="Straight Arrow Connector 39"/>
          <p:cNvCxnSpPr>
            <a:stCxn id="38" idx="0"/>
            <a:endCxn id="27" idx="4"/>
          </p:cNvCxnSpPr>
          <p:nvPr/>
        </p:nvCxnSpPr>
        <p:spPr>
          <a:xfrm flipV="1">
            <a:off x="7006245" y="3586516"/>
            <a:ext cx="7258" cy="1802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2" name="Right Brace 91"/>
          <p:cNvSpPr/>
          <p:nvPr/>
        </p:nvSpPr>
        <p:spPr>
          <a:xfrm rot="16200000">
            <a:off x="6794398" y="4774446"/>
            <a:ext cx="248130" cy="1547130"/>
          </a:xfrm>
          <a:prstGeom prst="rightBrace">
            <a:avLst>
              <a:gd name="adj1" fmla="val 8333"/>
              <a:gd name="adj2" fmla="val 4169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95" name="Rectangle 94"/>
          <p:cNvSpPr/>
          <p:nvPr/>
        </p:nvSpPr>
        <p:spPr>
          <a:xfrm>
            <a:off x="7787604" y="3744166"/>
            <a:ext cx="731520" cy="73152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600" dirty="0"/>
              <a:t>Plat.</a:t>
            </a:r>
          </a:p>
          <a:p>
            <a:pPr algn="ctr"/>
            <a:r>
              <a:rPr lang="fr-BE" sz="1600" dirty="0" err="1"/>
              <a:t>Error</a:t>
            </a:r>
            <a:r>
              <a:rPr lang="fr-BE" sz="1600" dirty="0"/>
              <a:t> Corr.</a:t>
            </a:r>
            <a:endParaRPr lang="en-GB" sz="1600" dirty="0"/>
          </a:p>
        </p:txBody>
      </p:sp>
      <p:sp>
        <p:nvSpPr>
          <p:cNvPr id="96" name="Rectangle 95"/>
          <p:cNvSpPr/>
          <p:nvPr/>
        </p:nvSpPr>
        <p:spPr>
          <a:xfrm>
            <a:off x="7798096" y="4618763"/>
            <a:ext cx="731520" cy="73152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600" dirty="0"/>
              <a:t>Plat.</a:t>
            </a:r>
          </a:p>
          <a:p>
            <a:pPr algn="ctr"/>
            <a:r>
              <a:rPr lang="fr-BE" sz="1600" dirty="0"/>
              <a:t>T&amp;V</a:t>
            </a:r>
            <a:endParaRPr lang="en-GB" sz="1600" dirty="0"/>
          </a:p>
        </p:txBody>
      </p:sp>
      <p:cxnSp>
        <p:nvCxnSpPr>
          <p:cNvPr id="100" name="Elbow Connector 99"/>
          <p:cNvCxnSpPr>
            <a:stCxn id="95" idx="0"/>
          </p:cNvCxnSpPr>
          <p:nvPr/>
        </p:nvCxnSpPr>
        <p:spPr>
          <a:xfrm rot="16200000" flipV="1">
            <a:off x="7643452" y="3234253"/>
            <a:ext cx="485313" cy="534514"/>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01" name="Rectangle 100"/>
          <p:cNvSpPr/>
          <p:nvPr/>
        </p:nvSpPr>
        <p:spPr>
          <a:xfrm>
            <a:off x="5124410" y="4755813"/>
            <a:ext cx="731520" cy="73152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a:t>TDC</a:t>
            </a:r>
            <a:endParaRPr lang="en-GB" dirty="0"/>
          </a:p>
        </p:txBody>
      </p:sp>
      <p:cxnSp>
        <p:nvCxnSpPr>
          <p:cNvPr id="103" name="Elbow Connector 102"/>
          <p:cNvCxnSpPr>
            <a:stCxn id="101" idx="0"/>
          </p:cNvCxnSpPr>
          <p:nvPr/>
        </p:nvCxnSpPr>
        <p:spPr>
          <a:xfrm rot="5400000" flipH="1" flipV="1">
            <a:off x="4969644" y="3766336"/>
            <a:ext cx="1510004" cy="468953"/>
          </a:xfrm>
          <a:prstGeom prst="bentConnector3">
            <a:avLst>
              <a:gd name="adj1" fmla="val 18831"/>
            </a:avLst>
          </a:prstGeom>
          <a:ln>
            <a:tailEnd type="none"/>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5959124" y="3258853"/>
            <a:ext cx="42649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1" name="Elbow Connector 110"/>
          <p:cNvCxnSpPr>
            <a:stCxn id="22" idx="3"/>
          </p:cNvCxnSpPr>
          <p:nvPr/>
        </p:nvCxnSpPr>
        <p:spPr>
          <a:xfrm>
            <a:off x="4920351" y="5356105"/>
            <a:ext cx="1138012" cy="373453"/>
          </a:xfrm>
          <a:prstGeom prst="bentConnector3">
            <a:avLst>
              <a:gd name="adj1" fmla="val 5098"/>
            </a:avLst>
          </a:prstGeom>
          <a:ln w="6350">
            <a:prstDash val="lgDash"/>
            <a:tailEnd type="none"/>
          </a:ln>
        </p:spPr>
        <p:style>
          <a:lnRef idx="2">
            <a:schemeClr val="accent1"/>
          </a:lnRef>
          <a:fillRef idx="0">
            <a:schemeClr val="accent1"/>
          </a:fillRef>
          <a:effectRef idx="1">
            <a:schemeClr val="accent1"/>
          </a:effectRef>
          <a:fontRef idx="minor">
            <a:schemeClr val="tx1"/>
          </a:fontRef>
        </p:style>
      </p:cxnSp>
      <p:cxnSp>
        <p:nvCxnSpPr>
          <p:cNvPr id="137" name="Elbow Connector 136"/>
          <p:cNvCxnSpPr/>
          <p:nvPr/>
        </p:nvCxnSpPr>
        <p:spPr>
          <a:xfrm rot="16200000" flipH="1">
            <a:off x="4540585" y="5113331"/>
            <a:ext cx="895956" cy="97989"/>
          </a:xfrm>
          <a:prstGeom prst="bentConnector3">
            <a:avLst>
              <a:gd name="adj1" fmla="val -1029"/>
            </a:avLst>
          </a:prstGeom>
          <a:ln w="6350">
            <a:prstDash val="lgDash"/>
            <a:tailEnd type="none"/>
          </a:ln>
        </p:spPr>
        <p:style>
          <a:lnRef idx="2">
            <a:schemeClr val="accent1"/>
          </a:lnRef>
          <a:fillRef idx="0">
            <a:schemeClr val="accent1"/>
          </a:fillRef>
          <a:effectRef idx="1">
            <a:schemeClr val="accent1"/>
          </a:effectRef>
          <a:fontRef idx="minor">
            <a:schemeClr val="tx1"/>
          </a:fontRef>
        </p:style>
      </p:cxnSp>
      <p:cxnSp>
        <p:nvCxnSpPr>
          <p:cNvPr id="140" name="Elbow Connector 139"/>
          <p:cNvCxnSpPr/>
          <p:nvPr/>
        </p:nvCxnSpPr>
        <p:spPr>
          <a:xfrm rot="5400000" flipH="1" flipV="1">
            <a:off x="4414703" y="3996703"/>
            <a:ext cx="2261122" cy="966080"/>
          </a:xfrm>
          <a:prstGeom prst="bentConnector3">
            <a:avLst>
              <a:gd name="adj1" fmla="val 45"/>
            </a:avLst>
          </a:prstGeom>
          <a:ln w="6350">
            <a:prstDash val="lgDash"/>
            <a:tailEnd type="none"/>
          </a:ln>
        </p:spPr>
        <p:style>
          <a:lnRef idx="2">
            <a:schemeClr val="accent1"/>
          </a:lnRef>
          <a:fillRef idx="0">
            <a:schemeClr val="accent1"/>
          </a:fillRef>
          <a:effectRef idx="1">
            <a:schemeClr val="accent1"/>
          </a:effectRef>
          <a:fontRef idx="minor">
            <a:schemeClr val="tx1"/>
          </a:fontRef>
        </p:style>
      </p:cxnSp>
      <p:cxnSp>
        <p:nvCxnSpPr>
          <p:cNvPr id="148" name="Elbow Connector 147"/>
          <p:cNvCxnSpPr>
            <a:endCxn id="38" idx="1"/>
          </p:cNvCxnSpPr>
          <p:nvPr/>
        </p:nvCxnSpPr>
        <p:spPr>
          <a:xfrm rot="5400000" flipH="1" flipV="1">
            <a:off x="5553708" y="4675123"/>
            <a:ext cx="1596991" cy="511885"/>
          </a:xfrm>
          <a:prstGeom prst="bentConnector2">
            <a:avLst/>
          </a:prstGeom>
          <a:ln w="6350">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158" name="Elbow Connector 157"/>
          <p:cNvCxnSpPr/>
          <p:nvPr/>
        </p:nvCxnSpPr>
        <p:spPr>
          <a:xfrm>
            <a:off x="6028304" y="3335691"/>
            <a:ext cx="346470" cy="893"/>
          </a:xfrm>
          <a:prstGeom prst="bentConnector3">
            <a:avLst>
              <a:gd name="adj1" fmla="val 50000"/>
            </a:avLst>
          </a:prstGeom>
          <a:ln w="6350">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162" name="Elbow Connector 161"/>
          <p:cNvCxnSpPr/>
          <p:nvPr/>
        </p:nvCxnSpPr>
        <p:spPr>
          <a:xfrm rot="16200000" flipV="1">
            <a:off x="4756189" y="4229064"/>
            <a:ext cx="807728" cy="172805"/>
          </a:xfrm>
          <a:prstGeom prst="bentConnector3">
            <a:avLst>
              <a:gd name="adj1" fmla="val 33352"/>
            </a:avLst>
          </a:prstGeom>
          <a:ln w="6350">
            <a:prstDash val="lgDash"/>
            <a:tailEnd type="none"/>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flipH="1" flipV="1">
            <a:off x="4079254" y="3463848"/>
            <a:ext cx="989646" cy="442446"/>
          </a:xfrm>
          <a:prstGeom prst="straightConnector1">
            <a:avLst/>
          </a:prstGeom>
          <a:ln w="6350">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169" name="Elbow Connector 168"/>
          <p:cNvCxnSpPr>
            <a:stCxn id="96" idx="1"/>
          </p:cNvCxnSpPr>
          <p:nvPr/>
        </p:nvCxnSpPr>
        <p:spPr>
          <a:xfrm rot="10800000">
            <a:off x="7711898" y="3457526"/>
            <a:ext cx="86198" cy="1526999"/>
          </a:xfrm>
          <a:prstGeom prst="bentConnector2">
            <a:avLst/>
          </a:prstGeom>
          <a:ln>
            <a:tailEnd type="none"/>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flipH="1" flipV="1">
            <a:off x="7511382" y="3466466"/>
            <a:ext cx="200516" cy="23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9859043" y="5377264"/>
            <a:ext cx="640080" cy="64008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200" dirty="0"/>
              <a:t>Green </a:t>
            </a:r>
            <a:r>
              <a:rPr lang="fr-BE" sz="1200" dirty="0" err="1"/>
              <a:t>Freight</a:t>
            </a:r>
            <a:endParaRPr lang="en-GB" sz="1200" dirty="0"/>
          </a:p>
        </p:txBody>
      </p:sp>
      <p:sp>
        <p:nvSpPr>
          <p:cNvPr id="50" name="Rectangle 49"/>
          <p:cNvSpPr/>
          <p:nvPr/>
        </p:nvSpPr>
        <p:spPr>
          <a:xfrm>
            <a:off x="9872007" y="6085242"/>
            <a:ext cx="640080" cy="64008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200" dirty="0" err="1"/>
              <a:t>Others</a:t>
            </a:r>
            <a:endParaRPr lang="en-GB" sz="1200" dirty="0"/>
          </a:p>
        </p:txBody>
      </p:sp>
      <p:sp>
        <p:nvSpPr>
          <p:cNvPr id="51" name="Rectangle 50"/>
          <p:cNvSpPr/>
          <p:nvPr/>
        </p:nvSpPr>
        <p:spPr>
          <a:xfrm>
            <a:off x="9871192" y="4669286"/>
            <a:ext cx="640080" cy="64008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200" dirty="0"/>
              <a:t>Digital rail</a:t>
            </a:r>
            <a:endParaRPr lang="en-GB" sz="1200" dirty="0"/>
          </a:p>
        </p:txBody>
      </p:sp>
      <p:cxnSp>
        <p:nvCxnSpPr>
          <p:cNvPr id="52" name="Straight Arrow Connector 51"/>
          <p:cNvCxnSpPr/>
          <p:nvPr/>
        </p:nvCxnSpPr>
        <p:spPr>
          <a:xfrm flipV="1">
            <a:off x="6797470" y="4498330"/>
            <a:ext cx="3728" cy="9256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6898253" y="4655240"/>
            <a:ext cx="731520" cy="73152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200" dirty="0" err="1"/>
              <a:t>Coord</a:t>
            </a:r>
            <a:endParaRPr lang="fr-BE" sz="1200" dirty="0"/>
          </a:p>
          <a:p>
            <a:pPr algn="ctr"/>
            <a:r>
              <a:rPr lang="fr-BE" sz="1200" dirty="0"/>
              <a:t>Radio</a:t>
            </a:r>
            <a:endParaRPr lang="en-GB" sz="1200" dirty="0"/>
          </a:p>
        </p:txBody>
      </p:sp>
      <p:cxnSp>
        <p:nvCxnSpPr>
          <p:cNvPr id="55" name="Straight Arrow Connector 54"/>
          <p:cNvCxnSpPr/>
          <p:nvPr/>
        </p:nvCxnSpPr>
        <p:spPr>
          <a:xfrm flipH="1" flipV="1">
            <a:off x="7264014" y="4519375"/>
            <a:ext cx="1" cy="135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1569329" y="2385087"/>
            <a:ext cx="1188720" cy="1188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BE" sz="1600" dirty="0"/>
              <a:t>AMOCS</a:t>
            </a:r>
            <a:r>
              <a:rPr lang="fr-BE" sz="2000" dirty="0"/>
              <a:t> OPE</a:t>
            </a:r>
            <a:endParaRPr lang="en-GB" sz="2000" dirty="0"/>
          </a:p>
        </p:txBody>
      </p:sp>
      <p:grpSp>
        <p:nvGrpSpPr>
          <p:cNvPr id="53" name="Group 52"/>
          <p:cNvGrpSpPr/>
          <p:nvPr/>
        </p:nvGrpSpPr>
        <p:grpSpPr>
          <a:xfrm>
            <a:off x="2469596" y="3516854"/>
            <a:ext cx="734308" cy="216631"/>
            <a:chOff x="639689" y="3660497"/>
            <a:chExt cx="1272279" cy="216631"/>
          </a:xfrm>
        </p:grpSpPr>
        <p:cxnSp>
          <p:nvCxnSpPr>
            <p:cNvPr id="60" name="Elbow Connector 59"/>
            <p:cNvCxnSpPr/>
            <p:nvPr/>
          </p:nvCxnSpPr>
          <p:spPr>
            <a:xfrm rot="16200000" flipH="1">
              <a:off x="1169355" y="3134516"/>
              <a:ext cx="212946" cy="1272277"/>
            </a:xfrm>
            <a:prstGeom prst="bentConnector2">
              <a:avLst/>
            </a:prstGeom>
            <a:ln w="6350">
              <a:prstDash val="lgDash"/>
              <a:tailEnd type="none"/>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flipV="1">
              <a:off x="1911967" y="3660497"/>
              <a:ext cx="1" cy="216631"/>
            </a:xfrm>
            <a:prstGeom prst="straightConnector1">
              <a:avLst/>
            </a:prstGeom>
            <a:ln w="6350">
              <a:prstDash val="lgDash"/>
              <a:tailEnd type="triangle"/>
            </a:ln>
          </p:spPr>
          <p:style>
            <a:lnRef idx="2">
              <a:schemeClr val="accent1"/>
            </a:lnRef>
            <a:fillRef idx="0">
              <a:schemeClr val="accent1"/>
            </a:fillRef>
            <a:effectRef idx="1">
              <a:schemeClr val="accent1"/>
            </a:effectRef>
            <a:fontRef idx="minor">
              <a:schemeClr val="tx1"/>
            </a:fontRef>
          </p:style>
        </p:cxnSp>
      </p:grpSp>
      <p:cxnSp>
        <p:nvCxnSpPr>
          <p:cNvPr id="66" name="Elbow Connector 65"/>
          <p:cNvCxnSpPr/>
          <p:nvPr/>
        </p:nvCxnSpPr>
        <p:spPr>
          <a:xfrm rot="16200000" flipV="1">
            <a:off x="1868939" y="4020460"/>
            <a:ext cx="1394682" cy="545086"/>
          </a:xfrm>
          <a:prstGeom prst="bentConnector3">
            <a:avLst>
              <a:gd name="adj1" fmla="val 80596"/>
            </a:avLst>
          </a:prstGeom>
          <a:ln w="9525">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8482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15BE-62CB-46FA-AF88-0447928B38C1}"/>
              </a:ext>
            </a:extLst>
          </p:cNvPr>
          <p:cNvSpPr>
            <a:spLocks noGrp="1"/>
          </p:cNvSpPr>
          <p:nvPr>
            <p:ph type="title"/>
          </p:nvPr>
        </p:nvSpPr>
        <p:spPr/>
        <p:txBody>
          <a:bodyPr/>
          <a:lstStyle/>
          <a:p>
            <a:r>
              <a:rPr lang="fr-BE" dirty="0"/>
              <a:t>Planning</a:t>
            </a:r>
            <a:endParaRPr lang="en-GB" dirty="0"/>
          </a:p>
        </p:txBody>
      </p:sp>
      <p:graphicFrame>
        <p:nvGraphicFramePr>
          <p:cNvPr id="4" name="Content Placeholder 3">
            <a:extLst>
              <a:ext uri="{FF2B5EF4-FFF2-40B4-BE49-F238E27FC236}">
                <a16:creationId xmlns:a16="http://schemas.microsoft.com/office/drawing/2014/main" id="{D0B71BEE-2921-48DE-BAB0-04686124100B}"/>
              </a:ext>
            </a:extLst>
          </p:cNvPr>
          <p:cNvGraphicFramePr>
            <a:graphicFrameLocks noGrp="1"/>
          </p:cNvGraphicFramePr>
          <p:nvPr>
            <p:ph idx="1"/>
            <p:extLst>
              <p:ext uri="{D42A27DB-BD31-4B8C-83A1-F6EECF244321}">
                <p14:modId xmlns:p14="http://schemas.microsoft.com/office/powerpoint/2010/main" val="2500193548"/>
              </p:ext>
            </p:extLst>
          </p:nvPr>
        </p:nvGraphicFramePr>
        <p:xfrm>
          <a:off x="-406675" y="916781"/>
          <a:ext cx="12692270" cy="5024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6C2F424-EF88-4654-B0FC-6F2F93BE5549}"/>
              </a:ext>
            </a:extLst>
          </p:cNvPr>
          <p:cNvSpPr txBox="1"/>
          <p:nvPr/>
        </p:nvSpPr>
        <p:spPr>
          <a:xfrm>
            <a:off x="159026" y="4174433"/>
            <a:ext cx="1252331" cy="369332"/>
          </a:xfrm>
          <a:prstGeom prst="rect">
            <a:avLst/>
          </a:prstGeom>
          <a:noFill/>
        </p:spPr>
        <p:txBody>
          <a:bodyPr wrap="square" rtlCol="0">
            <a:spAutoFit/>
          </a:bodyPr>
          <a:lstStyle/>
          <a:p>
            <a:r>
              <a:rPr lang="fr-BE" dirty="0"/>
              <a:t>EC </a:t>
            </a:r>
            <a:r>
              <a:rPr lang="fr-BE" dirty="0" err="1"/>
              <a:t>Request</a:t>
            </a:r>
            <a:endParaRPr lang="en-GB" dirty="0"/>
          </a:p>
        </p:txBody>
      </p:sp>
      <p:sp>
        <p:nvSpPr>
          <p:cNvPr id="5" name="TextBox 4">
            <a:extLst>
              <a:ext uri="{FF2B5EF4-FFF2-40B4-BE49-F238E27FC236}">
                <a16:creationId xmlns:a16="http://schemas.microsoft.com/office/drawing/2014/main" id="{531D9359-833F-4D25-9A3D-BF2D769258EA}"/>
              </a:ext>
            </a:extLst>
          </p:cNvPr>
          <p:cNvSpPr txBox="1"/>
          <p:nvPr/>
        </p:nvSpPr>
        <p:spPr>
          <a:xfrm>
            <a:off x="1411357" y="1685340"/>
            <a:ext cx="1656522" cy="923330"/>
          </a:xfrm>
          <a:prstGeom prst="rect">
            <a:avLst/>
          </a:prstGeom>
          <a:noFill/>
        </p:spPr>
        <p:txBody>
          <a:bodyPr wrap="square" rtlCol="0">
            <a:spAutoFit/>
          </a:bodyPr>
          <a:lstStyle/>
          <a:p>
            <a:pPr algn="ctr"/>
            <a:r>
              <a:rPr lang="fr-BE" dirty="0"/>
              <a:t>ERA </a:t>
            </a:r>
            <a:r>
              <a:rPr lang="fr-BE" dirty="0" err="1"/>
              <a:t>works</a:t>
            </a:r>
            <a:endParaRPr lang="fr-BE" dirty="0"/>
          </a:p>
          <a:p>
            <a:pPr algn="ctr"/>
            <a:r>
              <a:rPr lang="fr-BE" dirty="0"/>
              <a:t>(</a:t>
            </a:r>
            <a:r>
              <a:rPr lang="fr-BE" dirty="0" err="1"/>
              <a:t>together</a:t>
            </a:r>
            <a:r>
              <a:rPr lang="fr-BE" dirty="0"/>
              <a:t> </a:t>
            </a:r>
            <a:r>
              <a:rPr lang="fr-BE" dirty="0" err="1"/>
              <a:t>with</a:t>
            </a:r>
            <a:r>
              <a:rPr lang="fr-BE" dirty="0"/>
              <a:t> the </a:t>
            </a:r>
            <a:r>
              <a:rPr lang="fr-BE" dirty="0" err="1"/>
              <a:t>sector</a:t>
            </a:r>
            <a:r>
              <a:rPr lang="fr-BE" dirty="0"/>
              <a:t>)</a:t>
            </a:r>
            <a:endParaRPr lang="en-GB" dirty="0"/>
          </a:p>
        </p:txBody>
      </p:sp>
      <p:sp>
        <p:nvSpPr>
          <p:cNvPr id="6" name="TextBox 5">
            <a:extLst>
              <a:ext uri="{FF2B5EF4-FFF2-40B4-BE49-F238E27FC236}">
                <a16:creationId xmlns:a16="http://schemas.microsoft.com/office/drawing/2014/main" id="{1EFA5E83-AAAB-45D5-BF75-1DAF75325BD3}"/>
              </a:ext>
            </a:extLst>
          </p:cNvPr>
          <p:cNvSpPr txBox="1"/>
          <p:nvPr/>
        </p:nvSpPr>
        <p:spPr>
          <a:xfrm>
            <a:off x="3067879" y="4157434"/>
            <a:ext cx="1477618" cy="369332"/>
          </a:xfrm>
          <a:prstGeom prst="rect">
            <a:avLst/>
          </a:prstGeom>
          <a:noFill/>
        </p:spPr>
        <p:txBody>
          <a:bodyPr wrap="square" rtlCol="0">
            <a:spAutoFit/>
          </a:bodyPr>
          <a:lstStyle/>
          <a:p>
            <a:pPr algn="ctr"/>
            <a:r>
              <a:rPr lang="fr-BE" dirty="0"/>
              <a:t>Consultation</a:t>
            </a:r>
            <a:endParaRPr lang="en-GB" dirty="0"/>
          </a:p>
        </p:txBody>
      </p:sp>
      <p:sp>
        <p:nvSpPr>
          <p:cNvPr id="7" name="TextBox 6">
            <a:extLst>
              <a:ext uri="{FF2B5EF4-FFF2-40B4-BE49-F238E27FC236}">
                <a16:creationId xmlns:a16="http://schemas.microsoft.com/office/drawing/2014/main" id="{3E2D84F4-F7A3-45E3-A7BE-7FAB767FF2C4}"/>
              </a:ext>
            </a:extLst>
          </p:cNvPr>
          <p:cNvSpPr txBox="1"/>
          <p:nvPr/>
        </p:nvSpPr>
        <p:spPr>
          <a:xfrm>
            <a:off x="4389784" y="1962339"/>
            <a:ext cx="1931506" cy="646331"/>
          </a:xfrm>
          <a:prstGeom prst="rect">
            <a:avLst/>
          </a:prstGeom>
          <a:noFill/>
        </p:spPr>
        <p:txBody>
          <a:bodyPr wrap="square" rtlCol="0">
            <a:spAutoFit/>
          </a:bodyPr>
          <a:lstStyle/>
          <a:p>
            <a:pPr algn="ctr"/>
            <a:r>
              <a:rPr lang="fr-BE" dirty="0"/>
              <a:t>First Draft </a:t>
            </a:r>
            <a:r>
              <a:rPr lang="fr-BE" dirty="0" err="1"/>
              <a:t>Recommendation</a:t>
            </a:r>
            <a:endParaRPr lang="en-GB" dirty="0"/>
          </a:p>
        </p:txBody>
      </p:sp>
      <p:sp>
        <p:nvSpPr>
          <p:cNvPr id="8" name="TextBox 7">
            <a:extLst>
              <a:ext uri="{FF2B5EF4-FFF2-40B4-BE49-F238E27FC236}">
                <a16:creationId xmlns:a16="http://schemas.microsoft.com/office/drawing/2014/main" id="{8038AEB2-38EB-442A-9820-FD2DB6156B2C}"/>
              </a:ext>
            </a:extLst>
          </p:cNvPr>
          <p:cNvSpPr txBox="1"/>
          <p:nvPr/>
        </p:nvSpPr>
        <p:spPr>
          <a:xfrm>
            <a:off x="5847518" y="4124952"/>
            <a:ext cx="1964635" cy="646331"/>
          </a:xfrm>
          <a:prstGeom prst="rect">
            <a:avLst/>
          </a:prstGeom>
          <a:noFill/>
        </p:spPr>
        <p:txBody>
          <a:bodyPr wrap="square" rtlCol="0">
            <a:spAutoFit/>
          </a:bodyPr>
          <a:lstStyle/>
          <a:p>
            <a:pPr algn="ctr"/>
            <a:r>
              <a:rPr lang="fr-BE" dirty="0"/>
              <a:t>Final </a:t>
            </a:r>
            <a:r>
              <a:rPr lang="fr-BE" dirty="0" err="1"/>
              <a:t>Recommendation</a:t>
            </a:r>
            <a:endParaRPr lang="en-GB" dirty="0"/>
          </a:p>
        </p:txBody>
      </p:sp>
      <p:sp>
        <p:nvSpPr>
          <p:cNvPr id="9" name="TextBox 8">
            <a:extLst>
              <a:ext uri="{FF2B5EF4-FFF2-40B4-BE49-F238E27FC236}">
                <a16:creationId xmlns:a16="http://schemas.microsoft.com/office/drawing/2014/main" id="{546006C4-4003-47C6-AA81-5BB0765558C8}"/>
              </a:ext>
            </a:extLst>
          </p:cNvPr>
          <p:cNvSpPr txBox="1"/>
          <p:nvPr/>
        </p:nvSpPr>
        <p:spPr>
          <a:xfrm>
            <a:off x="7646505" y="1963910"/>
            <a:ext cx="1477618" cy="646331"/>
          </a:xfrm>
          <a:prstGeom prst="rect">
            <a:avLst/>
          </a:prstGeom>
          <a:noFill/>
        </p:spPr>
        <p:txBody>
          <a:bodyPr wrap="square" rtlCol="0">
            <a:spAutoFit/>
          </a:bodyPr>
          <a:lstStyle/>
          <a:p>
            <a:pPr algn="ctr"/>
            <a:r>
              <a:rPr lang="fr-BE" dirty="0"/>
              <a:t>RISC </a:t>
            </a:r>
            <a:r>
              <a:rPr lang="fr-BE" dirty="0" err="1"/>
              <a:t>Presentation</a:t>
            </a:r>
            <a:endParaRPr lang="en-GB" dirty="0"/>
          </a:p>
        </p:txBody>
      </p:sp>
      <p:sp>
        <p:nvSpPr>
          <p:cNvPr id="10" name="TextBox 9">
            <a:extLst>
              <a:ext uri="{FF2B5EF4-FFF2-40B4-BE49-F238E27FC236}">
                <a16:creationId xmlns:a16="http://schemas.microsoft.com/office/drawing/2014/main" id="{62413A9E-CF92-4598-8036-7C439A5EF661}"/>
              </a:ext>
            </a:extLst>
          </p:cNvPr>
          <p:cNvSpPr txBox="1"/>
          <p:nvPr/>
        </p:nvSpPr>
        <p:spPr>
          <a:xfrm>
            <a:off x="8981658" y="4124952"/>
            <a:ext cx="1656522" cy="1200329"/>
          </a:xfrm>
          <a:prstGeom prst="rect">
            <a:avLst/>
          </a:prstGeom>
          <a:noFill/>
        </p:spPr>
        <p:txBody>
          <a:bodyPr wrap="square" rtlCol="0">
            <a:spAutoFit/>
          </a:bodyPr>
          <a:lstStyle/>
          <a:p>
            <a:pPr algn="ctr"/>
            <a:r>
              <a:rPr lang="fr-BE" dirty="0"/>
              <a:t>RISC Opinion on EC </a:t>
            </a:r>
            <a:r>
              <a:rPr lang="fr-BE" dirty="0" err="1"/>
              <a:t>Implementing</a:t>
            </a:r>
            <a:r>
              <a:rPr lang="fr-BE" dirty="0"/>
              <a:t> </a:t>
            </a:r>
            <a:r>
              <a:rPr lang="fr-BE" dirty="0" err="1"/>
              <a:t>Act</a:t>
            </a:r>
            <a:endParaRPr lang="en-GB" dirty="0"/>
          </a:p>
        </p:txBody>
      </p:sp>
      <p:sp>
        <p:nvSpPr>
          <p:cNvPr id="11" name="TextBox 10">
            <a:extLst>
              <a:ext uri="{FF2B5EF4-FFF2-40B4-BE49-F238E27FC236}">
                <a16:creationId xmlns:a16="http://schemas.microsoft.com/office/drawing/2014/main" id="{6AD4E46E-18C0-47D7-9D38-3295BD486E56}"/>
              </a:ext>
            </a:extLst>
          </p:cNvPr>
          <p:cNvSpPr txBox="1"/>
          <p:nvPr/>
        </p:nvSpPr>
        <p:spPr>
          <a:xfrm>
            <a:off x="10535478" y="1685340"/>
            <a:ext cx="1656522" cy="923330"/>
          </a:xfrm>
          <a:prstGeom prst="rect">
            <a:avLst/>
          </a:prstGeom>
          <a:noFill/>
        </p:spPr>
        <p:txBody>
          <a:bodyPr wrap="square" rtlCol="0">
            <a:spAutoFit/>
          </a:bodyPr>
          <a:lstStyle/>
          <a:p>
            <a:pPr algn="ctr"/>
            <a:r>
              <a:rPr lang="fr-BE" dirty="0"/>
              <a:t>Publication in OJEU and enter </a:t>
            </a:r>
            <a:r>
              <a:rPr lang="fr-BE" dirty="0" err="1"/>
              <a:t>into</a:t>
            </a:r>
            <a:r>
              <a:rPr lang="fr-BE" dirty="0"/>
              <a:t> force</a:t>
            </a:r>
            <a:endParaRPr lang="en-GB" dirty="0"/>
          </a:p>
        </p:txBody>
      </p:sp>
    </p:spTree>
    <p:extLst>
      <p:ext uri="{BB962C8B-B14F-4D97-AF65-F5344CB8AC3E}">
        <p14:creationId xmlns:p14="http://schemas.microsoft.com/office/powerpoint/2010/main" val="790395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dirty="0"/>
              <a:t>Speakers &amp; Agenda</a:t>
            </a:r>
            <a:endParaRPr lang="en-GB" dirty="0"/>
          </a:p>
        </p:txBody>
      </p:sp>
      <p:graphicFrame>
        <p:nvGraphicFramePr>
          <p:cNvPr id="4" name="Content Placeholder 3">
            <a:extLst>
              <a:ext uri="{FF2B5EF4-FFF2-40B4-BE49-F238E27FC236}">
                <a16:creationId xmlns:a16="http://schemas.microsoft.com/office/drawing/2014/main" id="{ED8E8AB6-951C-40A2-81B5-4DE0F34E3FFB}"/>
              </a:ext>
            </a:extLst>
          </p:cNvPr>
          <p:cNvGraphicFramePr>
            <a:graphicFrameLocks noGrp="1"/>
          </p:cNvGraphicFramePr>
          <p:nvPr>
            <p:ph idx="1"/>
            <p:extLst>
              <p:ext uri="{D42A27DB-BD31-4B8C-83A1-F6EECF244321}">
                <p14:modId xmlns:p14="http://schemas.microsoft.com/office/powerpoint/2010/main" val="3338212122"/>
              </p:ext>
            </p:extLst>
          </p:nvPr>
        </p:nvGraphicFramePr>
        <p:xfrm>
          <a:off x="824753" y="970990"/>
          <a:ext cx="10515600" cy="5024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33EF0D12-D092-4D8E-ADBE-13D467C4C6EC}"/>
              </a:ext>
            </a:extLst>
          </p:cNvPr>
          <p:cNvSpPr txBox="1"/>
          <p:nvPr/>
        </p:nvSpPr>
        <p:spPr>
          <a:xfrm>
            <a:off x="7160560"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
        <p:nvSpPr>
          <p:cNvPr id="15" name="TextBox 14">
            <a:extLst>
              <a:ext uri="{FF2B5EF4-FFF2-40B4-BE49-F238E27FC236}">
                <a16:creationId xmlns:a16="http://schemas.microsoft.com/office/drawing/2014/main" id="{2DFAAF5A-99DD-4870-A7E0-9ED82B34D505}"/>
              </a:ext>
            </a:extLst>
          </p:cNvPr>
          <p:cNvSpPr txBox="1"/>
          <p:nvPr/>
        </p:nvSpPr>
        <p:spPr>
          <a:xfrm>
            <a:off x="9331138" y="4967220"/>
            <a:ext cx="2052918" cy="369332"/>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Next </a:t>
            </a:r>
            <a:r>
              <a:rPr lang="fr-BE" sz="1800" b="1" i="1" kern="1200" dirty="0" err="1">
                <a:solidFill>
                  <a:srgbClr val="ED7D31"/>
                </a:solidFill>
                <a:latin typeface="Calibri" panose="020F0502020204030204"/>
                <a:ea typeface="+mn-ea"/>
                <a:cs typeface="+mn-cs"/>
              </a:rPr>
              <a:t>Steps</a:t>
            </a:r>
            <a:endParaRPr lang="en-GB" sz="1800" b="1" i="1" kern="1200" dirty="0">
              <a:solidFill>
                <a:srgbClr val="ED7D31"/>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C6C94868-0D92-40FF-98B0-83286A36CEA3}"/>
              </a:ext>
            </a:extLst>
          </p:cNvPr>
          <p:cNvSpPr txBox="1"/>
          <p:nvPr/>
        </p:nvSpPr>
        <p:spPr>
          <a:xfrm>
            <a:off x="796740" y="4868490"/>
            <a:ext cx="2052918" cy="646331"/>
          </a:xfrm>
          <a:prstGeom prst="rect">
            <a:avLst/>
          </a:prstGeom>
          <a:noFill/>
        </p:spPr>
        <p:txBody>
          <a:bodyPr wrap="square" rtlCol="0" anchor="ctr">
            <a:spAutoFit/>
          </a:bodyPr>
          <a:lstStyle/>
          <a:p>
            <a:pPr lvl="0" algn="ctr">
              <a:buNone/>
            </a:pPr>
            <a:r>
              <a:rPr lang="fr-BE" sz="1800" b="1" i="1" dirty="0">
                <a:solidFill>
                  <a:schemeClr val="accent2"/>
                </a:solidFill>
              </a:rPr>
              <a:t>The Legal Background</a:t>
            </a:r>
            <a:endParaRPr lang="en-GB" sz="1800" i="1" dirty="0"/>
          </a:p>
        </p:txBody>
      </p:sp>
      <p:sp>
        <p:nvSpPr>
          <p:cNvPr id="13" name="TextBox 12">
            <a:extLst>
              <a:ext uri="{FF2B5EF4-FFF2-40B4-BE49-F238E27FC236}">
                <a16:creationId xmlns:a16="http://schemas.microsoft.com/office/drawing/2014/main" id="{657151E2-66B6-48DC-B0BB-D1C72CD91247}"/>
              </a:ext>
            </a:extLst>
          </p:cNvPr>
          <p:cNvSpPr txBox="1"/>
          <p:nvPr/>
        </p:nvSpPr>
        <p:spPr>
          <a:xfrm>
            <a:off x="2978522" y="4868489"/>
            <a:ext cx="2052918" cy="646331"/>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The Commission </a:t>
            </a:r>
            <a:r>
              <a:rPr lang="fr-BE" sz="1800" b="1" i="1" kern="1200" dirty="0" err="1">
                <a:solidFill>
                  <a:srgbClr val="ED7D31"/>
                </a:solidFill>
                <a:latin typeface="Calibri" panose="020F0502020204030204"/>
                <a:ea typeface="+mn-ea"/>
                <a:cs typeface="+mn-cs"/>
              </a:rPr>
              <a:t>request</a:t>
            </a:r>
            <a:endParaRPr lang="en-GB" sz="1800" b="1" i="1" kern="1200" dirty="0">
              <a:solidFill>
                <a:srgbClr val="ED7D31"/>
              </a:solidFill>
              <a:latin typeface="Calibri" panose="020F0502020204030204"/>
              <a:ea typeface="+mn-ea"/>
              <a:cs typeface="+mn-cs"/>
            </a:endParaRPr>
          </a:p>
        </p:txBody>
      </p:sp>
      <p:sp>
        <p:nvSpPr>
          <p:cNvPr id="14" name="TextBox 13">
            <a:extLst>
              <a:ext uri="{FF2B5EF4-FFF2-40B4-BE49-F238E27FC236}">
                <a16:creationId xmlns:a16="http://schemas.microsoft.com/office/drawing/2014/main" id="{0F75F9A6-899B-47F2-9939-AF92CB8F29F2}"/>
              </a:ext>
            </a:extLst>
          </p:cNvPr>
          <p:cNvSpPr txBox="1"/>
          <p:nvPr/>
        </p:nvSpPr>
        <p:spPr>
          <a:xfrm>
            <a:off x="5048812"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Tree>
    <p:extLst>
      <p:ext uri="{BB962C8B-B14F-4D97-AF65-F5344CB8AC3E}">
        <p14:creationId xmlns:p14="http://schemas.microsoft.com/office/powerpoint/2010/main" val="4201896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2946-B5B5-48F9-AA50-0EFDB65611C3}"/>
              </a:ext>
            </a:extLst>
          </p:cNvPr>
          <p:cNvSpPr>
            <a:spLocks noGrp="1"/>
          </p:cNvSpPr>
          <p:nvPr>
            <p:ph type="title"/>
          </p:nvPr>
        </p:nvSpPr>
        <p:spPr/>
        <p:txBody>
          <a:bodyPr>
            <a:normAutofit/>
          </a:bodyPr>
          <a:lstStyle/>
          <a:p>
            <a:r>
              <a:rPr lang="fr-BE" dirty="0"/>
              <a:t>Focus on « Green </a:t>
            </a:r>
            <a:r>
              <a:rPr lang="fr-BE" dirty="0" err="1"/>
              <a:t>Freight</a:t>
            </a:r>
            <a:r>
              <a:rPr lang="fr-BE" dirty="0"/>
              <a:t> »</a:t>
            </a:r>
            <a:br>
              <a:rPr lang="fr-BE" dirty="0"/>
            </a:br>
            <a:r>
              <a:rPr lang="fr-BE" dirty="0"/>
              <a:t>1 – Wagons</a:t>
            </a:r>
            <a:endParaRPr lang="en-GB" dirty="0"/>
          </a:p>
        </p:txBody>
      </p:sp>
      <p:sp>
        <p:nvSpPr>
          <p:cNvPr id="5" name="Oval 4">
            <a:extLst>
              <a:ext uri="{FF2B5EF4-FFF2-40B4-BE49-F238E27FC236}">
                <a16:creationId xmlns:a16="http://schemas.microsoft.com/office/drawing/2014/main" id="{55C06FBE-376E-435D-B131-1E5CFD605B49}"/>
              </a:ext>
            </a:extLst>
          </p:cNvPr>
          <p:cNvSpPr/>
          <p:nvPr/>
        </p:nvSpPr>
        <p:spPr>
          <a:xfrm>
            <a:off x="194558" y="5184991"/>
            <a:ext cx="1495706" cy="1383231"/>
          </a:xfrm>
          <a:prstGeom prst="ellipse">
            <a:avLst/>
          </a:prstGeom>
          <a:blipFill>
            <a:blip r:embed="rId3"/>
            <a:stretch>
              <a:fillRect/>
            </a:stretch>
          </a:blipFill>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dirty="0">
              <a:highlight>
                <a:srgbClr val="000080"/>
              </a:highlight>
            </a:endParaRPr>
          </a:p>
        </p:txBody>
      </p:sp>
      <p:sp>
        <p:nvSpPr>
          <p:cNvPr id="7" name="Oval 6">
            <a:extLst>
              <a:ext uri="{FF2B5EF4-FFF2-40B4-BE49-F238E27FC236}">
                <a16:creationId xmlns:a16="http://schemas.microsoft.com/office/drawing/2014/main" id="{0DC8CE08-708B-4DD7-83E0-1CCDD048D0A4}"/>
              </a:ext>
            </a:extLst>
          </p:cNvPr>
          <p:cNvSpPr/>
          <p:nvPr/>
        </p:nvSpPr>
        <p:spPr>
          <a:xfrm>
            <a:off x="155234" y="3382519"/>
            <a:ext cx="1535030" cy="1383231"/>
          </a:xfrm>
          <a:prstGeom prst="ellipse">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dirty="0">
              <a:highlight>
                <a:srgbClr val="000080"/>
              </a:highlight>
            </a:endParaRPr>
          </a:p>
        </p:txBody>
      </p:sp>
      <p:pic>
        <p:nvPicPr>
          <p:cNvPr id="8" name="Picture 7">
            <a:extLst>
              <a:ext uri="{FF2B5EF4-FFF2-40B4-BE49-F238E27FC236}">
                <a16:creationId xmlns:a16="http://schemas.microsoft.com/office/drawing/2014/main" id="{C94A9E65-53DD-4F01-AD8E-AEA2599B24D8}"/>
              </a:ext>
            </a:extLst>
          </p:cNvPr>
          <p:cNvPicPr>
            <a:picLocks noChangeAspect="1"/>
          </p:cNvPicPr>
          <p:nvPr/>
        </p:nvPicPr>
        <p:blipFill>
          <a:blip r:embed="rId5"/>
          <a:stretch>
            <a:fillRect/>
          </a:stretch>
        </p:blipFill>
        <p:spPr>
          <a:xfrm>
            <a:off x="1713578" y="1156970"/>
            <a:ext cx="9941803" cy="1915057"/>
          </a:xfrm>
          <a:prstGeom prst="rect">
            <a:avLst/>
          </a:prstGeom>
        </p:spPr>
      </p:pic>
      <p:sp>
        <p:nvSpPr>
          <p:cNvPr id="6" name="Oval 5">
            <a:extLst>
              <a:ext uri="{FF2B5EF4-FFF2-40B4-BE49-F238E27FC236}">
                <a16:creationId xmlns:a16="http://schemas.microsoft.com/office/drawing/2014/main" id="{53731051-1309-44BE-A67B-172FED5A1839}"/>
              </a:ext>
            </a:extLst>
          </p:cNvPr>
          <p:cNvSpPr/>
          <p:nvPr/>
        </p:nvSpPr>
        <p:spPr>
          <a:xfrm>
            <a:off x="101274" y="1580049"/>
            <a:ext cx="1535030" cy="1383230"/>
          </a:xfrm>
          <a:prstGeom prst="ellipse">
            <a:avLst/>
          </a:prstGeom>
          <a:blipFill>
            <a:blip r:embed="rId6"/>
            <a:stretch>
              <a:fillRect/>
            </a:stretch>
          </a:blipFill>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1600" dirty="0">
              <a:highlight>
                <a:srgbClr val="000080"/>
              </a:highlight>
            </a:endParaRPr>
          </a:p>
          <a:p>
            <a:pPr algn="ctr"/>
            <a:endParaRPr lang="en-US" sz="1600" dirty="0">
              <a:highlight>
                <a:srgbClr val="000080"/>
              </a:highlight>
            </a:endParaRPr>
          </a:p>
          <a:p>
            <a:pPr algn="ctr"/>
            <a:endParaRPr lang="en-US" sz="1600" dirty="0">
              <a:highlight>
                <a:srgbClr val="000080"/>
              </a:highlight>
            </a:endParaRPr>
          </a:p>
          <a:p>
            <a:pPr algn="ctr"/>
            <a:endParaRPr lang="en-US" sz="1600" dirty="0">
              <a:highlight>
                <a:srgbClr val="000080"/>
              </a:highlight>
            </a:endParaRPr>
          </a:p>
          <a:p>
            <a:pPr algn="ctr"/>
            <a:endParaRPr lang="en-US" sz="1600" dirty="0">
              <a:highlight>
                <a:srgbClr val="000080"/>
              </a:highlight>
            </a:endParaRPr>
          </a:p>
        </p:txBody>
      </p:sp>
      <p:sp>
        <p:nvSpPr>
          <p:cNvPr id="9" name="TextBox 8">
            <a:extLst>
              <a:ext uri="{FF2B5EF4-FFF2-40B4-BE49-F238E27FC236}">
                <a16:creationId xmlns:a16="http://schemas.microsoft.com/office/drawing/2014/main" id="{6572E2E3-FB5A-4E98-9991-A8BA18AA11B4}"/>
              </a:ext>
            </a:extLst>
          </p:cNvPr>
          <p:cNvSpPr txBox="1"/>
          <p:nvPr/>
        </p:nvSpPr>
        <p:spPr>
          <a:xfrm>
            <a:off x="9118242" y="2854329"/>
            <a:ext cx="2610523" cy="369332"/>
          </a:xfrm>
          <a:prstGeom prst="rect">
            <a:avLst/>
          </a:prstGeom>
          <a:noFill/>
        </p:spPr>
        <p:txBody>
          <a:bodyPr wrap="none" rtlCol="0">
            <a:spAutoFit/>
          </a:bodyPr>
          <a:lstStyle/>
          <a:p>
            <a:r>
              <a:rPr lang="fr-BE" i="1" dirty="0"/>
              <a:t>Source: Shift2Rail </a:t>
            </a:r>
            <a:r>
              <a:rPr lang="fr-BE" i="1" dirty="0" err="1"/>
              <a:t>website</a:t>
            </a:r>
            <a:endParaRPr lang="en-GB" i="1" dirty="0"/>
          </a:p>
        </p:txBody>
      </p:sp>
      <p:sp>
        <p:nvSpPr>
          <p:cNvPr id="10" name="TextBox 9">
            <a:extLst>
              <a:ext uri="{FF2B5EF4-FFF2-40B4-BE49-F238E27FC236}">
                <a16:creationId xmlns:a16="http://schemas.microsoft.com/office/drawing/2014/main" id="{23D29F44-9779-4894-AA08-1D64557FFC87}"/>
              </a:ext>
            </a:extLst>
          </p:cNvPr>
          <p:cNvSpPr txBox="1"/>
          <p:nvPr/>
        </p:nvSpPr>
        <p:spPr>
          <a:xfrm>
            <a:off x="1438438" y="3789605"/>
            <a:ext cx="10062396" cy="400110"/>
          </a:xfrm>
          <a:prstGeom prst="rect">
            <a:avLst/>
          </a:prstGeom>
          <a:noFill/>
        </p:spPr>
        <p:txBody>
          <a:bodyPr wrap="square">
            <a:spAutoFit/>
          </a:bodyPr>
          <a:lstStyle/>
          <a:p>
            <a:pPr lvl="1"/>
            <a:r>
              <a:rPr lang="fr-BE" sz="2000" dirty="0" err="1"/>
              <a:t>Methodology</a:t>
            </a:r>
            <a:r>
              <a:rPr lang="fr-BE" sz="2000" dirty="0"/>
              <a:t> to </a:t>
            </a:r>
            <a:r>
              <a:rPr lang="fr-BE" sz="2000" dirty="0" err="1"/>
              <a:t>assess</a:t>
            </a:r>
            <a:r>
              <a:rPr lang="fr-BE" sz="2000" dirty="0"/>
              <a:t> the </a:t>
            </a:r>
            <a:r>
              <a:rPr lang="fr-BE" sz="2000" dirty="0" err="1"/>
              <a:t>acoustic</a:t>
            </a:r>
            <a:r>
              <a:rPr lang="fr-BE" sz="2000" dirty="0"/>
              <a:t> performance of CBB at constituent </a:t>
            </a:r>
            <a:r>
              <a:rPr lang="fr-BE" sz="2000" dirty="0" err="1"/>
              <a:t>level</a:t>
            </a:r>
            <a:r>
              <a:rPr lang="fr-BE" sz="2000" dirty="0"/>
              <a:t> in the NOI TSI</a:t>
            </a:r>
          </a:p>
        </p:txBody>
      </p:sp>
      <p:sp>
        <p:nvSpPr>
          <p:cNvPr id="11" name="TextBox 10">
            <a:extLst>
              <a:ext uri="{FF2B5EF4-FFF2-40B4-BE49-F238E27FC236}">
                <a16:creationId xmlns:a16="http://schemas.microsoft.com/office/drawing/2014/main" id="{874C7451-5003-4002-9712-A2C1F629AA4B}"/>
              </a:ext>
            </a:extLst>
          </p:cNvPr>
          <p:cNvSpPr txBox="1"/>
          <p:nvPr/>
        </p:nvSpPr>
        <p:spPr>
          <a:xfrm>
            <a:off x="1893865" y="5019960"/>
            <a:ext cx="9838790" cy="1631216"/>
          </a:xfrm>
          <a:prstGeom prst="rect">
            <a:avLst/>
          </a:prstGeom>
          <a:noFill/>
        </p:spPr>
        <p:txBody>
          <a:bodyPr wrap="square">
            <a:spAutoFit/>
          </a:bodyPr>
          <a:lstStyle/>
          <a:p>
            <a:r>
              <a:rPr lang="fr-BE" sz="2000" dirty="0"/>
              <a:t>Inclusion of </a:t>
            </a:r>
            <a:r>
              <a:rPr lang="fr-BE" sz="2000" dirty="0" err="1"/>
              <a:t>requirements</a:t>
            </a:r>
            <a:r>
              <a:rPr lang="fr-BE" sz="2000" dirty="0"/>
              <a:t> applicable to wagons and to locomotives in the WAG and LOC&amp;PAS </a:t>
            </a:r>
            <a:r>
              <a:rPr lang="fr-BE" sz="2000" dirty="0" err="1"/>
              <a:t>TSIs</a:t>
            </a:r>
            <a:r>
              <a:rPr lang="fr-BE" sz="2000" dirty="0"/>
              <a:t> </a:t>
            </a:r>
            <a:r>
              <a:rPr lang="fr-BE" sz="2000" dirty="0" err="1"/>
              <a:t>covering</a:t>
            </a:r>
            <a:r>
              <a:rPr lang="fr-BE" sz="2000" dirty="0"/>
              <a:t>:</a:t>
            </a:r>
          </a:p>
          <a:p>
            <a:pPr lvl="1"/>
            <a:r>
              <a:rPr lang="en-GB" sz="2000" dirty="0"/>
              <a:t>Derailment prevention function (DPF) </a:t>
            </a:r>
          </a:p>
          <a:p>
            <a:pPr lvl="1"/>
            <a:r>
              <a:rPr lang="en-GB" sz="2000" dirty="0"/>
              <a:t>Derailment detection function (DDF)</a:t>
            </a:r>
          </a:p>
          <a:p>
            <a:pPr lvl="1"/>
            <a:r>
              <a:rPr lang="en-US" sz="2000" dirty="0"/>
              <a:t>Derailment detection and actuation function (DDAF) </a:t>
            </a:r>
            <a:endParaRPr lang="en-GB" sz="2000" dirty="0"/>
          </a:p>
        </p:txBody>
      </p:sp>
    </p:spTree>
    <p:extLst>
      <p:ext uri="{BB962C8B-B14F-4D97-AF65-F5344CB8AC3E}">
        <p14:creationId xmlns:p14="http://schemas.microsoft.com/office/powerpoint/2010/main" val="4129265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776" y="2765064"/>
            <a:ext cx="2112691" cy="1732407"/>
          </a:xfrm>
          <a:prstGeom prst="rect">
            <a:avLst/>
          </a:prstGeom>
        </p:spPr>
      </p:pic>
      <p:sp>
        <p:nvSpPr>
          <p:cNvPr id="2" name="Title 1"/>
          <p:cNvSpPr>
            <a:spLocks noGrp="1"/>
          </p:cNvSpPr>
          <p:nvPr>
            <p:ph type="title"/>
          </p:nvPr>
        </p:nvSpPr>
        <p:spPr/>
        <p:txBody>
          <a:bodyPr/>
          <a:lstStyle/>
          <a:p>
            <a:r>
              <a:rPr lang="fr-BE" dirty="0"/>
              <a:t>Focus on « Green </a:t>
            </a:r>
            <a:r>
              <a:rPr lang="fr-BE" dirty="0" err="1"/>
              <a:t>Freight</a:t>
            </a:r>
            <a:r>
              <a:rPr lang="fr-BE" dirty="0"/>
              <a:t> »</a:t>
            </a:r>
            <a:br>
              <a:rPr lang="fr-BE" dirty="0"/>
            </a:br>
            <a:r>
              <a:rPr lang="fr-BE" dirty="0"/>
              <a:t>2 – </a:t>
            </a:r>
            <a:r>
              <a:rPr lang="fr-BE" dirty="0" err="1"/>
              <a:t>Combined</a:t>
            </a:r>
            <a:r>
              <a:rPr lang="fr-BE" dirty="0"/>
              <a:t> Transport</a:t>
            </a:r>
            <a:endParaRPr lang="en-GB" dirty="0"/>
          </a:p>
        </p:txBody>
      </p:sp>
      <p:sp>
        <p:nvSpPr>
          <p:cNvPr id="3" name="Slide Number Placeholder 2"/>
          <p:cNvSpPr>
            <a:spLocks noGrp="1"/>
          </p:cNvSpPr>
          <p:nvPr>
            <p:ph type="sldNum" sz="quarter" idx="10"/>
          </p:nvPr>
        </p:nvSpPr>
        <p:spPr>
          <a:xfrm>
            <a:off x="7608544" y="6445499"/>
            <a:ext cx="1012514" cy="144000"/>
          </a:xfrm>
          <a:prstGeom prst="rect">
            <a:avLst/>
          </a:prstGeom>
        </p:spPr>
        <p:txBody>
          <a:bodyPr vert="horz" lIns="0" tIns="0" rIns="0" bIns="0" rtlCol="0" anchor="b" anchorCtr="0"/>
          <a:lstStyle>
            <a:defPPr>
              <a:defRPr lang="en-US"/>
            </a:defPPr>
            <a:lvl1pPr marL="0" algn="r" defTabSz="457200" rtl="0" eaLnBrk="1" latinLnBrk="0" hangingPunct="1">
              <a:defRPr sz="700" kern="1200">
                <a:solidFill>
                  <a:schemeClr val="bg1">
                    <a:lumMod val="50000"/>
                  </a:schemeClr>
                </a:solidFill>
                <a:latin typeface="Lucida Sans"/>
                <a:ea typeface="+mn-ea"/>
                <a:cs typeface="Lucida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Slide </a:t>
            </a:r>
            <a:fld id="{C6EA8465-515A-3A46-ABA2-E1A5225B6978}" type="slidenum">
              <a:rPr lang="en-US" smtClean="0"/>
              <a:pPr/>
              <a:t>17</a:t>
            </a:fld>
            <a:endParaRPr lang="en-US" dirty="0"/>
          </a:p>
        </p:txBody>
      </p:sp>
      <p:pic>
        <p:nvPicPr>
          <p:cNvPr id="5" name="Picture 4"/>
          <p:cNvPicPr>
            <a:picLocks noChangeAspect="1"/>
          </p:cNvPicPr>
          <p:nvPr/>
        </p:nvPicPr>
        <p:blipFill>
          <a:blip r:embed="rId4"/>
          <a:stretch>
            <a:fillRect/>
          </a:stretch>
        </p:blipFill>
        <p:spPr>
          <a:xfrm>
            <a:off x="2379669" y="498108"/>
            <a:ext cx="2407767" cy="2659626"/>
          </a:xfrm>
          <a:prstGeom prst="rect">
            <a:avLst/>
          </a:prstGeom>
        </p:spPr>
      </p:pic>
      <p:pic>
        <p:nvPicPr>
          <p:cNvPr id="6" name="Picture 5"/>
          <p:cNvPicPr>
            <a:picLocks noChangeAspect="1"/>
          </p:cNvPicPr>
          <p:nvPr/>
        </p:nvPicPr>
        <p:blipFill>
          <a:blip r:embed="rId5"/>
          <a:stretch>
            <a:fillRect/>
          </a:stretch>
        </p:blipFill>
        <p:spPr>
          <a:xfrm>
            <a:off x="6438502" y="4568710"/>
            <a:ext cx="3706557" cy="1795961"/>
          </a:xfrm>
          <a:prstGeom prst="rect">
            <a:avLst/>
          </a:prstGeom>
        </p:spPr>
      </p:pic>
      <p:pic>
        <p:nvPicPr>
          <p:cNvPr id="7" name="Picture 6"/>
          <p:cNvPicPr>
            <a:picLocks noChangeAspect="1"/>
          </p:cNvPicPr>
          <p:nvPr/>
        </p:nvPicPr>
        <p:blipFill>
          <a:blip r:embed="rId6"/>
          <a:stretch>
            <a:fillRect/>
          </a:stretch>
        </p:blipFill>
        <p:spPr>
          <a:xfrm>
            <a:off x="1524299" y="4114790"/>
            <a:ext cx="3356414" cy="249617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9227" y="3794433"/>
            <a:ext cx="1406074" cy="1406074"/>
          </a:xfrm>
          <a:prstGeom prst="rect">
            <a:avLst/>
          </a:prstGeom>
        </p:spPr>
      </p:pic>
      <p:pic>
        <p:nvPicPr>
          <p:cNvPr id="9" name="Picture 8"/>
          <p:cNvPicPr>
            <a:picLocks noChangeAspect="1"/>
          </p:cNvPicPr>
          <p:nvPr/>
        </p:nvPicPr>
        <p:blipFill>
          <a:blip r:embed="rId8"/>
          <a:stretch>
            <a:fillRect/>
          </a:stretch>
        </p:blipFill>
        <p:spPr>
          <a:xfrm>
            <a:off x="8882709" y="3674038"/>
            <a:ext cx="1512185" cy="1282392"/>
          </a:xfrm>
          <a:prstGeom prst="rect">
            <a:avLst/>
          </a:prstGeom>
        </p:spPr>
      </p:pic>
      <p:pic>
        <p:nvPicPr>
          <p:cNvPr id="10" name="Picture 9"/>
          <p:cNvPicPr>
            <a:picLocks noChangeAspect="1"/>
          </p:cNvPicPr>
          <p:nvPr/>
        </p:nvPicPr>
        <p:blipFill>
          <a:blip r:embed="rId9"/>
          <a:stretch>
            <a:fillRect/>
          </a:stretch>
        </p:blipFill>
        <p:spPr>
          <a:xfrm>
            <a:off x="911532" y="1676779"/>
            <a:ext cx="1707990" cy="909264"/>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07885" y="973626"/>
            <a:ext cx="2523511" cy="2348614"/>
          </a:xfrm>
          <a:prstGeom prst="rect">
            <a:avLst/>
          </a:prstGeom>
        </p:spPr>
      </p:pic>
      <p:sp>
        <p:nvSpPr>
          <p:cNvPr id="13" name="TextBox 12"/>
          <p:cNvSpPr txBox="1"/>
          <p:nvPr/>
        </p:nvSpPr>
        <p:spPr>
          <a:xfrm>
            <a:off x="1959033" y="6185432"/>
            <a:ext cx="2828403" cy="384721"/>
          </a:xfrm>
          <a:prstGeom prst="rect">
            <a:avLst/>
          </a:prstGeom>
          <a:solidFill>
            <a:schemeClr val="bg1"/>
          </a:solidFill>
        </p:spPr>
        <p:txBody>
          <a:bodyPr wrap="none" rtlCol="0">
            <a:spAutoFit/>
          </a:bodyPr>
          <a:lstStyle/>
          <a:p>
            <a:r>
              <a:rPr lang="fr-BE" sz="1900" dirty="0"/>
              <a:t>Infrastructure and </a:t>
            </a:r>
            <a:r>
              <a:rPr lang="fr-BE" sz="1900" dirty="0" err="1"/>
              <a:t>Register</a:t>
            </a:r>
            <a:endParaRPr lang="en-GB" sz="1900" dirty="0"/>
          </a:p>
        </p:txBody>
      </p:sp>
      <p:sp>
        <p:nvSpPr>
          <p:cNvPr id="14" name="TextBox 13"/>
          <p:cNvSpPr txBox="1"/>
          <p:nvPr/>
        </p:nvSpPr>
        <p:spPr>
          <a:xfrm>
            <a:off x="6548924" y="5919575"/>
            <a:ext cx="2168671" cy="384721"/>
          </a:xfrm>
          <a:prstGeom prst="rect">
            <a:avLst/>
          </a:prstGeom>
          <a:solidFill>
            <a:schemeClr val="bg1"/>
          </a:solidFill>
        </p:spPr>
        <p:txBody>
          <a:bodyPr wrap="none" rtlCol="0">
            <a:spAutoFit/>
          </a:bodyPr>
          <a:lstStyle/>
          <a:p>
            <a:r>
              <a:rPr lang="fr-BE" sz="1900" dirty="0"/>
              <a:t>Wagon and </a:t>
            </a:r>
            <a:r>
              <a:rPr lang="fr-BE" sz="1900" dirty="0" err="1"/>
              <a:t>marking</a:t>
            </a:r>
            <a:endParaRPr lang="en-GB" sz="1900" dirty="0"/>
          </a:p>
        </p:txBody>
      </p:sp>
      <p:sp>
        <p:nvSpPr>
          <p:cNvPr id="15" name="TextBox 14"/>
          <p:cNvSpPr txBox="1"/>
          <p:nvPr/>
        </p:nvSpPr>
        <p:spPr>
          <a:xfrm>
            <a:off x="1959034" y="2657115"/>
            <a:ext cx="2683683" cy="384721"/>
          </a:xfrm>
          <a:prstGeom prst="rect">
            <a:avLst/>
          </a:prstGeom>
          <a:solidFill>
            <a:schemeClr val="bg1"/>
          </a:solidFill>
        </p:spPr>
        <p:txBody>
          <a:bodyPr wrap="none" rtlCol="0">
            <a:spAutoFit/>
          </a:bodyPr>
          <a:lstStyle/>
          <a:p>
            <a:r>
              <a:rPr lang="fr-BE" sz="1900" dirty="0"/>
              <a:t>Intermodal </a:t>
            </a:r>
            <a:r>
              <a:rPr lang="fr-BE" sz="1900" dirty="0" err="1"/>
              <a:t>Loading</a:t>
            </a:r>
            <a:r>
              <a:rPr lang="fr-BE" sz="1900" dirty="0"/>
              <a:t> </a:t>
            </a:r>
            <a:r>
              <a:rPr lang="fr-BE" sz="1900" dirty="0" err="1"/>
              <a:t>Units</a:t>
            </a:r>
            <a:endParaRPr lang="en-GB" sz="1900" dirty="0"/>
          </a:p>
        </p:txBody>
      </p:sp>
      <p:sp>
        <p:nvSpPr>
          <p:cNvPr id="16" name="TextBox 15"/>
          <p:cNvSpPr txBox="1"/>
          <p:nvPr/>
        </p:nvSpPr>
        <p:spPr>
          <a:xfrm>
            <a:off x="8616311" y="1963267"/>
            <a:ext cx="1280287" cy="384721"/>
          </a:xfrm>
          <a:prstGeom prst="rect">
            <a:avLst/>
          </a:prstGeom>
          <a:solidFill>
            <a:schemeClr val="bg1"/>
          </a:solidFill>
        </p:spPr>
        <p:txBody>
          <a:bodyPr wrap="none" rtlCol="0">
            <a:spAutoFit/>
          </a:bodyPr>
          <a:lstStyle/>
          <a:p>
            <a:r>
              <a:rPr lang="fr-BE" sz="1900" dirty="0"/>
              <a:t>Operations</a:t>
            </a:r>
            <a:endParaRPr lang="en-GB" sz="1900" dirty="0"/>
          </a:p>
        </p:txBody>
      </p:sp>
      <p:sp>
        <p:nvSpPr>
          <p:cNvPr id="17" name="TextBox 16"/>
          <p:cNvSpPr txBox="1"/>
          <p:nvPr/>
        </p:nvSpPr>
        <p:spPr>
          <a:xfrm>
            <a:off x="6438502" y="3752042"/>
            <a:ext cx="2185022" cy="384721"/>
          </a:xfrm>
          <a:prstGeom prst="rect">
            <a:avLst/>
          </a:prstGeom>
          <a:solidFill>
            <a:schemeClr val="bg1"/>
          </a:solidFill>
        </p:spPr>
        <p:txBody>
          <a:bodyPr wrap="none" rtlCol="0">
            <a:spAutoFit/>
          </a:bodyPr>
          <a:lstStyle/>
          <a:p>
            <a:r>
              <a:rPr lang="fr-BE" sz="1900" dirty="0"/>
              <a:t>Data exchange (TAF)</a:t>
            </a:r>
            <a:endParaRPr lang="en-GB" sz="1900" dirty="0"/>
          </a:p>
        </p:txBody>
      </p:sp>
    </p:spTree>
    <p:extLst>
      <p:ext uri="{BB962C8B-B14F-4D97-AF65-F5344CB8AC3E}">
        <p14:creationId xmlns:p14="http://schemas.microsoft.com/office/powerpoint/2010/main" val="1369012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02A7-DDF5-42BC-AD9D-66FD4555B954}"/>
              </a:ext>
            </a:extLst>
          </p:cNvPr>
          <p:cNvSpPr>
            <a:spLocks noGrp="1"/>
          </p:cNvSpPr>
          <p:nvPr>
            <p:ph type="title"/>
          </p:nvPr>
        </p:nvSpPr>
        <p:spPr/>
        <p:txBody>
          <a:bodyPr/>
          <a:lstStyle/>
          <a:p>
            <a:r>
              <a:rPr lang="fr-BE" dirty="0"/>
              <a:t>Focus on interfaces</a:t>
            </a:r>
            <a:endParaRPr lang="en-GB" dirty="0"/>
          </a:p>
        </p:txBody>
      </p:sp>
      <p:pic>
        <p:nvPicPr>
          <p:cNvPr id="11" name="Picture 10">
            <a:extLst>
              <a:ext uri="{FF2B5EF4-FFF2-40B4-BE49-F238E27FC236}">
                <a16:creationId xmlns:a16="http://schemas.microsoft.com/office/drawing/2014/main" id="{64437A2F-C9EF-4371-95B5-1468BD33DC18}"/>
              </a:ext>
            </a:extLst>
          </p:cNvPr>
          <p:cNvPicPr>
            <a:picLocks noChangeAspect="1"/>
          </p:cNvPicPr>
          <p:nvPr/>
        </p:nvPicPr>
        <p:blipFill>
          <a:blip r:embed="rId3"/>
          <a:stretch>
            <a:fillRect/>
          </a:stretch>
        </p:blipFill>
        <p:spPr>
          <a:xfrm>
            <a:off x="4497837" y="1217360"/>
            <a:ext cx="3244358" cy="5056439"/>
          </a:xfrm>
          <a:prstGeom prst="rect">
            <a:avLst/>
          </a:prstGeom>
        </p:spPr>
      </p:pic>
      <p:pic>
        <p:nvPicPr>
          <p:cNvPr id="15" name="Picture 14">
            <a:extLst>
              <a:ext uri="{FF2B5EF4-FFF2-40B4-BE49-F238E27FC236}">
                <a16:creationId xmlns:a16="http://schemas.microsoft.com/office/drawing/2014/main" id="{E510CB63-CF95-495B-BC1C-5B0B30F05D7B}"/>
              </a:ext>
            </a:extLst>
          </p:cNvPr>
          <p:cNvPicPr>
            <a:picLocks noChangeAspect="1"/>
          </p:cNvPicPr>
          <p:nvPr/>
        </p:nvPicPr>
        <p:blipFill>
          <a:blip r:embed="rId4"/>
          <a:stretch>
            <a:fillRect/>
          </a:stretch>
        </p:blipFill>
        <p:spPr>
          <a:xfrm>
            <a:off x="8076368" y="1217359"/>
            <a:ext cx="3277432" cy="5056439"/>
          </a:xfrm>
          <a:prstGeom prst="rect">
            <a:avLst/>
          </a:prstGeom>
        </p:spPr>
      </p:pic>
      <p:pic>
        <p:nvPicPr>
          <p:cNvPr id="17" name="Picture 16">
            <a:extLst>
              <a:ext uri="{FF2B5EF4-FFF2-40B4-BE49-F238E27FC236}">
                <a16:creationId xmlns:a16="http://schemas.microsoft.com/office/drawing/2014/main" id="{39BDDD8D-DBB5-46A7-8168-E4CA65557955}"/>
              </a:ext>
            </a:extLst>
          </p:cNvPr>
          <p:cNvPicPr>
            <a:picLocks noChangeAspect="1"/>
          </p:cNvPicPr>
          <p:nvPr/>
        </p:nvPicPr>
        <p:blipFill>
          <a:blip r:embed="rId5"/>
          <a:stretch>
            <a:fillRect/>
          </a:stretch>
        </p:blipFill>
        <p:spPr>
          <a:xfrm>
            <a:off x="923220" y="1217359"/>
            <a:ext cx="3192413" cy="5056439"/>
          </a:xfrm>
          <a:prstGeom prst="rect">
            <a:avLst/>
          </a:prstGeom>
        </p:spPr>
      </p:pic>
    </p:spTree>
    <p:extLst>
      <p:ext uri="{BB962C8B-B14F-4D97-AF65-F5344CB8AC3E}">
        <p14:creationId xmlns:p14="http://schemas.microsoft.com/office/powerpoint/2010/main" val="2310254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70651-BFBB-4F4F-8414-6D09DE16D425}"/>
              </a:ext>
            </a:extLst>
          </p:cNvPr>
          <p:cNvSpPr>
            <a:spLocks noGrp="1"/>
          </p:cNvSpPr>
          <p:nvPr>
            <p:ph type="title"/>
          </p:nvPr>
        </p:nvSpPr>
        <p:spPr/>
        <p:txBody>
          <a:bodyPr/>
          <a:lstStyle/>
          <a:p>
            <a:r>
              <a:rPr lang="fr-BE" dirty="0"/>
              <a:t>Focus on standards</a:t>
            </a:r>
            <a:endParaRPr lang="en-GB" dirty="0"/>
          </a:p>
        </p:txBody>
      </p:sp>
      <p:grpSp>
        <p:nvGrpSpPr>
          <p:cNvPr id="14" name="Group 13">
            <a:extLst>
              <a:ext uri="{FF2B5EF4-FFF2-40B4-BE49-F238E27FC236}">
                <a16:creationId xmlns:a16="http://schemas.microsoft.com/office/drawing/2014/main" id="{FD6EF5B9-DB4D-4604-AF46-E0DD64F7A7F2}"/>
              </a:ext>
            </a:extLst>
          </p:cNvPr>
          <p:cNvGrpSpPr/>
          <p:nvPr/>
        </p:nvGrpSpPr>
        <p:grpSpPr>
          <a:xfrm>
            <a:off x="2332722" y="1231900"/>
            <a:ext cx="6481078" cy="4851401"/>
            <a:chOff x="453122" y="1404721"/>
            <a:chExt cx="6364235" cy="4615080"/>
          </a:xfrm>
        </p:grpSpPr>
        <p:pic>
          <p:nvPicPr>
            <p:cNvPr id="5" name="Picture 4">
              <a:extLst>
                <a:ext uri="{FF2B5EF4-FFF2-40B4-BE49-F238E27FC236}">
                  <a16:creationId xmlns:a16="http://schemas.microsoft.com/office/drawing/2014/main" id="{2CC52526-C04C-431B-812B-4E23BA477333}"/>
                </a:ext>
              </a:extLst>
            </p:cNvPr>
            <p:cNvPicPr>
              <a:picLocks noChangeAspect="1"/>
            </p:cNvPicPr>
            <p:nvPr/>
          </p:nvPicPr>
          <p:blipFill>
            <a:blip r:embed="rId3"/>
            <a:stretch>
              <a:fillRect/>
            </a:stretch>
          </p:blipFill>
          <p:spPr>
            <a:xfrm>
              <a:off x="453122" y="1404721"/>
              <a:ext cx="6364235" cy="4615080"/>
            </a:xfrm>
            <a:prstGeom prst="rect">
              <a:avLst/>
            </a:prstGeom>
            <a:ln>
              <a:solidFill>
                <a:schemeClr val="accent1"/>
              </a:solidFill>
            </a:ln>
          </p:spPr>
        </p:pic>
        <p:sp>
          <p:nvSpPr>
            <p:cNvPr id="3" name="TextBox 2">
              <a:extLst>
                <a:ext uri="{FF2B5EF4-FFF2-40B4-BE49-F238E27FC236}">
                  <a16:creationId xmlns:a16="http://schemas.microsoft.com/office/drawing/2014/main" id="{C6A1C911-C1E7-4AD1-8BF0-212EA8A1F6E2}"/>
                </a:ext>
              </a:extLst>
            </p:cNvPr>
            <p:cNvSpPr txBox="1"/>
            <p:nvPr/>
          </p:nvSpPr>
          <p:spPr>
            <a:xfrm>
              <a:off x="5168900" y="3429000"/>
              <a:ext cx="1638782" cy="923330"/>
            </a:xfrm>
            <a:prstGeom prst="rect">
              <a:avLst/>
            </a:prstGeom>
            <a:solidFill>
              <a:schemeClr val="bg1"/>
            </a:solidFill>
          </p:spPr>
          <p:txBody>
            <a:bodyPr wrap="none" rtlCol="0">
              <a:spAutoFit/>
            </a:bodyPr>
            <a:lstStyle/>
            <a:p>
              <a:r>
                <a:rPr lang="fr-BE" dirty="0"/>
                <a:t>Update </a:t>
              </a:r>
              <a:r>
                <a:rPr lang="fr-BE" dirty="0" err="1"/>
                <a:t>needed</a:t>
              </a:r>
              <a:endParaRPr lang="fr-BE" dirty="0"/>
            </a:p>
            <a:p>
              <a:pPr lvl="1"/>
              <a:r>
                <a:rPr lang="fr-BE" dirty="0"/>
                <a:t>No</a:t>
              </a:r>
            </a:p>
            <a:p>
              <a:pPr lvl="1"/>
              <a:r>
                <a:rPr lang="fr-BE" dirty="0"/>
                <a:t>Yes</a:t>
              </a:r>
              <a:endParaRPr lang="en-GB" dirty="0"/>
            </a:p>
          </p:txBody>
        </p:sp>
        <p:pic>
          <p:nvPicPr>
            <p:cNvPr id="7" name="Picture 6">
              <a:extLst>
                <a:ext uri="{FF2B5EF4-FFF2-40B4-BE49-F238E27FC236}">
                  <a16:creationId xmlns:a16="http://schemas.microsoft.com/office/drawing/2014/main" id="{56331557-CB1B-46A6-80B4-D7FCC33A2F3A}"/>
                </a:ext>
              </a:extLst>
            </p:cNvPr>
            <p:cNvPicPr>
              <a:picLocks noChangeAspect="1"/>
            </p:cNvPicPr>
            <p:nvPr/>
          </p:nvPicPr>
          <p:blipFill>
            <a:blip r:embed="rId4"/>
            <a:stretch>
              <a:fillRect/>
            </a:stretch>
          </p:blipFill>
          <p:spPr>
            <a:xfrm>
              <a:off x="5365736" y="3822391"/>
              <a:ext cx="190527" cy="161948"/>
            </a:xfrm>
            <a:prstGeom prst="rect">
              <a:avLst/>
            </a:prstGeom>
          </p:spPr>
        </p:pic>
        <p:pic>
          <p:nvPicPr>
            <p:cNvPr id="9" name="Picture 8">
              <a:extLst>
                <a:ext uri="{FF2B5EF4-FFF2-40B4-BE49-F238E27FC236}">
                  <a16:creationId xmlns:a16="http://schemas.microsoft.com/office/drawing/2014/main" id="{33BE6FCF-37F8-442F-8EDC-020F068CF3D3}"/>
                </a:ext>
              </a:extLst>
            </p:cNvPr>
            <p:cNvPicPr>
              <a:picLocks noChangeAspect="1"/>
            </p:cNvPicPr>
            <p:nvPr/>
          </p:nvPicPr>
          <p:blipFill>
            <a:blip r:embed="rId5"/>
            <a:stretch>
              <a:fillRect/>
            </a:stretch>
          </p:blipFill>
          <p:spPr>
            <a:xfrm>
              <a:off x="5365736" y="4082597"/>
              <a:ext cx="209579" cy="171474"/>
            </a:xfrm>
            <a:prstGeom prst="rect">
              <a:avLst/>
            </a:prstGeom>
          </p:spPr>
        </p:pic>
        <p:pic>
          <p:nvPicPr>
            <p:cNvPr id="10" name="Picture 9">
              <a:extLst>
                <a:ext uri="{FF2B5EF4-FFF2-40B4-BE49-F238E27FC236}">
                  <a16:creationId xmlns:a16="http://schemas.microsoft.com/office/drawing/2014/main" id="{C7B0B398-CA23-46F6-BA3C-942FE5BE4258}"/>
                </a:ext>
              </a:extLst>
            </p:cNvPr>
            <p:cNvPicPr>
              <a:picLocks noChangeAspect="1"/>
            </p:cNvPicPr>
            <p:nvPr/>
          </p:nvPicPr>
          <p:blipFill>
            <a:blip r:embed="rId4"/>
            <a:stretch>
              <a:fillRect/>
            </a:stretch>
          </p:blipFill>
          <p:spPr>
            <a:xfrm>
              <a:off x="3695700" y="2401590"/>
              <a:ext cx="412763" cy="350849"/>
            </a:xfrm>
            <a:prstGeom prst="rect">
              <a:avLst/>
            </a:prstGeom>
          </p:spPr>
        </p:pic>
        <p:pic>
          <p:nvPicPr>
            <p:cNvPr id="11" name="Picture 10">
              <a:extLst>
                <a:ext uri="{FF2B5EF4-FFF2-40B4-BE49-F238E27FC236}">
                  <a16:creationId xmlns:a16="http://schemas.microsoft.com/office/drawing/2014/main" id="{5EEB5E5F-6212-435B-AB1A-8C44568FDBAB}"/>
                </a:ext>
              </a:extLst>
            </p:cNvPr>
            <p:cNvPicPr>
              <a:picLocks noChangeAspect="1"/>
            </p:cNvPicPr>
            <p:nvPr/>
          </p:nvPicPr>
          <p:blipFill>
            <a:blip r:embed="rId5"/>
            <a:stretch>
              <a:fillRect/>
            </a:stretch>
          </p:blipFill>
          <p:spPr>
            <a:xfrm>
              <a:off x="2248440" y="4965700"/>
              <a:ext cx="418575" cy="342471"/>
            </a:xfrm>
            <a:prstGeom prst="rect">
              <a:avLst/>
            </a:prstGeom>
          </p:spPr>
        </p:pic>
        <p:sp>
          <p:nvSpPr>
            <p:cNvPr id="12" name="TextBox 11">
              <a:extLst>
                <a:ext uri="{FF2B5EF4-FFF2-40B4-BE49-F238E27FC236}">
                  <a16:creationId xmlns:a16="http://schemas.microsoft.com/office/drawing/2014/main" id="{19843B09-9251-4546-A1B9-D47245E3A35D}"/>
                </a:ext>
              </a:extLst>
            </p:cNvPr>
            <p:cNvSpPr txBox="1"/>
            <p:nvPr/>
          </p:nvSpPr>
          <p:spPr>
            <a:xfrm>
              <a:off x="3556000" y="2490829"/>
              <a:ext cx="550151" cy="523220"/>
            </a:xfrm>
            <a:prstGeom prst="rect">
              <a:avLst/>
            </a:prstGeom>
            <a:noFill/>
          </p:spPr>
          <p:txBody>
            <a:bodyPr wrap="none" rtlCol="0">
              <a:spAutoFit/>
            </a:bodyPr>
            <a:lstStyle/>
            <a:p>
              <a:r>
                <a:rPr lang="fr-BE" sz="2800" dirty="0"/>
                <a:t>29</a:t>
              </a:r>
              <a:endParaRPr lang="en-GB" dirty="0"/>
            </a:p>
          </p:txBody>
        </p:sp>
        <p:sp>
          <p:nvSpPr>
            <p:cNvPr id="13" name="TextBox 12">
              <a:extLst>
                <a:ext uri="{FF2B5EF4-FFF2-40B4-BE49-F238E27FC236}">
                  <a16:creationId xmlns:a16="http://schemas.microsoft.com/office/drawing/2014/main" id="{377FA6A0-EF53-4ABE-BF5C-241C09F4F0A4}"/>
                </a:ext>
              </a:extLst>
            </p:cNvPr>
            <p:cNvSpPr txBox="1"/>
            <p:nvPr/>
          </p:nvSpPr>
          <p:spPr>
            <a:xfrm>
              <a:off x="2671066" y="4352330"/>
              <a:ext cx="732893" cy="523220"/>
            </a:xfrm>
            <a:prstGeom prst="rect">
              <a:avLst/>
            </a:prstGeom>
            <a:noFill/>
          </p:spPr>
          <p:txBody>
            <a:bodyPr wrap="none" rtlCol="0">
              <a:spAutoFit/>
            </a:bodyPr>
            <a:lstStyle/>
            <a:p>
              <a:r>
                <a:rPr lang="fr-BE" sz="2800" dirty="0"/>
                <a:t>133</a:t>
              </a:r>
              <a:endParaRPr lang="en-GB" dirty="0"/>
            </a:p>
          </p:txBody>
        </p:sp>
      </p:grpSp>
    </p:spTree>
    <p:extLst>
      <p:ext uri="{BB962C8B-B14F-4D97-AF65-F5344CB8AC3E}">
        <p14:creationId xmlns:p14="http://schemas.microsoft.com/office/powerpoint/2010/main" val="3982543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dirty="0"/>
              <a:t>Speakers &amp; Agenda</a:t>
            </a:r>
            <a:endParaRPr lang="en-GB" dirty="0"/>
          </a:p>
        </p:txBody>
      </p:sp>
      <p:graphicFrame>
        <p:nvGraphicFramePr>
          <p:cNvPr id="4" name="Content Placeholder 3">
            <a:extLst>
              <a:ext uri="{FF2B5EF4-FFF2-40B4-BE49-F238E27FC236}">
                <a16:creationId xmlns:a16="http://schemas.microsoft.com/office/drawing/2014/main" id="{ED8E8AB6-951C-40A2-81B5-4DE0F34E3FFB}"/>
              </a:ext>
            </a:extLst>
          </p:cNvPr>
          <p:cNvGraphicFramePr>
            <a:graphicFrameLocks noGrp="1"/>
          </p:cNvGraphicFramePr>
          <p:nvPr>
            <p:ph idx="1"/>
            <p:extLst>
              <p:ext uri="{D42A27DB-BD31-4B8C-83A1-F6EECF244321}">
                <p14:modId xmlns:p14="http://schemas.microsoft.com/office/powerpoint/2010/main" val="2148991218"/>
              </p:ext>
            </p:extLst>
          </p:nvPr>
        </p:nvGraphicFramePr>
        <p:xfrm>
          <a:off x="824753" y="970990"/>
          <a:ext cx="10515600" cy="5024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33EF0D12-D092-4D8E-ADBE-13D467C4C6EC}"/>
              </a:ext>
            </a:extLst>
          </p:cNvPr>
          <p:cNvSpPr txBox="1"/>
          <p:nvPr/>
        </p:nvSpPr>
        <p:spPr>
          <a:xfrm>
            <a:off x="7160560"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
        <p:nvSpPr>
          <p:cNvPr id="15" name="TextBox 14">
            <a:extLst>
              <a:ext uri="{FF2B5EF4-FFF2-40B4-BE49-F238E27FC236}">
                <a16:creationId xmlns:a16="http://schemas.microsoft.com/office/drawing/2014/main" id="{2DFAAF5A-99DD-4870-A7E0-9ED82B34D505}"/>
              </a:ext>
            </a:extLst>
          </p:cNvPr>
          <p:cNvSpPr txBox="1"/>
          <p:nvPr/>
        </p:nvSpPr>
        <p:spPr>
          <a:xfrm>
            <a:off x="9331138" y="4967220"/>
            <a:ext cx="2052918" cy="369332"/>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Next </a:t>
            </a:r>
            <a:r>
              <a:rPr lang="fr-BE" sz="1800" b="1" i="1" kern="1200" dirty="0" err="1">
                <a:solidFill>
                  <a:srgbClr val="ED7D31"/>
                </a:solidFill>
                <a:latin typeface="Calibri" panose="020F0502020204030204"/>
                <a:ea typeface="+mn-ea"/>
                <a:cs typeface="+mn-cs"/>
              </a:rPr>
              <a:t>Steps</a:t>
            </a:r>
            <a:endParaRPr lang="en-GB" sz="1800" b="1" i="1" kern="1200" dirty="0">
              <a:solidFill>
                <a:srgbClr val="ED7D31"/>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C6C94868-0D92-40FF-98B0-83286A36CEA3}"/>
              </a:ext>
            </a:extLst>
          </p:cNvPr>
          <p:cNvSpPr txBox="1"/>
          <p:nvPr/>
        </p:nvSpPr>
        <p:spPr>
          <a:xfrm>
            <a:off x="796740" y="4868490"/>
            <a:ext cx="2052918" cy="646331"/>
          </a:xfrm>
          <a:prstGeom prst="rect">
            <a:avLst/>
          </a:prstGeom>
          <a:noFill/>
        </p:spPr>
        <p:txBody>
          <a:bodyPr wrap="square" rtlCol="0" anchor="ctr">
            <a:spAutoFit/>
          </a:bodyPr>
          <a:lstStyle/>
          <a:p>
            <a:pPr lvl="0" algn="ctr">
              <a:buNone/>
            </a:pPr>
            <a:r>
              <a:rPr lang="fr-BE" sz="1800" b="1" i="1" dirty="0">
                <a:solidFill>
                  <a:schemeClr val="accent2"/>
                </a:solidFill>
              </a:rPr>
              <a:t>The Legal Background</a:t>
            </a:r>
            <a:endParaRPr lang="en-GB" sz="1800" i="1" dirty="0"/>
          </a:p>
        </p:txBody>
      </p:sp>
      <p:sp>
        <p:nvSpPr>
          <p:cNvPr id="13" name="TextBox 12">
            <a:extLst>
              <a:ext uri="{FF2B5EF4-FFF2-40B4-BE49-F238E27FC236}">
                <a16:creationId xmlns:a16="http://schemas.microsoft.com/office/drawing/2014/main" id="{657151E2-66B6-48DC-B0BB-D1C72CD91247}"/>
              </a:ext>
            </a:extLst>
          </p:cNvPr>
          <p:cNvSpPr txBox="1"/>
          <p:nvPr/>
        </p:nvSpPr>
        <p:spPr>
          <a:xfrm>
            <a:off x="2978522" y="4868489"/>
            <a:ext cx="2052918" cy="646331"/>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The Commission </a:t>
            </a:r>
            <a:r>
              <a:rPr lang="fr-BE" sz="1800" b="1" i="1" kern="1200" dirty="0" err="1">
                <a:solidFill>
                  <a:srgbClr val="ED7D31"/>
                </a:solidFill>
                <a:latin typeface="Calibri" panose="020F0502020204030204"/>
                <a:ea typeface="+mn-ea"/>
                <a:cs typeface="+mn-cs"/>
              </a:rPr>
              <a:t>request</a:t>
            </a:r>
            <a:endParaRPr lang="en-GB" sz="1800" b="1" i="1" kern="1200" dirty="0">
              <a:solidFill>
                <a:srgbClr val="ED7D31"/>
              </a:solidFill>
              <a:latin typeface="Calibri" panose="020F0502020204030204"/>
              <a:ea typeface="+mn-ea"/>
              <a:cs typeface="+mn-cs"/>
            </a:endParaRPr>
          </a:p>
        </p:txBody>
      </p:sp>
      <p:sp>
        <p:nvSpPr>
          <p:cNvPr id="14" name="TextBox 13">
            <a:extLst>
              <a:ext uri="{FF2B5EF4-FFF2-40B4-BE49-F238E27FC236}">
                <a16:creationId xmlns:a16="http://schemas.microsoft.com/office/drawing/2014/main" id="{0F75F9A6-899B-47F2-9939-AF92CB8F29F2}"/>
              </a:ext>
            </a:extLst>
          </p:cNvPr>
          <p:cNvSpPr txBox="1"/>
          <p:nvPr/>
        </p:nvSpPr>
        <p:spPr>
          <a:xfrm>
            <a:off x="5048812"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Tree>
    <p:extLst>
      <p:ext uri="{BB962C8B-B14F-4D97-AF65-F5344CB8AC3E}">
        <p14:creationId xmlns:p14="http://schemas.microsoft.com/office/powerpoint/2010/main" val="1395725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AC5A-77A6-4823-B9D8-5D85E38555F8}"/>
              </a:ext>
            </a:extLst>
          </p:cNvPr>
          <p:cNvSpPr>
            <a:spLocks noGrp="1"/>
          </p:cNvSpPr>
          <p:nvPr>
            <p:ph type="title"/>
          </p:nvPr>
        </p:nvSpPr>
        <p:spPr/>
        <p:txBody>
          <a:bodyPr/>
          <a:lstStyle/>
          <a:p>
            <a:r>
              <a:rPr lang="fr-BE" dirty="0"/>
              <a:t>Focus on the new TSI transition </a:t>
            </a:r>
            <a:r>
              <a:rPr lang="fr-BE" dirty="0" err="1"/>
              <a:t>regime</a:t>
            </a:r>
            <a:r>
              <a:rPr lang="fr-BE" dirty="0"/>
              <a:t> </a:t>
            </a:r>
            <a:r>
              <a:rPr lang="fr-BE" b="1" dirty="0"/>
              <a:t>for </a:t>
            </a:r>
            <a:r>
              <a:rPr lang="fr-BE" b="1" dirty="0" err="1"/>
              <a:t>rolling</a:t>
            </a:r>
            <a:r>
              <a:rPr lang="fr-BE" b="1" dirty="0"/>
              <a:t> stock </a:t>
            </a:r>
            <a:r>
              <a:rPr lang="fr-BE" b="1" dirty="0" err="1"/>
              <a:t>TSIs</a:t>
            </a:r>
            <a:br>
              <a:rPr lang="fr-BE" dirty="0"/>
            </a:br>
            <a:r>
              <a:rPr lang="fr-BE" dirty="0"/>
              <a:t>1 – TSI change </a:t>
            </a:r>
            <a:r>
              <a:rPr lang="fr-BE" dirty="0" err="1"/>
              <a:t>categorisation</a:t>
            </a:r>
            <a:endParaRPr lang="en-GB" dirty="0"/>
          </a:p>
        </p:txBody>
      </p:sp>
      <p:pic>
        <p:nvPicPr>
          <p:cNvPr id="5" name="Picture 4">
            <a:extLst>
              <a:ext uri="{FF2B5EF4-FFF2-40B4-BE49-F238E27FC236}">
                <a16:creationId xmlns:a16="http://schemas.microsoft.com/office/drawing/2014/main" id="{F9B64625-7A7E-462D-BD09-E0A91783733D}"/>
              </a:ext>
            </a:extLst>
          </p:cNvPr>
          <p:cNvPicPr/>
          <p:nvPr/>
        </p:nvPicPr>
        <p:blipFill rotWithShape="1">
          <a:blip r:embed="rId3" cstate="print">
            <a:extLst>
              <a:ext uri="{28A0092B-C50C-407E-A947-70E740481C1C}">
                <a14:useLocalDpi xmlns:a14="http://schemas.microsoft.com/office/drawing/2010/main" val="0"/>
              </a:ext>
            </a:extLst>
          </a:blip>
          <a:srcRect r="15213"/>
          <a:stretch/>
        </p:blipFill>
        <p:spPr bwMode="auto">
          <a:xfrm>
            <a:off x="1754659" y="1453197"/>
            <a:ext cx="6603730" cy="5024876"/>
          </a:xfrm>
          <a:prstGeom prst="rect">
            <a:avLst/>
          </a:prstGeom>
          <a:noFill/>
        </p:spPr>
      </p:pic>
      <p:sp>
        <p:nvSpPr>
          <p:cNvPr id="3" name="Rectangle 2">
            <a:extLst>
              <a:ext uri="{FF2B5EF4-FFF2-40B4-BE49-F238E27FC236}">
                <a16:creationId xmlns:a16="http://schemas.microsoft.com/office/drawing/2014/main" id="{12955769-298A-4D52-887D-81AD660C74B0}"/>
              </a:ext>
            </a:extLst>
          </p:cNvPr>
          <p:cNvSpPr/>
          <p:nvPr/>
        </p:nvSpPr>
        <p:spPr>
          <a:xfrm>
            <a:off x="8358389" y="2859110"/>
            <a:ext cx="1918952" cy="768561"/>
          </a:xfrm>
          <a:prstGeom prst="rect">
            <a:avLst/>
          </a:prstGeom>
          <a:gradFill>
            <a:gsLst>
              <a:gs pos="0">
                <a:schemeClr val="accent1">
                  <a:lumMod val="5000"/>
                  <a:lumOff val="95000"/>
                </a:schemeClr>
              </a:gs>
              <a:gs pos="1000">
                <a:schemeClr val="accent1">
                  <a:lumMod val="45000"/>
                  <a:lumOff val="55000"/>
                </a:schemeClr>
              </a:gs>
              <a:gs pos="0">
                <a:schemeClr val="bg1"/>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No transition</a:t>
            </a:r>
            <a:endParaRPr lang="en-GB" dirty="0"/>
          </a:p>
        </p:txBody>
      </p:sp>
      <p:sp>
        <p:nvSpPr>
          <p:cNvPr id="6" name="Rectangle 5">
            <a:extLst>
              <a:ext uri="{FF2B5EF4-FFF2-40B4-BE49-F238E27FC236}">
                <a16:creationId xmlns:a16="http://schemas.microsoft.com/office/drawing/2014/main" id="{D6325F4F-F3E0-47A1-9D4D-DFCDD1353B74}"/>
              </a:ext>
            </a:extLst>
          </p:cNvPr>
          <p:cNvSpPr/>
          <p:nvPr/>
        </p:nvSpPr>
        <p:spPr>
          <a:xfrm>
            <a:off x="8358389" y="4010833"/>
            <a:ext cx="1918952" cy="768561"/>
          </a:xfrm>
          <a:prstGeom prst="rect">
            <a:avLst/>
          </a:prstGeom>
          <a:gradFill>
            <a:gsLst>
              <a:gs pos="0">
                <a:schemeClr val="accent1">
                  <a:lumMod val="5000"/>
                  <a:lumOff val="95000"/>
                </a:schemeClr>
              </a:gs>
              <a:gs pos="1000">
                <a:schemeClr val="accent1">
                  <a:lumMod val="45000"/>
                  <a:lumOff val="55000"/>
                </a:schemeClr>
              </a:gs>
              <a:gs pos="0">
                <a:schemeClr val="bg1"/>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Generic</a:t>
            </a:r>
            <a:r>
              <a:rPr lang="fr-BE" dirty="0"/>
              <a:t> transition</a:t>
            </a:r>
            <a:endParaRPr lang="en-GB" dirty="0"/>
          </a:p>
        </p:txBody>
      </p:sp>
      <p:sp>
        <p:nvSpPr>
          <p:cNvPr id="7" name="Rectangle 6">
            <a:extLst>
              <a:ext uri="{FF2B5EF4-FFF2-40B4-BE49-F238E27FC236}">
                <a16:creationId xmlns:a16="http://schemas.microsoft.com/office/drawing/2014/main" id="{EA03C226-6A58-44A6-94EF-050067FB96A8}"/>
              </a:ext>
            </a:extLst>
          </p:cNvPr>
          <p:cNvSpPr/>
          <p:nvPr/>
        </p:nvSpPr>
        <p:spPr>
          <a:xfrm>
            <a:off x="8358389" y="5119748"/>
            <a:ext cx="1918952" cy="768561"/>
          </a:xfrm>
          <a:prstGeom prst="rect">
            <a:avLst/>
          </a:prstGeom>
          <a:gradFill>
            <a:gsLst>
              <a:gs pos="0">
                <a:schemeClr val="accent1">
                  <a:lumMod val="5000"/>
                  <a:lumOff val="95000"/>
                </a:schemeClr>
              </a:gs>
              <a:gs pos="1000">
                <a:schemeClr val="accent1">
                  <a:lumMod val="45000"/>
                  <a:lumOff val="55000"/>
                </a:schemeClr>
              </a:gs>
              <a:gs pos="0">
                <a:schemeClr val="bg1"/>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Specific</a:t>
            </a:r>
            <a:r>
              <a:rPr lang="fr-BE" dirty="0"/>
              <a:t> transition</a:t>
            </a:r>
            <a:endParaRPr lang="en-GB" dirty="0"/>
          </a:p>
        </p:txBody>
      </p:sp>
    </p:spTree>
    <p:extLst>
      <p:ext uri="{BB962C8B-B14F-4D97-AF65-F5344CB8AC3E}">
        <p14:creationId xmlns:p14="http://schemas.microsoft.com/office/powerpoint/2010/main" val="4051596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389F-D048-490C-BB1C-50B3B63D35A6}"/>
              </a:ext>
            </a:extLst>
          </p:cNvPr>
          <p:cNvSpPr>
            <a:spLocks noGrp="1"/>
          </p:cNvSpPr>
          <p:nvPr>
            <p:ph type="title"/>
          </p:nvPr>
        </p:nvSpPr>
        <p:spPr/>
        <p:txBody>
          <a:bodyPr/>
          <a:lstStyle/>
          <a:p>
            <a:r>
              <a:rPr lang="fr-BE" dirty="0"/>
              <a:t>Focus on the new TSI transition </a:t>
            </a:r>
            <a:r>
              <a:rPr lang="fr-BE" dirty="0" err="1"/>
              <a:t>regime</a:t>
            </a:r>
            <a:r>
              <a:rPr lang="fr-BE" dirty="0"/>
              <a:t> </a:t>
            </a:r>
            <a:r>
              <a:rPr lang="fr-BE" b="1" dirty="0"/>
              <a:t>for </a:t>
            </a:r>
            <a:r>
              <a:rPr lang="fr-BE" b="1" dirty="0" err="1"/>
              <a:t>rolling</a:t>
            </a:r>
            <a:r>
              <a:rPr lang="fr-BE" b="1" dirty="0"/>
              <a:t> stock </a:t>
            </a:r>
            <a:r>
              <a:rPr lang="fr-BE" b="1" dirty="0" err="1"/>
              <a:t>TSIs</a:t>
            </a:r>
            <a:br>
              <a:rPr lang="fr-BE" dirty="0"/>
            </a:br>
            <a:r>
              <a:rPr lang="fr-BE" dirty="0"/>
              <a:t>2 – Main changes</a:t>
            </a:r>
            <a:endParaRPr lang="en-GB" dirty="0"/>
          </a:p>
        </p:txBody>
      </p:sp>
      <p:sp>
        <p:nvSpPr>
          <p:cNvPr id="6" name="TextBox 5">
            <a:extLst>
              <a:ext uri="{FF2B5EF4-FFF2-40B4-BE49-F238E27FC236}">
                <a16:creationId xmlns:a16="http://schemas.microsoft.com/office/drawing/2014/main" id="{2AF4A90C-118D-457F-95A8-748EC4050D74}"/>
              </a:ext>
            </a:extLst>
          </p:cNvPr>
          <p:cNvSpPr txBox="1"/>
          <p:nvPr/>
        </p:nvSpPr>
        <p:spPr>
          <a:xfrm>
            <a:off x="3703963" y="1420052"/>
            <a:ext cx="1366495" cy="646331"/>
          </a:xfrm>
          <a:prstGeom prst="rect">
            <a:avLst/>
          </a:prstGeom>
          <a:noFill/>
        </p:spPr>
        <p:txBody>
          <a:bodyPr wrap="square" rtlCol="0">
            <a:spAutoFit/>
          </a:bodyPr>
          <a:lstStyle/>
          <a:p>
            <a:r>
              <a:rPr lang="fr-BE" dirty="0">
                <a:solidFill>
                  <a:schemeClr val="bg2">
                    <a:lumMod val="25000"/>
                  </a:schemeClr>
                </a:solidFill>
              </a:rPr>
              <a:t>Type </a:t>
            </a:r>
            <a:r>
              <a:rPr lang="fr-BE" dirty="0" err="1">
                <a:solidFill>
                  <a:schemeClr val="bg2">
                    <a:lumMod val="25000"/>
                  </a:schemeClr>
                </a:solidFill>
              </a:rPr>
              <a:t>certificate</a:t>
            </a:r>
            <a:endParaRPr lang="en-US" dirty="0">
              <a:solidFill>
                <a:schemeClr val="bg2">
                  <a:lumMod val="25000"/>
                </a:schemeClr>
              </a:solidFill>
            </a:endParaRPr>
          </a:p>
        </p:txBody>
      </p:sp>
      <p:sp>
        <p:nvSpPr>
          <p:cNvPr id="8" name="TextBox 7">
            <a:extLst>
              <a:ext uri="{FF2B5EF4-FFF2-40B4-BE49-F238E27FC236}">
                <a16:creationId xmlns:a16="http://schemas.microsoft.com/office/drawing/2014/main" id="{05C9830E-7675-4F3A-A2CE-78E9F20D30FC}"/>
              </a:ext>
            </a:extLst>
          </p:cNvPr>
          <p:cNvSpPr txBox="1"/>
          <p:nvPr/>
        </p:nvSpPr>
        <p:spPr>
          <a:xfrm>
            <a:off x="9180712" y="2186873"/>
            <a:ext cx="2210596" cy="369332"/>
          </a:xfrm>
          <a:prstGeom prst="rect">
            <a:avLst/>
          </a:prstGeom>
          <a:noFill/>
        </p:spPr>
        <p:txBody>
          <a:bodyPr wrap="square" rtlCol="0">
            <a:spAutoFit/>
          </a:bodyPr>
          <a:lstStyle/>
          <a:p>
            <a:r>
              <a:rPr lang="fr-BE" dirty="0" err="1">
                <a:solidFill>
                  <a:schemeClr val="bg2">
                    <a:lumMod val="25000"/>
                  </a:schemeClr>
                </a:solidFill>
              </a:rPr>
              <a:t>Unlimited</a:t>
            </a:r>
            <a:r>
              <a:rPr lang="fr-BE" dirty="0">
                <a:solidFill>
                  <a:schemeClr val="bg2">
                    <a:lumMod val="25000"/>
                  </a:schemeClr>
                </a:solidFill>
              </a:rPr>
              <a:t> </a:t>
            </a:r>
            <a:r>
              <a:rPr lang="fr-BE" dirty="0" err="1">
                <a:solidFill>
                  <a:schemeClr val="bg2">
                    <a:lumMod val="25000"/>
                  </a:schemeClr>
                </a:solidFill>
              </a:rPr>
              <a:t>validity</a:t>
            </a:r>
            <a:endParaRPr lang="en-US" dirty="0">
              <a:solidFill>
                <a:schemeClr val="bg2">
                  <a:lumMod val="25000"/>
                </a:schemeClr>
              </a:solidFill>
            </a:endParaRPr>
          </a:p>
        </p:txBody>
      </p:sp>
      <p:sp>
        <p:nvSpPr>
          <p:cNvPr id="9" name="TextBox 8">
            <a:extLst>
              <a:ext uri="{FF2B5EF4-FFF2-40B4-BE49-F238E27FC236}">
                <a16:creationId xmlns:a16="http://schemas.microsoft.com/office/drawing/2014/main" id="{0DAB0175-EB38-490E-B795-3CEA68AAC5CC}"/>
              </a:ext>
            </a:extLst>
          </p:cNvPr>
          <p:cNvSpPr txBox="1"/>
          <p:nvPr/>
        </p:nvSpPr>
        <p:spPr>
          <a:xfrm>
            <a:off x="751282" y="1467844"/>
            <a:ext cx="1363216" cy="646331"/>
          </a:xfrm>
          <a:prstGeom prst="rect">
            <a:avLst/>
          </a:prstGeom>
          <a:solidFill>
            <a:schemeClr val="bg1"/>
          </a:solidFill>
        </p:spPr>
        <p:txBody>
          <a:bodyPr wrap="square" rtlCol="0">
            <a:spAutoFit/>
          </a:bodyPr>
          <a:lstStyle/>
          <a:p>
            <a:r>
              <a:rPr lang="fr-BE" dirty="0"/>
              <a:t>NoBo</a:t>
            </a:r>
          </a:p>
          <a:p>
            <a:r>
              <a:rPr lang="fr-BE" dirty="0" err="1"/>
              <a:t>contracted</a:t>
            </a:r>
            <a:endParaRPr lang="en-US" dirty="0">
              <a:solidFill>
                <a:srgbClr val="7030A0"/>
              </a:solidFill>
            </a:endParaRPr>
          </a:p>
        </p:txBody>
      </p:sp>
      <p:grpSp>
        <p:nvGrpSpPr>
          <p:cNvPr id="21" name="Group 20">
            <a:extLst>
              <a:ext uri="{FF2B5EF4-FFF2-40B4-BE49-F238E27FC236}">
                <a16:creationId xmlns:a16="http://schemas.microsoft.com/office/drawing/2014/main" id="{B3B2B0CE-D864-42E3-86A8-33D0D1EDA841}"/>
              </a:ext>
            </a:extLst>
          </p:cNvPr>
          <p:cNvGrpSpPr/>
          <p:nvPr/>
        </p:nvGrpSpPr>
        <p:grpSpPr>
          <a:xfrm>
            <a:off x="705317" y="2114175"/>
            <a:ext cx="10685991" cy="2831312"/>
            <a:chOff x="705317" y="2822514"/>
            <a:chExt cx="10685991" cy="2831312"/>
          </a:xfrm>
        </p:grpSpPr>
        <p:sp>
          <p:nvSpPr>
            <p:cNvPr id="4" name="Rectangle 3">
              <a:extLst>
                <a:ext uri="{FF2B5EF4-FFF2-40B4-BE49-F238E27FC236}">
                  <a16:creationId xmlns:a16="http://schemas.microsoft.com/office/drawing/2014/main" id="{E0572E5C-FEF5-4F94-B980-60D42B4628B2}"/>
                </a:ext>
              </a:extLst>
            </p:cNvPr>
            <p:cNvSpPr/>
            <p:nvPr/>
          </p:nvSpPr>
          <p:spPr>
            <a:xfrm>
              <a:off x="4211653" y="3385034"/>
              <a:ext cx="7179655" cy="574068"/>
            </a:xfrm>
            <a:prstGeom prst="rect">
              <a:avLst/>
            </a:prstGeom>
            <a:gradFill>
              <a:gsLst>
                <a:gs pos="0">
                  <a:schemeClr val="accent3">
                    <a:lumMod val="60000"/>
                    <a:lumOff val="40000"/>
                  </a:schemeClr>
                </a:gs>
                <a:gs pos="100000">
                  <a:schemeClr val="accent3">
                    <a:lumMod val="60000"/>
                    <a:lumOff val="4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a:t>Production phase</a:t>
              </a:r>
              <a:endParaRPr lang="en-US" dirty="0"/>
            </a:p>
          </p:txBody>
        </p:sp>
        <p:cxnSp>
          <p:nvCxnSpPr>
            <p:cNvPr id="10" name="Straight Connector 9">
              <a:extLst>
                <a:ext uri="{FF2B5EF4-FFF2-40B4-BE49-F238E27FC236}">
                  <a16:creationId xmlns:a16="http://schemas.microsoft.com/office/drawing/2014/main" id="{B005CC90-2E73-480D-A8B7-25B7345C6B6F}"/>
                </a:ext>
              </a:extLst>
            </p:cNvPr>
            <p:cNvCxnSpPr>
              <a:cxnSpLocks/>
            </p:cNvCxnSpPr>
            <p:nvPr/>
          </p:nvCxnSpPr>
          <p:spPr>
            <a:xfrm>
              <a:off x="4194428" y="2861151"/>
              <a:ext cx="0" cy="1327201"/>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11" name="Right Arrow 5">
              <a:extLst>
                <a:ext uri="{FF2B5EF4-FFF2-40B4-BE49-F238E27FC236}">
                  <a16:creationId xmlns:a16="http://schemas.microsoft.com/office/drawing/2014/main" id="{C057DCA8-32A7-49D9-873D-417906DD179A}"/>
                </a:ext>
              </a:extLst>
            </p:cNvPr>
            <p:cNvSpPr/>
            <p:nvPr/>
          </p:nvSpPr>
          <p:spPr>
            <a:xfrm>
              <a:off x="1432890" y="2822514"/>
              <a:ext cx="2753005" cy="6011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a:t>design phase</a:t>
              </a:r>
              <a:endParaRPr lang="en-US" dirty="0"/>
            </a:p>
          </p:txBody>
        </p:sp>
        <p:sp>
          <p:nvSpPr>
            <p:cNvPr id="12" name="Up Arrow Callout 25">
              <a:extLst>
                <a:ext uri="{FF2B5EF4-FFF2-40B4-BE49-F238E27FC236}">
                  <a16:creationId xmlns:a16="http://schemas.microsoft.com/office/drawing/2014/main" id="{3604135F-99C9-4836-BBB6-27F3071E3481}"/>
                </a:ext>
              </a:extLst>
            </p:cNvPr>
            <p:cNvSpPr/>
            <p:nvPr/>
          </p:nvSpPr>
          <p:spPr>
            <a:xfrm>
              <a:off x="3541854" y="3943651"/>
              <a:ext cx="1330906" cy="1658305"/>
            </a:xfrm>
            <a:prstGeom prst="upArrowCallout">
              <a:avLst>
                <a:gd name="adj1" fmla="val 25000"/>
                <a:gd name="adj2" fmla="val 20736"/>
                <a:gd name="adj3" fmla="val 25000"/>
                <a:gd name="adj4" fmla="val 649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BE" dirty="0"/>
                <a:t>Certification </a:t>
              </a:r>
            </a:p>
            <a:p>
              <a:r>
                <a:rPr lang="fr-BE" dirty="0"/>
                <a:t>Framework</a:t>
              </a:r>
            </a:p>
            <a:p>
              <a:r>
                <a:rPr lang="fr-BE" dirty="0" err="1"/>
                <a:t>TSIs</a:t>
              </a:r>
              <a:r>
                <a:rPr lang="fr-BE" dirty="0"/>
                <a:t> « N+1 »</a:t>
              </a:r>
              <a:endParaRPr lang="en-US" dirty="0"/>
            </a:p>
          </p:txBody>
        </p:sp>
        <p:sp>
          <p:nvSpPr>
            <p:cNvPr id="14" name="Up Arrow Callout 15">
              <a:extLst>
                <a:ext uri="{FF2B5EF4-FFF2-40B4-BE49-F238E27FC236}">
                  <a16:creationId xmlns:a16="http://schemas.microsoft.com/office/drawing/2014/main" id="{0C4ABC40-D36C-4D5A-B539-B842A622ED50}"/>
                </a:ext>
              </a:extLst>
            </p:cNvPr>
            <p:cNvSpPr/>
            <p:nvPr/>
          </p:nvSpPr>
          <p:spPr>
            <a:xfrm>
              <a:off x="705317" y="3315167"/>
              <a:ext cx="1444092" cy="2338659"/>
            </a:xfrm>
            <a:prstGeom prst="upArrowCallout">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r-BE" dirty="0"/>
                <a:t>Initial </a:t>
              </a:r>
              <a:r>
                <a:rPr lang="fr-BE" dirty="0" err="1"/>
                <a:t>assessment</a:t>
              </a:r>
              <a:r>
                <a:rPr lang="fr-BE" dirty="0"/>
                <a:t> </a:t>
              </a:r>
              <a:r>
                <a:rPr lang="fr-BE" dirty="0" err="1"/>
                <a:t>framework</a:t>
              </a:r>
              <a:endParaRPr lang="fr-BE" dirty="0"/>
            </a:p>
            <a:p>
              <a:pPr algn="ctr"/>
              <a:r>
                <a:rPr lang="en-US" dirty="0"/>
                <a:t>TSIs “N”</a:t>
              </a:r>
            </a:p>
          </p:txBody>
        </p:sp>
      </p:grpSp>
      <p:cxnSp>
        <p:nvCxnSpPr>
          <p:cNvPr id="23" name="Straight Connector 22">
            <a:extLst>
              <a:ext uri="{FF2B5EF4-FFF2-40B4-BE49-F238E27FC236}">
                <a16:creationId xmlns:a16="http://schemas.microsoft.com/office/drawing/2014/main" id="{6C88A749-1F94-4595-9BED-C6CAD5750763}"/>
              </a:ext>
            </a:extLst>
          </p:cNvPr>
          <p:cNvCxnSpPr/>
          <p:nvPr/>
        </p:nvCxnSpPr>
        <p:spPr>
          <a:xfrm>
            <a:off x="2743201" y="1133341"/>
            <a:ext cx="0" cy="5331853"/>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9E4CB05-8FC8-49D5-BEAA-5FAF6269E9A4}"/>
              </a:ext>
            </a:extLst>
          </p:cNvPr>
          <p:cNvSpPr txBox="1"/>
          <p:nvPr/>
        </p:nvSpPr>
        <p:spPr>
          <a:xfrm>
            <a:off x="2031640" y="837663"/>
            <a:ext cx="1453380" cy="369332"/>
          </a:xfrm>
          <a:prstGeom prst="rect">
            <a:avLst/>
          </a:prstGeom>
          <a:noFill/>
        </p:spPr>
        <p:txBody>
          <a:bodyPr wrap="square">
            <a:spAutoFit/>
          </a:bodyPr>
          <a:lstStyle/>
          <a:p>
            <a:r>
              <a:rPr lang="fr-BE" dirty="0" err="1"/>
              <a:t>TSIs</a:t>
            </a:r>
            <a:r>
              <a:rPr lang="fr-BE" dirty="0"/>
              <a:t> « N+1 »</a:t>
            </a:r>
            <a:endParaRPr lang="en-US" dirty="0"/>
          </a:p>
        </p:txBody>
      </p:sp>
      <p:sp>
        <p:nvSpPr>
          <p:cNvPr id="26" name="Arrow: Right 25">
            <a:extLst>
              <a:ext uri="{FF2B5EF4-FFF2-40B4-BE49-F238E27FC236}">
                <a16:creationId xmlns:a16="http://schemas.microsoft.com/office/drawing/2014/main" id="{4CA326A1-835C-43BD-9649-51FD52D257A4}"/>
              </a:ext>
            </a:extLst>
          </p:cNvPr>
          <p:cNvSpPr/>
          <p:nvPr/>
        </p:nvSpPr>
        <p:spPr>
          <a:xfrm>
            <a:off x="2743201" y="4971242"/>
            <a:ext cx="4031085" cy="76575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solidFill>
                  <a:schemeClr val="tx1"/>
                </a:solidFill>
              </a:rPr>
              <a:t>Requirements</a:t>
            </a:r>
            <a:r>
              <a:rPr lang="fr-BE" dirty="0">
                <a:solidFill>
                  <a:schemeClr val="tx1"/>
                </a:solidFill>
              </a:rPr>
              <a:t> </a:t>
            </a:r>
            <a:r>
              <a:rPr lang="fr-BE" dirty="0" err="1">
                <a:solidFill>
                  <a:schemeClr val="tx1"/>
                </a:solidFill>
              </a:rPr>
              <a:t>with</a:t>
            </a:r>
            <a:r>
              <a:rPr lang="fr-BE" dirty="0">
                <a:solidFill>
                  <a:schemeClr val="tx1"/>
                </a:solidFill>
              </a:rPr>
              <a:t> </a:t>
            </a:r>
            <a:r>
              <a:rPr lang="fr-BE" dirty="0" err="1">
                <a:solidFill>
                  <a:schemeClr val="tx1"/>
                </a:solidFill>
              </a:rPr>
              <a:t>generic</a:t>
            </a:r>
            <a:r>
              <a:rPr lang="fr-BE" dirty="0">
                <a:solidFill>
                  <a:schemeClr val="tx1"/>
                </a:solidFill>
              </a:rPr>
              <a:t> transition </a:t>
            </a:r>
            <a:endParaRPr lang="en-GB" dirty="0">
              <a:solidFill>
                <a:schemeClr val="tx1"/>
              </a:solidFill>
            </a:endParaRPr>
          </a:p>
        </p:txBody>
      </p:sp>
      <p:sp>
        <p:nvSpPr>
          <p:cNvPr id="28" name="Arrow: Right 27">
            <a:extLst>
              <a:ext uri="{FF2B5EF4-FFF2-40B4-BE49-F238E27FC236}">
                <a16:creationId xmlns:a16="http://schemas.microsoft.com/office/drawing/2014/main" id="{DD172BCE-4E73-41A4-97D1-54FA32592201}"/>
              </a:ext>
            </a:extLst>
          </p:cNvPr>
          <p:cNvSpPr/>
          <p:nvPr/>
        </p:nvSpPr>
        <p:spPr>
          <a:xfrm>
            <a:off x="2758331" y="5774559"/>
            <a:ext cx="2663676" cy="69063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solidFill>
                  <a:schemeClr val="tx1"/>
                </a:solidFill>
              </a:rPr>
              <a:t>Reqs</a:t>
            </a:r>
            <a:r>
              <a:rPr lang="fr-BE" dirty="0">
                <a:solidFill>
                  <a:schemeClr val="tx1"/>
                </a:solidFill>
              </a:rPr>
              <a:t> </a:t>
            </a:r>
            <a:r>
              <a:rPr lang="fr-BE" dirty="0" err="1">
                <a:solidFill>
                  <a:schemeClr val="tx1"/>
                </a:solidFill>
              </a:rPr>
              <a:t>specific</a:t>
            </a:r>
            <a:r>
              <a:rPr lang="fr-BE" dirty="0">
                <a:solidFill>
                  <a:schemeClr val="tx1"/>
                </a:solidFill>
              </a:rPr>
              <a:t> transition </a:t>
            </a:r>
            <a:endParaRPr lang="en-GB" dirty="0">
              <a:solidFill>
                <a:schemeClr val="tx1"/>
              </a:solidFill>
            </a:endParaRPr>
          </a:p>
        </p:txBody>
      </p:sp>
      <p:sp>
        <p:nvSpPr>
          <p:cNvPr id="29" name="TextBox 28">
            <a:extLst>
              <a:ext uri="{FF2B5EF4-FFF2-40B4-BE49-F238E27FC236}">
                <a16:creationId xmlns:a16="http://schemas.microsoft.com/office/drawing/2014/main" id="{B82DEB09-796B-426C-A3B8-69E9103C6C44}"/>
              </a:ext>
            </a:extLst>
          </p:cNvPr>
          <p:cNvSpPr txBox="1"/>
          <p:nvPr/>
        </p:nvSpPr>
        <p:spPr>
          <a:xfrm>
            <a:off x="6658378" y="4971242"/>
            <a:ext cx="3155324" cy="646331"/>
          </a:xfrm>
          <a:prstGeom prst="rect">
            <a:avLst/>
          </a:prstGeom>
          <a:noFill/>
        </p:spPr>
        <p:txBody>
          <a:bodyPr wrap="square" rtlCol="0">
            <a:spAutoFit/>
          </a:bodyPr>
          <a:lstStyle/>
          <a:p>
            <a:pPr algn="ctr"/>
            <a:r>
              <a:rPr lang="fr-BE" dirty="0"/>
              <a:t>Not </a:t>
            </a:r>
            <a:r>
              <a:rPr lang="fr-BE" dirty="0" err="1"/>
              <a:t>mandatory</a:t>
            </a:r>
            <a:r>
              <a:rPr lang="fr-BE" dirty="0"/>
              <a:t> for </a:t>
            </a:r>
            <a:r>
              <a:rPr lang="fr-BE" dirty="0" err="1"/>
              <a:t>ongoing</a:t>
            </a:r>
            <a:r>
              <a:rPr lang="fr-BE" dirty="0"/>
              <a:t> </a:t>
            </a:r>
            <a:r>
              <a:rPr lang="fr-BE" dirty="0" err="1"/>
              <a:t>projects</a:t>
            </a:r>
            <a:r>
              <a:rPr lang="fr-BE" dirty="0"/>
              <a:t> </a:t>
            </a:r>
            <a:r>
              <a:rPr lang="fr-BE" dirty="0" err="1"/>
              <a:t>during</a:t>
            </a:r>
            <a:r>
              <a:rPr lang="fr-BE" dirty="0"/>
              <a:t> 7 </a:t>
            </a:r>
            <a:r>
              <a:rPr lang="fr-BE" dirty="0" err="1"/>
              <a:t>years</a:t>
            </a:r>
            <a:endParaRPr lang="en-GB" dirty="0"/>
          </a:p>
        </p:txBody>
      </p:sp>
      <p:sp>
        <p:nvSpPr>
          <p:cNvPr id="30" name="TextBox 29">
            <a:extLst>
              <a:ext uri="{FF2B5EF4-FFF2-40B4-BE49-F238E27FC236}">
                <a16:creationId xmlns:a16="http://schemas.microsoft.com/office/drawing/2014/main" id="{43737ADB-49AA-46B3-96C7-DD2D33094D44}"/>
              </a:ext>
            </a:extLst>
          </p:cNvPr>
          <p:cNvSpPr txBox="1"/>
          <p:nvPr/>
        </p:nvSpPr>
        <p:spPr>
          <a:xfrm>
            <a:off x="5422007" y="5774559"/>
            <a:ext cx="3155324" cy="646331"/>
          </a:xfrm>
          <a:prstGeom prst="rect">
            <a:avLst/>
          </a:prstGeom>
          <a:noFill/>
        </p:spPr>
        <p:txBody>
          <a:bodyPr wrap="square" rtlCol="0">
            <a:spAutoFit/>
          </a:bodyPr>
          <a:lstStyle/>
          <a:p>
            <a:pPr algn="ctr"/>
            <a:r>
              <a:rPr lang="fr-BE" dirty="0" err="1"/>
              <a:t>Mandatory</a:t>
            </a:r>
            <a:r>
              <a:rPr lang="fr-BE" dirty="0"/>
              <a:t> </a:t>
            </a:r>
            <a:r>
              <a:rPr lang="fr-BE" dirty="0" err="1"/>
              <a:t>according</a:t>
            </a:r>
            <a:r>
              <a:rPr lang="fr-BE" dirty="0"/>
              <a:t> to </a:t>
            </a:r>
            <a:r>
              <a:rPr lang="fr-BE" dirty="0" err="1"/>
              <a:t>their</a:t>
            </a:r>
            <a:r>
              <a:rPr lang="fr-BE" dirty="0"/>
              <a:t> </a:t>
            </a:r>
            <a:r>
              <a:rPr lang="fr-BE" dirty="0" err="1"/>
              <a:t>specific</a:t>
            </a:r>
            <a:r>
              <a:rPr lang="fr-BE" dirty="0"/>
              <a:t> </a:t>
            </a:r>
            <a:r>
              <a:rPr lang="fr-BE" dirty="0" err="1"/>
              <a:t>regime</a:t>
            </a:r>
            <a:endParaRPr lang="en-GB" dirty="0"/>
          </a:p>
        </p:txBody>
      </p:sp>
    </p:spTree>
    <p:extLst>
      <p:ext uri="{BB962C8B-B14F-4D97-AF65-F5344CB8AC3E}">
        <p14:creationId xmlns:p14="http://schemas.microsoft.com/office/powerpoint/2010/main" val="2575762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dirty="0"/>
              <a:t>Speakers &amp; Agenda</a:t>
            </a:r>
            <a:endParaRPr lang="en-GB" dirty="0"/>
          </a:p>
        </p:txBody>
      </p:sp>
      <p:graphicFrame>
        <p:nvGraphicFramePr>
          <p:cNvPr id="4" name="Content Placeholder 3">
            <a:extLst>
              <a:ext uri="{FF2B5EF4-FFF2-40B4-BE49-F238E27FC236}">
                <a16:creationId xmlns:a16="http://schemas.microsoft.com/office/drawing/2014/main" id="{ED8E8AB6-951C-40A2-81B5-4DE0F34E3FFB}"/>
              </a:ext>
            </a:extLst>
          </p:cNvPr>
          <p:cNvGraphicFramePr>
            <a:graphicFrameLocks noGrp="1"/>
          </p:cNvGraphicFramePr>
          <p:nvPr>
            <p:ph idx="1"/>
            <p:extLst>
              <p:ext uri="{D42A27DB-BD31-4B8C-83A1-F6EECF244321}">
                <p14:modId xmlns:p14="http://schemas.microsoft.com/office/powerpoint/2010/main" val="345412566"/>
              </p:ext>
            </p:extLst>
          </p:nvPr>
        </p:nvGraphicFramePr>
        <p:xfrm>
          <a:off x="824753" y="970990"/>
          <a:ext cx="10515600" cy="5024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33EF0D12-D092-4D8E-ADBE-13D467C4C6EC}"/>
              </a:ext>
            </a:extLst>
          </p:cNvPr>
          <p:cNvSpPr txBox="1"/>
          <p:nvPr/>
        </p:nvSpPr>
        <p:spPr>
          <a:xfrm>
            <a:off x="7160560"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
        <p:nvSpPr>
          <p:cNvPr id="15" name="TextBox 14">
            <a:extLst>
              <a:ext uri="{FF2B5EF4-FFF2-40B4-BE49-F238E27FC236}">
                <a16:creationId xmlns:a16="http://schemas.microsoft.com/office/drawing/2014/main" id="{2DFAAF5A-99DD-4870-A7E0-9ED82B34D505}"/>
              </a:ext>
            </a:extLst>
          </p:cNvPr>
          <p:cNvSpPr txBox="1"/>
          <p:nvPr/>
        </p:nvSpPr>
        <p:spPr>
          <a:xfrm>
            <a:off x="9331138" y="4967220"/>
            <a:ext cx="2052918" cy="369332"/>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Next </a:t>
            </a:r>
            <a:r>
              <a:rPr lang="fr-BE" sz="1800" b="1" i="1" kern="1200" dirty="0" err="1">
                <a:solidFill>
                  <a:srgbClr val="ED7D31"/>
                </a:solidFill>
                <a:latin typeface="Calibri" panose="020F0502020204030204"/>
                <a:ea typeface="+mn-ea"/>
                <a:cs typeface="+mn-cs"/>
              </a:rPr>
              <a:t>Steps</a:t>
            </a:r>
            <a:endParaRPr lang="en-GB" sz="1800" b="1" i="1" kern="1200" dirty="0">
              <a:solidFill>
                <a:srgbClr val="ED7D31"/>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C6C94868-0D92-40FF-98B0-83286A36CEA3}"/>
              </a:ext>
            </a:extLst>
          </p:cNvPr>
          <p:cNvSpPr txBox="1"/>
          <p:nvPr/>
        </p:nvSpPr>
        <p:spPr>
          <a:xfrm>
            <a:off x="796740" y="4868490"/>
            <a:ext cx="2052918" cy="646331"/>
          </a:xfrm>
          <a:prstGeom prst="rect">
            <a:avLst/>
          </a:prstGeom>
          <a:noFill/>
        </p:spPr>
        <p:txBody>
          <a:bodyPr wrap="square" rtlCol="0" anchor="ctr">
            <a:spAutoFit/>
          </a:bodyPr>
          <a:lstStyle/>
          <a:p>
            <a:pPr lvl="0" algn="ctr">
              <a:buNone/>
            </a:pPr>
            <a:r>
              <a:rPr lang="fr-BE" sz="1800" b="1" i="1" dirty="0">
                <a:solidFill>
                  <a:schemeClr val="accent2"/>
                </a:solidFill>
              </a:rPr>
              <a:t>The Legal Background</a:t>
            </a:r>
            <a:endParaRPr lang="en-GB" sz="1800" i="1" dirty="0"/>
          </a:p>
        </p:txBody>
      </p:sp>
      <p:sp>
        <p:nvSpPr>
          <p:cNvPr id="13" name="TextBox 12">
            <a:extLst>
              <a:ext uri="{FF2B5EF4-FFF2-40B4-BE49-F238E27FC236}">
                <a16:creationId xmlns:a16="http://schemas.microsoft.com/office/drawing/2014/main" id="{657151E2-66B6-48DC-B0BB-D1C72CD91247}"/>
              </a:ext>
            </a:extLst>
          </p:cNvPr>
          <p:cNvSpPr txBox="1"/>
          <p:nvPr/>
        </p:nvSpPr>
        <p:spPr>
          <a:xfrm>
            <a:off x="2978522" y="4868489"/>
            <a:ext cx="2052918" cy="646331"/>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The Commission </a:t>
            </a:r>
            <a:r>
              <a:rPr lang="fr-BE" sz="1800" b="1" i="1" kern="1200" dirty="0" err="1">
                <a:solidFill>
                  <a:srgbClr val="ED7D31"/>
                </a:solidFill>
                <a:latin typeface="Calibri" panose="020F0502020204030204"/>
                <a:ea typeface="+mn-ea"/>
                <a:cs typeface="+mn-cs"/>
              </a:rPr>
              <a:t>request</a:t>
            </a:r>
            <a:endParaRPr lang="en-GB" sz="1800" b="1" i="1" kern="1200" dirty="0">
              <a:solidFill>
                <a:srgbClr val="ED7D31"/>
              </a:solidFill>
              <a:latin typeface="Calibri" panose="020F0502020204030204"/>
              <a:ea typeface="+mn-ea"/>
              <a:cs typeface="+mn-cs"/>
            </a:endParaRPr>
          </a:p>
        </p:txBody>
      </p:sp>
      <p:sp>
        <p:nvSpPr>
          <p:cNvPr id="14" name="TextBox 13">
            <a:extLst>
              <a:ext uri="{FF2B5EF4-FFF2-40B4-BE49-F238E27FC236}">
                <a16:creationId xmlns:a16="http://schemas.microsoft.com/office/drawing/2014/main" id="{0F75F9A6-899B-47F2-9939-AF92CB8F29F2}"/>
              </a:ext>
            </a:extLst>
          </p:cNvPr>
          <p:cNvSpPr txBox="1"/>
          <p:nvPr/>
        </p:nvSpPr>
        <p:spPr>
          <a:xfrm>
            <a:off x="5048812"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Tree>
    <p:extLst>
      <p:ext uri="{BB962C8B-B14F-4D97-AF65-F5344CB8AC3E}">
        <p14:creationId xmlns:p14="http://schemas.microsoft.com/office/powerpoint/2010/main" val="1635314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ERTMS Specifications</a:t>
            </a:r>
          </a:p>
        </p:txBody>
      </p:sp>
      <p:sp>
        <p:nvSpPr>
          <p:cNvPr id="5" name="Content Placeholder 4"/>
          <p:cNvSpPr>
            <a:spLocks noGrp="1"/>
          </p:cNvSpPr>
          <p:nvPr>
            <p:ph idx="1"/>
          </p:nvPr>
        </p:nvSpPr>
        <p:spPr>
          <a:xfrm>
            <a:off x="175491" y="973911"/>
            <a:ext cx="11942618" cy="5884089"/>
          </a:xfrm>
        </p:spPr>
        <p:txBody>
          <a:bodyPr>
            <a:noAutofit/>
          </a:bodyPr>
          <a:lstStyle/>
          <a:p>
            <a:pPr marL="400050" lvl="1" indent="0">
              <a:spcBef>
                <a:spcPts val="0"/>
              </a:spcBef>
              <a:spcAft>
                <a:spcPts val="2400"/>
              </a:spcAft>
              <a:buNone/>
              <a:tabLst>
                <a:tab pos="8158163" algn="r"/>
              </a:tabLst>
            </a:pPr>
            <a:r>
              <a:rPr lang="en-GB" b="1" dirty="0">
                <a:solidFill>
                  <a:schemeClr val="tx1"/>
                </a:solidFill>
              </a:rPr>
              <a:t>Key Message 1.1:  Enhancement/innovations introduced in ERTMS Specifications linked to ‘Digital and Green rail’</a:t>
            </a:r>
          </a:p>
          <a:p>
            <a:pPr marL="400050" lvl="1" indent="0">
              <a:spcBef>
                <a:spcPts val="0"/>
              </a:spcBef>
              <a:spcAft>
                <a:spcPts val="2400"/>
              </a:spcAft>
              <a:buNone/>
              <a:tabLst>
                <a:tab pos="8158163" algn="r"/>
              </a:tabLst>
            </a:pPr>
            <a:endParaRPr lang="en-GB" b="1" dirty="0">
              <a:solidFill>
                <a:schemeClr val="tx1"/>
              </a:solidFill>
            </a:endParaRPr>
          </a:p>
          <a:p>
            <a:pPr marL="400050" lvl="1" indent="0">
              <a:spcBef>
                <a:spcPts val="0"/>
              </a:spcBef>
              <a:spcAft>
                <a:spcPts val="2400"/>
              </a:spcAft>
              <a:buNone/>
              <a:tabLst>
                <a:tab pos="8158163" algn="r"/>
              </a:tabLst>
            </a:pPr>
            <a:endParaRPr lang="en-GB" b="1" dirty="0">
              <a:solidFill>
                <a:schemeClr val="tx1"/>
              </a:solidFill>
            </a:endParaRPr>
          </a:p>
          <a:p>
            <a:pPr marL="400050" lvl="1" indent="0">
              <a:spcBef>
                <a:spcPts val="0"/>
              </a:spcBef>
              <a:spcAft>
                <a:spcPts val="2400"/>
              </a:spcAft>
              <a:buNone/>
              <a:tabLst>
                <a:tab pos="8158163" algn="r"/>
              </a:tabLst>
            </a:pPr>
            <a:endParaRPr lang="en-GB" b="1" dirty="0">
              <a:solidFill>
                <a:schemeClr val="tx1"/>
              </a:solidFill>
            </a:endParaRPr>
          </a:p>
          <a:p>
            <a:pPr marL="400050" lvl="1" indent="0">
              <a:spcBef>
                <a:spcPts val="0"/>
              </a:spcBef>
              <a:spcAft>
                <a:spcPts val="2400"/>
              </a:spcAft>
              <a:buNone/>
              <a:tabLst>
                <a:tab pos="8158163" algn="r"/>
              </a:tabLst>
            </a:pPr>
            <a:endParaRPr lang="en-GB" b="1" dirty="0">
              <a:solidFill>
                <a:schemeClr val="tx1"/>
              </a:solidFill>
            </a:endParaRPr>
          </a:p>
          <a:p>
            <a:pPr marL="400050" lvl="1" indent="0">
              <a:spcBef>
                <a:spcPts val="0"/>
              </a:spcBef>
              <a:spcAft>
                <a:spcPts val="2400"/>
              </a:spcAft>
              <a:buNone/>
              <a:tabLst>
                <a:tab pos="8158163" algn="r"/>
              </a:tabLst>
            </a:pPr>
            <a:endParaRPr lang="en-GB" b="1" dirty="0">
              <a:solidFill>
                <a:schemeClr val="tx1"/>
              </a:solidFill>
            </a:endParaRPr>
          </a:p>
          <a:p>
            <a:pPr marL="400050" lvl="1" indent="0">
              <a:spcBef>
                <a:spcPts val="0"/>
              </a:spcBef>
              <a:spcAft>
                <a:spcPts val="2400"/>
              </a:spcAft>
              <a:buNone/>
              <a:tabLst>
                <a:tab pos="8158163" algn="r"/>
              </a:tabLst>
            </a:pPr>
            <a:endParaRPr lang="en-GB" b="1" dirty="0">
              <a:solidFill>
                <a:schemeClr val="tx1"/>
              </a:solidFill>
            </a:endParaRPr>
          </a:p>
          <a:p>
            <a:pPr marL="400050" lvl="1" indent="0">
              <a:spcBef>
                <a:spcPts val="0"/>
              </a:spcBef>
              <a:spcAft>
                <a:spcPts val="2400"/>
              </a:spcAft>
              <a:buNone/>
              <a:tabLst>
                <a:tab pos="8158163" algn="r"/>
              </a:tabLst>
            </a:pPr>
            <a:r>
              <a:rPr lang="en-GB" sz="1800" dirty="0">
                <a:solidFill>
                  <a:schemeClr val="tx1"/>
                </a:solidFill>
              </a:rPr>
              <a:t>Regulatory objective:  European specifications included in the CCS TSI avoids different national systems being deployed for these functionalities (interoperability and single market).  </a:t>
            </a:r>
          </a:p>
          <a:p>
            <a:pPr marL="400050" lvl="1" indent="0">
              <a:spcBef>
                <a:spcPts val="0"/>
              </a:spcBef>
              <a:spcAft>
                <a:spcPts val="2400"/>
              </a:spcAft>
              <a:buNone/>
              <a:tabLst>
                <a:tab pos="8158163" algn="r"/>
              </a:tabLst>
            </a:pPr>
            <a:endParaRPr lang="en-GB" dirty="0">
              <a:solidFill>
                <a:schemeClr val="tx1"/>
              </a:solidFill>
            </a:endParaRPr>
          </a:p>
          <a:p>
            <a:pPr marL="742950" lvl="1" indent="-342900">
              <a:spcBef>
                <a:spcPts val="0"/>
              </a:spcBef>
              <a:spcAft>
                <a:spcPts val="2400"/>
              </a:spcAft>
              <a:buFont typeface="Symbol" panose="05050102010706020507" pitchFamily="18" charset="2"/>
              <a:buChar char="Þ"/>
              <a:tabLst>
                <a:tab pos="8158163" algn="r"/>
              </a:tabLst>
            </a:pPr>
            <a:endParaRPr lang="en-GB" dirty="0">
              <a:solidFill>
                <a:schemeClr val="tx1"/>
              </a:solidFill>
            </a:endParaRPr>
          </a:p>
          <a:p>
            <a:pPr marL="742950" lvl="1" indent="-342900">
              <a:spcBef>
                <a:spcPts val="0"/>
              </a:spcBef>
              <a:spcAft>
                <a:spcPts val="2400"/>
              </a:spcAft>
              <a:buFont typeface="Symbol" panose="05050102010706020507" pitchFamily="18" charset="2"/>
              <a:buChar char="Þ"/>
              <a:tabLst>
                <a:tab pos="8158163" algn="r"/>
              </a:tabLst>
            </a:pPr>
            <a:endParaRPr lang="en-GB" dirty="0">
              <a:solidFill>
                <a:schemeClr val="tx1"/>
              </a:solidFill>
            </a:endParaRPr>
          </a:p>
          <a:p>
            <a:pPr marL="400050" lvl="1" indent="0">
              <a:spcBef>
                <a:spcPts val="0"/>
              </a:spcBef>
              <a:spcAft>
                <a:spcPts val="2400"/>
              </a:spcAft>
              <a:buNone/>
              <a:tabLst>
                <a:tab pos="8158163" algn="r"/>
              </a:tabLst>
            </a:pPr>
            <a:endParaRPr lang="en-GB" dirty="0">
              <a:solidFill>
                <a:schemeClr val="tx1"/>
              </a:solidFill>
            </a:endParaRPr>
          </a:p>
          <a:p>
            <a:pPr marL="400050" lvl="1" indent="0">
              <a:spcBef>
                <a:spcPts val="0"/>
              </a:spcBef>
              <a:spcAft>
                <a:spcPts val="2400"/>
              </a:spcAft>
              <a:buNone/>
              <a:tabLst>
                <a:tab pos="8158163" algn="r"/>
              </a:tabLst>
            </a:pPr>
            <a:endParaRPr lang="en-GB" dirty="0">
              <a:solidFill>
                <a:schemeClr val="tx1"/>
              </a:solidFill>
            </a:endParaRPr>
          </a:p>
          <a:p>
            <a:pPr marL="400050" lvl="1" indent="0">
              <a:spcBef>
                <a:spcPts val="0"/>
              </a:spcBef>
              <a:spcAft>
                <a:spcPts val="2400"/>
              </a:spcAft>
              <a:buNone/>
              <a:tabLst>
                <a:tab pos="8158163" algn="r"/>
              </a:tabLst>
            </a:pPr>
            <a:r>
              <a:rPr lang="en-GB" dirty="0">
                <a:solidFill>
                  <a:schemeClr val="tx1"/>
                </a:solidFill>
              </a:rPr>
              <a:t>	</a:t>
            </a:r>
          </a:p>
        </p:txBody>
      </p:sp>
      <p:graphicFrame>
        <p:nvGraphicFramePr>
          <p:cNvPr id="6" name="Table 6">
            <a:extLst>
              <a:ext uri="{FF2B5EF4-FFF2-40B4-BE49-F238E27FC236}">
                <a16:creationId xmlns:a16="http://schemas.microsoft.com/office/drawing/2014/main" id="{CC80D06C-67D4-498F-BBA3-DC016AF476F2}"/>
              </a:ext>
            </a:extLst>
          </p:cNvPr>
          <p:cNvGraphicFramePr>
            <a:graphicFrameLocks noGrp="1"/>
          </p:cNvGraphicFramePr>
          <p:nvPr>
            <p:extLst>
              <p:ext uri="{D42A27DB-BD31-4B8C-83A1-F6EECF244321}">
                <p14:modId xmlns:p14="http://schemas.microsoft.com/office/powerpoint/2010/main" val="2151640669"/>
              </p:ext>
            </p:extLst>
          </p:nvPr>
        </p:nvGraphicFramePr>
        <p:xfrm>
          <a:off x="665019" y="1640794"/>
          <a:ext cx="11453090" cy="4003557"/>
        </p:xfrm>
        <a:graphic>
          <a:graphicData uri="http://schemas.openxmlformats.org/drawingml/2006/table">
            <a:tbl>
              <a:tblPr firstRow="1" bandRow="1">
                <a:tableStyleId>{5C22544A-7EE6-4342-B048-85BDC9FD1C3A}</a:tableStyleId>
              </a:tblPr>
              <a:tblGrid>
                <a:gridCol w="4625418">
                  <a:extLst>
                    <a:ext uri="{9D8B030D-6E8A-4147-A177-3AD203B41FA5}">
                      <a16:colId xmlns:a16="http://schemas.microsoft.com/office/drawing/2014/main" val="1634782347"/>
                    </a:ext>
                  </a:extLst>
                </a:gridCol>
                <a:gridCol w="6827672">
                  <a:extLst>
                    <a:ext uri="{9D8B030D-6E8A-4147-A177-3AD203B41FA5}">
                      <a16:colId xmlns:a16="http://schemas.microsoft.com/office/drawing/2014/main" val="1443602679"/>
                    </a:ext>
                  </a:extLst>
                </a:gridCol>
              </a:tblGrid>
              <a:tr h="650757">
                <a:tc>
                  <a:txBody>
                    <a:bodyPr/>
                    <a:lstStyle/>
                    <a:p>
                      <a:pPr algn="ctr"/>
                      <a:r>
                        <a:rPr lang="en-GB" sz="1400" dirty="0"/>
                        <a:t>European Specifications in CCS TSI 2022</a:t>
                      </a:r>
                    </a:p>
                  </a:txBody>
                  <a:tcPr/>
                </a:tc>
                <a:tc>
                  <a:txBody>
                    <a:bodyPr/>
                    <a:lstStyle/>
                    <a:p>
                      <a:pPr algn="ctr"/>
                      <a:r>
                        <a:rPr lang="en-GB" sz="1400" dirty="0"/>
                        <a:t>Link with strategic objectives</a:t>
                      </a:r>
                    </a:p>
                  </a:txBody>
                  <a:tcPr/>
                </a:tc>
                <a:extLst>
                  <a:ext uri="{0D108BD9-81ED-4DB2-BD59-A6C34878D82A}">
                    <a16:rowId xmlns:a16="http://schemas.microsoft.com/office/drawing/2014/main" val="2932566582"/>
                  </a:ext>
                </a:extLst>
              </a:tr>
              <a:tr h="0">
                <a:tc>
                  <a:txBody>
                    <a:bodyPr/>
                    <a:lstStyle/>
                    <a:p>
                      <a:r>
                        <a:rPr lang="en-GB" sz="1400" dirty="0">
                          <a:solidFill>
                            <a:schemeClr val="tx1"/>
                          </a:solidFill>
                        </a:rPr>
                        <a:t>Automated Train Operation Grade 1 and 2 </a:t>
                      </a:r>
                    </a:p>
                    <a:p>
                      <a:r>
                        <a:rPr lang="en-GB" sz="1400" dirty="0">
                          <a:solidFill>
                            <a:schemeClr val="tx1"/>
                          </a:solidFill>
                        </a:rPr>
                        <a:t>(ETCS over ATO)</a:t>
                      </a:r>
                    </a:p>
                    <a:p>
                      <a:endParaRPr lang="en-GB" sz="1400" dirty="0"/>
                    </a:p>
                  </a:txBody>
                  <a:tcPr/>
                </a:tc>
                <a:tc>
                  <a:txBody>
                    <a:bodyPr/>
                    <a:lstStyle/>
                    <a:p>
                      <a:r>
                        <a:rPr lang="en-GB" sz="1400" dirty="0"/>
                        <a:t>ATO provides significant capacity benefits and reduced energy consumption (green rail).</a:t>
                      </a:r>
                    </a:p>
                  </a:txBody>
                  <a:tcPr/>
                </a:tc>
                <a:extLst>
                  <a:ext uri="{0D108BD9-81ED-4DB2-BD59-A6C34878D82A}">
                    <a16:rowId xmlns:a16="http://schemas.microsoft.com/office/drawing/2014/main" val="630505953"/>
                  </a:ext>
                </a:extLst>
              </a:tr>
              <a:tr h="0">
                <a:tc>
                  <a:txBody>
                    <a:bodyPr/>
                    <a:lstStyle/>
                    <a:p>
                      <a:r>
                        <a:rPr lang="en-GB" sz="1400" dirty="0"/>
                        <a:t>ERTMS Readiness for 5G based communication (FRMCS)</a:t>
                      </a:r>
                    </a:p>
                    <a:p>
                      <a:endParaRPr lang="en-GB" sz="1400" dirty="0"/>
                    </a:p>
                  </a:txBody>
                  <a:tcPr/>
                </a:tc>
                <a:tc>
                  <a:txBody>
                    <a:bodyPr/>
                    <a:lstStyle/>
                    <a:p>
                      <a:r>
                        <a:rPr lang="en-GB" sz="1400" dirty="0"/>
                        <a:t>GSM-R (2G) will become obsolete between 2035-2040 and shall be replaced by FRMCS (5G). </a:t>
                      </a:r>
                      <a:r>
                        <a:rPr lang="en-GB" sz="1400" kern="1200" dirty="0">
                          <a:solidFill>
                            <a:schemeClr val="dk1"/>
                          </a:solidFill>
                          <a:latin typeface="+mn-lt"/>
                          <a:ea typeface="+mn-ea"/>
                          <a:cs typeface="+mn-cs"/>
                        </a:rPr>
                        <a:t>Further digitalisation of rail as 5G opens many possibilities.</a:t>
                      </a:r>
                    </a:p>
                    <a:p>
                      <a:endParaRPr lang="en-GB" sz="1400" kern="1200" dirty="0">
                        <a:solidFill>
                          <a:schemeClr val="dk1"/>
                        </a:solidFill>
                        <a:latin typeface="+mn-lt"/>
                        <a:ea typeface="+mn-ea"/>
                        <a:cs typeface="+mn-cs"/>
                      </a:endParaRPr>
                    </a:p>
                  </a:txBody>
                  <a:tcPr/>
                </a:tc>
                <a:extLst>
                  <a:ext uri="{0D108BD9-81ED-4DB2-BD59-A6C34878D82A}">
                    <a16:rowId xmlns:a16="http://schemas.microsoft.com/office/drawing/2014/main" val="2919174772"/>
                  </a:ext>
                </a:extLst>
              </a:tr>
              <a:tr h="370840">
                <a:tc>
                  <a:txBody>
                    <a:bodyPr/>
                    <a:lstStyle/>
                    <a:p>
                      <a:r>
                        <a:rPr lang="en-GB" sz="1400" dirty="0"/>
                        <a:t>Digital ETCS reducing  trackside assets </a:t>
                      </a:r>
                    </a:p>
                  </a:txBody>
                  <a:tcPr/>
                </a:tc>
                <a:tc>
                  <a:txBody>
                    <a:bodyPr/>
                    <a:lstStyle/>
                    <a:p>
                      <a:r>
                        <a:rPr lang="en-GB" sz="1400" dirty="0"/>
                        <a:t>Hybrid Train Detection:  Train integrity allows capacity increase and/or reduced trackside train detection systems.</a:t>
                      </a:r>
                    </a:p>
                    <a:p>
                      <a:r>
                        <a:rPr lang="en-GB" sz="1400" dirty="0"/>
                        <a:t>ETCS over DAC readiness: Supervised shunting allows safety increase and when using digital automatic coupling will allow to get rid of shunting signals</a:t>
                      </a:r>
                    </a:p>
                  </a:txBody>
                  <a:tcPr/>
                </a:tc>
                <a:extLst>
                  <a:ext uri="{0D108BD9-81ED-4DB2-BD59-A6C34878D82A}">
                    <a16:rowId xmlns:a16="http://schemas.microsoft.com/office/drawing/2014/main" val="1992563732"/>
                  </a:ext>
                </a:extLst>
              </a:tr>
              <a:tr h="370840">
                <a:tc>
                  <a:txBody>
                    <a:bodyPr/>
                    <a:lstStyle/>
                    <a:p>
                      <a:r>
                        <a:rPr lang="en-GB" sz="1400" dirty="0"/>
                        <a:t>Additional enhancements to further optimise capacity, safety &amp; security, cost reductions</a:t>
                      </a:r>
                    </a:p>
                  </a:txBody>
                  <a:tcPr/>
                </a:tc>
                <a:tc>
                  <a:txBody>
                    <a:bodyPr/>
                    <a:lstStyle/>
                    <a:p>
                      <a:r>
                        <a:rPr lang="en-GB" sz="1400"/>
                        <a:t>The ERTMS specifications are further optimised</a:t>
                      </a:r>
                    </a:p>
                    <a:p>
                      <a:pPr marL="285750" indent="-285750">
                        <a:buFontTx/>
                        <a:buChar char="-"/>
                      </a:pPr>
                      <a:r>
                        <a:rPr lang="en-GB" sz="1400"/>
                        <a:t>capacity: braking curve optimisation</a:t>
                      </a:r>
                    </a:p>
                    <a:p>
                      <a:pPr marL="285750" indent="-285750">
                        <a:buFontTx/>
                        <a:buChar char="-"/>
                      </a:pPr>
                      <a:r>
                        <a:rPr lang="en-GB" sz="1400"/>
                        <a:t>safety &amp; security: cyber-security </a:t>
                      </a:r>
                    </a:p>
                    <a:p>
                      <a:pPr marL="285750" indent="-285750">
                        <a:buFontTx/>
                        <a:buChar char="-"/>
                      </a:pPr>
                      <a:r>
                        <a:rPr lang="en-GB" sz="1400"/>
                        <a:t>cost: reduction of number of balises to be installed in specific configurations </a:t>
                      </a:r>
                      <a:endParaRPr lang="en-GB" sz="1400" dirty="0"/>
                    </a:p>
                  </a:txBody>
                  <a:tcPr/>
                </a:tc>
                <a:extLst>
                  <a:ext uri="{0D108BD9-81ED-4DB2-BD59-A6C34878D82A}">
                    <a16:rowId xmlns:a16="http://schemas.microsoft.com/office/drawing/2014/main" val="2975988343"/>
                  </a:ext>
                </a:extLst>
              </a:tr>
            </a:tbl>
          </a:graphicData>
        </a:graphic>
      </p:graphicFrame>
    </p:spTree>
    <p:extLst>
      <p:ext uri="{BB962C8B-B14F-4D97-AF65-F5344CB8AC3E}">
        <p14:creationId xmlns:p14="http://schemas.microsoft.com/office/powerpoint/2010/main" val="1957783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ERTMS Specifications</a:t>
            </a:r>
          </a:p>
        </p:txBody>
      </p:sp>
      <p:sp>
        <p:nvSpPr>
          <p:cNvPr id="5" name="Content Placeholder 4"/>
          <p:cNvSpPr>
            <a:spLocks noGrp="1"/>
          </p:cNvSpPr>
          <p:nvPr>
            <p:ph idx="1"/>
          </p:nvPr>
        </p:nvSpPr>
        <p:spPr>
          <a:xfrm>
            <a:off x="0" y="1093980"/>
            <a:ext cx="11671068" cy="4670039"/>
          </a:xfrm>
        </p:spPr>
        <p:txBody>
          <a:bodyPr>
            <a:noAutofit/>
          </a:bodyPr>
          <a:lstStyle/>
          <a:p>
            <a:pPr marL="400050" lvl="1" indent="0">
              <a:spcBef>
                <a:spcPts val="0"/>
              </a:spcBef>
              <a:spcAft>
                <a:spcPts val="2400"/>
              </a:spcAft>
              <a:buNone/>
              <a:tabLst>
                <a:tab pos="8158163" algn="r"/>
              </a:tabLst>
            </a:pPr>
            <a:r>
              <a:rPr lang="en-GB" b="1" dirty="0">
                <a:solidFill>
                  <a:schemeClr val="tx1"/>
                </a:solidFill>
              </a:rPr>
              <a:t>Key Message 1.2</a:t>
            </a:r>
            <a:r>
              <a:rPr lang="en-GB" dirty="0">
                <a:solidFill>
                  <a:schemeClr val="tx1"/>
                </a:solidFill>
              </a:rPr>
              <a:t>:  </a:t>
            </a:r>
            <a:r>
              <a:rPr lang="en-GB" b="1" dirty="0">
                <a:solidFill>
                  <a:schemeClr val="tx1"/>
                </a:solidFill>
              </a:rPr>
              <a:t>On-board modularity should enable further market opening and integration of different interoperability constituents, parts or subsystems from different suppliers. </a:t>
            </a:r>
          </a:p>
          <a:p>
            <a:pPr marL="400050" lvl="1" indent="0">
              <a:spcBef>
                <a:spcPts val="0"/>
              </a:spcBef>
              <a:spcAft>
                <a:spcPts val="2400"/>
              </a:spcAft>
              <a:buNone/>
              <a:tabLst>
                <a:tab pos="8158163" algn="r"/>
              </a:tabLst>
            </a:pPr>
            <a:r>
              <a:rPr lang="en-GB" dirty="0">
                <a:solidFill>
                  <a:schemeClr val="tx1"/>
                </a:solidFill>
              </a:rPr>
              <a:t>ERTMS specifications include additional specifications which provide on-board modularity focusing on a common Ethernet based system and providing harmonised interfaces between ATO, ETCS, FRMCS parts and RST-subsystem. </a:t>
            </a:r>
          </a:p>
          <a:p>
            <a:pPr marL="400050" lvl="1" indent="0">
              <a:spcBef>
                <a:spcPts val="0"/>
              </a:spcBef>
              <a:spcAft>
                <a:spcPts val="2400"/>
              </a:spcAft>
              <a:buNone/>
              <a:tabLst>
                <a:tab pos="8158163" algn="r"/>
              </a:tabLst>
            </a:pPr>
            <a:r>
              <a:rPr lang="en-GB" dirty="0">
                <a:solidFill>
                  <a:schemeClr val="tx1"/>
                </a:solidFill>
              </a:rPr>
              <a:t>Objective:  On-board modularity enables further market opening which allows integration of different interoperability constituents/subsystems from different suppliers (open market).</a:t>
            </a:r>
          </a:p>
          <a:p>
            <a:pPr marL="400050" lvl="1" indent="0">
              <a:spcBef>
                <a:spcPts val="0"/>
              </a:spcBef>
              <a:spcAft>
                <a:spcPts val="2400"/>
              </a:spcAft>
              <a:buNone/>
              <a:tabLst>
                <a:tab pos="8158163" algn="r"/>
              </a:tabLst>
            </a:pPr>
            <a:r>
              <a:rPr lang="en-GB" dirty="0">
                <a:solidFill>
                  <a:schemeClr val="tx1"/>
                </a:solidFill>
              </a:rPr>
              <a:t> </a:t>
            </a:r>
          </a:p>
          <a:p>
            <a:pPr marL="400050" lvl="1" indent="0">
              <a:spcBef>
                <a:spcPts val="0"/>
              </a:spcBef>
              <a:spcAft>
                <a:spcPts val="2400"/>
              </a:spcAft>
              <a:buNone/>
              <a:tabLst>
                <a:tab pos="8158163" algn="r"/>
              </a:tabLst>
            </a:pPr>
            <a:endParaRPr lang="en-GB" dirty="0">
              <a:solidFill>
                <a:schemeClr val="tx1"/>
              </a:solidFill>
            </a:endParaRPr>
          </a:p>
          <a:p>
            <a:pPr marL="742950" lvl="1" indent="-342900">
              <a:spcBef>
                <a:spcPts val="0"/>
              </a:spcBef>
              <a:spcAft>
                <a:spcPts val="2400"/>
              </a:spcAft>
              <a:buFont typeface="Symbol" panose="05050102010706020507" pitchFamily="18" charset="2"/>
              <a:buChar char="Þ"/>
              <a:tabLst>
                <a:tab pos="8158163" algn="r"/>
              </a:tabLst>
            </a:pPr>
            <a:endParaRPr lang="en-GB" dirty="0">
              <a:solidFill>
                <a:schemeClr val="tx1"/>
              </a:solidFill>
            </a:endParaRPr>
          </a:p>
          <a:p>
            <a:pPr marL="400050" lvl="1" indent="0">
              <a:spcBef>
                <a:spcPts val="0"/>
              </a:spcBef>
              <a:spcAft>
                <a:spcPts val="2400"/>
              </a:spcAft>
              <a:buNone/>
              <a:tabLst>
                <a:tab pos="8158163" algn="r"/>
              </a:tabLst>
            </a:pPr>
            <a:endParaRPr lang="en-GB" dirty="0">
              <a:solidFill>
                <a:schemeClr val="tx1"/>
              </a:solidFill>
            </a:endParaRPr>
          </a:p>
          <a:p>
            <a:pPr marL="400050" lvl="1" indent="0">
              <a:spcBef>
                <a:spcPts val="0"/>
              </a:spcBef>
              <a:spcAft>
                <a:spcPts val="2400"/>
              </a:spcAft>
              <a:buNone/>
              <a:tabLst>
                <a:tab pos="8158163" algn="r"/>
              </a:tabLst>
            </a:pPr>
            <a:endParaRPr lang="en-GB" dirty="0">
              <a:solidFill>
                <a:schemeClr val="tx1"/>
              </a:solidFill>
            </a:endParaRPr>
          </a:p>
          <a:p>
            <a:pPr marL="400050" lvl="1" indent="0">
              <a:spcBef>
                <a:spcPts val="0"/>
              </a:spcBef>
              <a:spcAft>
                <a:spcPts val="2400"/>
              </a:spcAft>
              <a:buNone/>
              <a:tabLst>
                <a:tab pos="8158163" algn="r"/>
              </a:tabLst>
            </a:pPr>
            <a:r>
              <a:rPr lang="en-GB" dirty="0">
                <a:solidFill>
                  <a:schemeClr val="tx1"/>
                </a:solidFill>
              </a:rPr>
              <a:t>	</a:t>
            </a:r>
          </a:p>
        </p:txBody>
      </p:sp>
      <p:pic>
        <p:nvPicPr>
          <p:cNvPr id="6" name="Picture 5">
            <a:extLst>
              <a:ext uri="{FF2B5EF4-FFF2-40B4-BE49-F238E27FC236}">
                <a16:creationId xmlns:a16="http://schemas.microsoft.com/office/drawing/2014/main" id="{25F82E6D-01AB-4385-845A-00B036213D58}"/>
              </a:ext>
            </a:extLst>
          </p:cNvPr>
          <p:cNvPicPr>
            <a:picLocks noChangeAspect="1"/>
          </p:cNvPicPr>
          <p:nvPr/>
        </p:nvPicPr>
        <p:blipFill>
          <a:blip r:embed="rId2"/>
          <a:stretch>
            <a:fillRect/>
          </a:stretch>
        </p:blipFill>
        <p:spPr>
          <a:xfrm>
            <a:off x="2669309" y="4363345"/>
            <a:ext cx="4419505" cy="2082154"/>
          </a:xfrm>
          <a:prstGeom prst="rect">
            <a:avLst/>
          </a:prstGeom>
        </p:spPr>
      </p:pic>
    </p:spTree>
    <p:extLst>
      <p:ext uri="{BB962C8B-B14F-4D97-AF65-F5344CB8AC3E}">
        <p14:creationId xmlns:p14="http://schemas.microsoft.com/office/powerpoint/2010/main" val="3855241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ERTMS Specifications</a:t>
            </a:r>
          </a:p>
        </p:txBody>
      </p:sp>
      <p:sp>
        <p:nvSpPr>
          <p:cNvPr id="5" name="Content Placeholder 4"/>
          <p:cNvSpPr>
            <a:spLocks noGrp="1"/>
          </p:cNvSpPr>
          <p:nvPr>
            <p:ph idx="1"/>
          </p:nvPr>
        </p:nvSpPr>
        <p:spPr>
          <a:xfrm>
            <a:off x="125204" y="1331718"/>
            <a:ext cx="11882589" cy="4850673"/>
          </a:xfrm>
        </p:spPr>
        <p:txBody>
          <a:bodyPr>
            <a:noAutofit/>
          </a:bodyPr>
          <a:lstStyle/>
          <a:p>
            <a:pPr marL="400050" lvl="1" indent="0">
              <a:spcBef>
                <a:spcPts val="0"/>
              </a:spcBef>
              <a:spcAft>
                <a:spcPts val="2400"/>
              </a:spcAft>
              <a:buNone/>
              <a:tabLst>
                <a:tab pos="8158163" algn="r"/>
              </a:tabLst>
            </a:pPr>
            <a:r>
              <a:rPr lang="en-GB" b="1" dirty="0">
                <a:solidFill>
                  <a:schemeClr val="tx1"/>
                </a:solidFill>
              </a:rPr>
              <a:t>Key Message 1.3:</a:t>
            </a:r>
            <a:r>
              <a:rPr lang="en-GB" dirty="0">
                <a:solidFill>
                  <a:schemeClr val="tx1"/>
                </a:solidFill>
              </a:rPr>
              <a:t>  </a:t>
            </a:r>
            <a:r>
              <a:rPr lang="en-GB" b="1" dirty="0">
                <a:solidFill>
                  <a:schemeClr val="tx1"/>
                </a:solidFill>
              </a:rPr>
              <a:t>Maintained ERTMS Specifications </a:t>
            </a:r>
          </a:p>
          <a:p>
            <a:pPr marL="400050" lvl="1" indent="0">
              <a:spcBef>
                <a:spcPts val="0"/>
              </a:spcBef>
              <a:spcAft>
                <a:spcPts val="2400"/>
              </a:spcAft>
              <a:buNone/>
              <a:tabLst>
                <a:tab pos="8158163" algn="r"/>
              </a:tabLst>
            </a:pPr>
            <a:r>
              <a:rPr lang="en-GB" dirty="0">
                <a:solidFill>
                  <a:schemeClr val="tx1"/>
                </a:solidFill>
              </a:rPr>
              <a:t>Broad return of experience from projects allows to include all errors detected from ongoing projects between 2015 and 2021 (focusing on specification gaps and ambiguities which could prevent the normal service);</a:t>
            </a:r>
          </a:p>
          <a:p>
            <a:pPr marL="400050" lvl="1" indent="0">
              <a:spcBef>
                <a:spcPts val="0"/>
              </a:spcBef>
              <a:spcAft>
                <a:spcPts val="2400"/>
              </a:spcAft>
              <a:buNone/>
              <a:tabLst>
                <a:tab pos="8158163" algn="r"/>
              </a:tabLst>
            </a:pPr>
            <a:r>
              <a:rPr lang="en-GB" dirty="0">
                <a:solidFill>
                  <a:schemeClr val="tx1"/>
                </a:solidFill>
              </a:rPr>
              <a:t>This broad return of experience allows that this return of experience can be used across the different trackside and on-board ERTMS projects.  </a:t>
            </a:r>
          </a:p>
          <a:p>
            <a:pPr marL="742950" lvl="1" indent="-342900">
              <a:spcBef>
                <a:spcPts val="0"/>
              </a:spcBef>
              <a:spcAft>
                <a:spcPts val="2400"/>
              </a:spcAft>
              <a:buFont typeface="Symbol" panose="05050102010706020507" pitchFamily="18" charset="2"/>
              <a:buChar char="Þ"/>
              <a:tabLst>
                <a:tab pos="8158163" algn="r"/>
              </a:tabLst>
            </a:pPr>
            <a:r>
              <a:rPr lang="en-GB" dirty="0">
                <a:solidFill>
                  <a:schemeClr val="tx1"/>
                </a:solidFill>
              </a:rPr>
              <a:t>CCS TSI – Annex A:  European specifications integrate the error corrections in a single set of specifications.</a:t>
            </a:r>
          </a:p>
          <a:p>
            <a:pPr marL="400050" lvl="1" indent="0">
              <a:spcBef>
                <a:spcPts val="0"/>
              </a:spcBef>
              <a:spcAft>
                <a:spcPts val="2400"/>
              </a:spcAft>
              <a:buNone/>
              <a:tabLst>
                <a:tab pos="8158163" algn="r"/>
              </a:tabLst>
            </a:pPr>
            <a:r>
              <a:rPr lang="en-GB" dirty="0">
                <a:solidFill>
                  <a:schemeClr val="tx1"/>
                </a:solidFill>
              </a:rPr>
              <a:t>In addition, temporary mitigation measures for existing projects are proposed.</a:t>
            </a:r>
          </a:p>
          <a:p>
            <a:pPr marL="742950" lvl="1" indent="-342900">
              <a:spcBef>
                <a:spcPts val="0"/>
              </a:spcBef>
              <a:spcAft>
                <a:spcPts val="2400"/>
              </a:spcAft>
              <a:buFont typeface="Symbol" panose="05050102010706020507" pitchFamily="18" charset="2"/>
              <a:buChar char="Þ"/>
              <a:tabLst>
                <a:tab pos="8158163" algn="r"/>
              </a:tabLst>
            </a:pPr>
            <a:r>
              <a:rPr lang="en-GB" dirty="0">
                <a:solidFill>
                  <a:schemeClr val="tx1"/>
                </a:solidFill>
              </a:rPr>
              <a:t>CCS TSI – BCA:   The Baseline Compatibility Analysis provides the temporary mitigation measures for existing projects.  </a:t>
            </a:r>
          </a:p>
          <a:p>
            <a:pPr marL="742950" lvl="1" indent="-342900">
              <a:spcBef>
                <a:spcPts val="0"/>
              </a:spcBef>
              <a:spcAft>
                <a:spcPts val="2400"/>
              </a:spcAft>
              <a:buFont typeface="Symbol" panose="05050102010706020507" pitchFamily="18" charset="2"/>
              <a:buChar char="Þ"/>
              <a:tabLst>
                <a:tab pos="8158163" algn="r"/>
              </a:tabLst>
            </a:pPr>
            <a:endParaRPr lang="en-GB" dirty="0">
              <a:solidFill>
                <a:schemeClr val="tx1"/>
              </a:solidFill>
            </a:endParaRPr>
          </a:p>
          <a:p>
            <a:pPr marL="742950" lvl="1" indent="-342900">
              <a:spcBef>
                <a:spcPts val="0"/>
              </a:spcBef>
              <a:spcAft>
                <a:spcPts val="2400"/>
              </a:spcAft>
              <a:buFont typeface="Symbol" panose="05050102010706020507" pitchFamily="18" charset="2"/>
              <a:buChar char="Þ"/>
              <a:tabLst>
                <a:tab pos="8158163" algn="r"/>
              </a:tabLst>
            </a:pPr>
            <a:endParaRPr lang="en-GB" dirty="0">
              <a:solidFill>
                <a:schemeClr val="tx1"/>
              </a:solidFill>
            </a:endParaRPr>
          </a:p>
          <a:p>
            <a:pPr marL="400050" lvl="1" indent="0">
              <a:spcBef>
                <a:spcPts val="0"/>
              </a:spcBef>
              <a:spcAft>
                <a:spcPts val="2400"/>
              </a:spcAft>
              <a:buNone/>
              <a:tabLst>
                <a:tab pos="8158163" algn="r"/>
              </a:tabLst>
            </a:pPr>
            <a:endParaRPr lang="en-GB" dirty="0">
              <a:solidFill>
                <a:schemeClr val="tx1"/>
              </a:solidFill>
            </a:endParaRPr>
          </a:p>
          <a:p>
            <a:pPr marL="400050" lvl="1" indent="0">
              <a:spcBef>
                <a:spcPts val="0"/>
              </a:spcBef>
              <a:spcAft>
                <a:spcPts val="2400"/>
              </a:spcAft>
              <a:buNone/>
              <a:tabLst>
                <a:tab pos="8158163" algn="r"/>
              </a:tabLst>
            </a:pPr>
            <a:endParaRPr lang="en-GB" dirty="0">
              <a:solidFill>
                <a:schemeClr val="tx1"/>
              </a:solidFill>
            </a:endParaRPr>
          </a:p>
          <a:p>
            <a:pPr marL="400050" lvl="1" indent="0">
              <a:spcBef>
                <a:spcPts val="0"/>
              </a:spcBef>
              <a:spcAft>
                <a:spcPts val="2400"/>
              </a:spcAft>
              <a:buNone/>
              <a:tabLst>
                <a:tab pos="8158163" algn="r"/>
              </a:tabLst>
            </a:pPr>
            <a:r>
              <a:rPr lang="en-GB" dirty="0">
                <a:solidFill>
                  <a:schemeClr val="tx1"/>
                </a:solidFill>
              </a:rPr>
              <a:t>	</a:t>
            </a:r>
          </a:p>
        </p:txBody>
      </p:sp>
    </p:spTree>
    <p:extLst>
      <p:ext uri="{BB962C8B-B14F-4D97-AF65-F5344CB8AC3E}">
        <p14:creationId xmlns:p14="http://schemas.microsoft.com/office/powerpoint/2010/main" val="1449434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dirty="0"/>
              <a:t>Speakers &amp; Agenda</a:t>
            </a:r>
            <a:endParaRPr lang="en-GB" dirty="0"/>
          </a:p>
        </p:txBody>
      </p:sp>
      <p:graphicFrame>
        <p:nvGraphicFramePr>
          <p:cNvPr id="4" name="Content Placeholder 3">
            <a:extLst>
              <a:ext uri="{FF2B5EF4-FFF2-40B4-BE49-F238E27FC236}">
                <a16:creationId xmlns:a16="http://schemas.microsoft.com/office/drawing/2014/main" id="{ED8E8AB6-951C-40A2-81B5-4DE0F34E3FFB}"/>
              </a:ext>
            </a:extLst>
          </p:cNvPr>
          <p:cNvGraphicFramePr>
            <a:graphicFrameLocks noGrp="1"/>
          </p:cNvGraphicFramePr>
          <p:nvPr>
            <p:ph idx="1"/>
            <p:extLst>
              <p:ext uri="{D42A27DB-BD31-4B8C-83A1-F6EECF244321}">
                <p14:modId xmlns:p14="http://schemas.microsoft.com/office/powerpoint/2010/main" val="3350358105"/>
              </p:ext>
            </p:extLst>
          </p:nvPr>
        </p:nvGraphicFramePr>
        <p:xfrm>
          <a:off x="824753" y="970990"/>
          <a:ext cx="10515600" cy="5024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33EF0D12-D092-4D8E-ADBE-13D467C4C6EC}"/>
              </a:ext>
            </a:extLst>
          </p:cNvPr>
          <p:cNvSpPr txBox="1"/>
          <p:nvPr/>
        </p:nvSpPr>
        <p:spPr>
          <a:xfrm>
            <a:off x="7160560"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
        <p:nvSpPr>
          <p:cNvPr id="15" name="TextBox 14">
            <a:extLst>
              <a:ext uri="{FF2B5EF4-FFF2-40B4-BE49-F238E27FC236}">
                <a16:creationId xmlns:a16="http://schemas.microsoft.com/office/drawing/2014/main" id="{2DFAAF5A-99DD-4870-A7E0-9ED82B34D505}"/>
              </a:ext>
            </a:extLst>
          </p:cNvPr>
          <p:cNvSpPr txBox="1"/>
          <p:nvPr/>
        </p:nvSpPr>
        <p:spPr>
          <a:xfrm>
            <a:off x="9331138" y="4967220"/>
            <a:ext cx="2052918" cy="369332"/>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Next </a:t>
            </a:r>
            <a:r>
              <a:rPr lang="fr-BE" sz="1800" b="1" i="1" kern="1200" dirty="0" err="1">
                <a:solidFill>
                  <a:srgbClr val="ED7D31"/>
                </a:solidFill>
                <a:latin typeface="Calibri" panose="020F0502020204030204"/>
                <a:ea typeface="+mn-ea"/>
                <a:cs typeface="+mn-cs"/>
              </a:rPr>
              <a:t>Steps</a:t>
            </a:r>
            <a:endParaRPr lang="en-GB" sz="1800" b="1" i="1" kern="1200" dirty="0">
              <a:solidFill>
                <a:srgbClr val="ED7D31"/>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C6C94868-0D92-40FF-98B0-83286A36CEA3}"/>
              </a:ext>
            </a:extLst>
          </p:cNvPr>
          <p:cNvSpPr txBox="1"/>
          <p:nvPr/>
        </p:nvSpPr>
        <p:spPr>
          <a:xfrm>
            <a:off x="796740" y="4868490"/>
            <a:ext cx="2052918" cy="646331"/>
          </a:xfrm>
          <a:prstGeom prst="rect">
            <a:avLst/>
          </a:prstGeom>
          <a:noFill/>
        </p:spPr>
        <p:txBody>
          <a:bodyPr wrap="square" rtlCol="0" anchor="ctr">
            <a:spAutoFit/>
          </a:bodyPr>
          <a:lstStyle/>
          <a:p>
            <a:pPr lvl="0" algn="ctr">
              <a:buNone/>
            </a:pPr>
            <a:r>
              <a:rPr lang="fr-BE" sz="1800" b="1" i="1" dirty="0">
                <a:solidFill>
                  <a:schemeClr val="accent2"/>
                </a:solidFill>
              </a:rPr>
              <a:t>The Legal Background</a:t>
            </a:r>
            <a:endParaRPr lang="en-GB" sz="1800" i="1" dirty="0"/>
          </a:p>
        </p:txBody>
      </p:sp>
      <p:sp>
        <p:nvSpPr>
          <p:cNvPr id="13" name="TextBox 12">
            <a:extLst>
              <a:ext uri="{FF2B5EF4-FFF2-40B4-BE49-F238E27FC236}">
                <a16:creationId xmlns:a16="http://schemas.microsoft.com/office/drawing/2014/main" id="{657151E2-66B6-48DC-B0BB-D1C72CD91247}"/>
              </a:ext>
            </a:extLst>
          </p:cNvPr>
          <p:cNvSpPr txBox="1"/>
          <p:nvPr/>
        </p:nvSpPr>
        <p:spPr>
          <a:xfrm>
            <a:off x="2978522" y="4868489"/>
            <a:ext cx="2052918" cy="646331"/>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The Commission </a:t>
            </a:r>
            <a:r>
              <a:rPr lang="fr-BE" sz="1800" b="1" i="1" kern="1200" dirty="0" err="1">
                <a:solidFill>
                  <a:srgbClr val="ED7D31"/>
                </a:solidFill>
                <a:latin typeface="Calibri" panose="020F0502020204030204"/>
                <a:ea typeface="+mn-ea"/>
                <a:cs typeface="+mn-cs"/>
              </a:rPr>
              <a:t>request</a:t>
            </a:r>
            <a:endParaRPr lang="en-GB" sz="1800" b="1" i="1" kern="1200" dirty="0">
              <a:solidFill>
                <a:srgbClr val="ED7D31"/>
              </a:solidFill>
              <a:latin typeface="Calibri" panose="020F0502020204030204"/>
              <a:ea typeface="+mn-ea"/>
              <a:cs typeface="+mn-cs"/>
            </a:endParaRPr>
          </a:p>
        </p:txBody>
      </p:sp>
      <p:sp>
        <p:nvSpPr>
          <p:cNvPr id="14" name="TextBox 13">
            <a:extLst>
              <a:ext uri="{FF2B5EF4-FFF2-40B4-BE49-F238E27FC236}">
                <a16:creationId xmlns:a16="http://schemas.microsoft.com/office/drawing/2014/main" id="{0F75F9A6-899B-47F2-9939-AF92CB8F29F2}"/>
              </a:ext>
            </a:extLst>
          </p:cNvPr>
          <p:cNvSpPr txBox="1"/>
          <p:nvPr/>
        </p:nvSpPr>
        <p:spPr>
          <a:xfrm>
            <a:off x="5048812"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Tree>
    <p:extLst>
      <p:ext uri="{BB962C8B-B14F-4D97-AF65-F5344CB8AC3E}">
        <p14:creationId xmlns:p14="http://schemas.microsoft.com/office/powerpoint/2010/main" val="920930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Link with EC Policy </a:t>
            </a:r>
            <a:r>
              <a:rPr lang="en-GB" sz="2400"/>
              <a:t>and Green Deal</a:t>
            </a:r>
            <a:endParaRPr lang="en-GB" sz="2400" dirty="0"/>
          </a:p>
        </p:txBody>
      </p:sp>
      <p:sp>
        <p:nvSpPr>
          <p:cNvPr id="5" name="Content Placeholder 4"/>
          <p:cNvSpPr>
            <a:spLocks noGrp="1"/>
          </p:cNvSpPr>
          <p:nvPr>
            <p:ph idx="1"/>
          </p:nvPr>
        </p:nvSpPr>
        <p:spPr>
          <a:xfrm>
            <a:off x="157019" y="1297576"/>
            <a:ext cx="11628582" cy="4604460"/>
          </a:xfrm>
        </p:spPr>
        <p:txBody>
          <a:bodyPr>
            <a:noAutofit/>
          </a:bodyPr>
          <a:lstStyle/>
          <a:p>
            <a:pPr marL="400050" lvl="1" indent="0">
              <a:spcBef>
                <a:spcPts val="0"/>
              </a:spcBef>
              <a:spcAft>
                <a:spcPts val="2400"/>
              </a:spcAft>
              <a:buNone/>
              <a:tabLst>
                <a:tab pos="8158163" algn="r"/>
              </a:tabLst>
            </a:pPr>
            <a:r>
              <a:rPr lang="en-GB" b="1" dirty="0">
                <a:solidFill>
                  <a:schemeClr val="tx1"/>
                </a:solidFill>
              </a:rPr>
              <a:t>Key Message 2.1:  Commission proposal for a revised TEN-T regulation</a:t>
            </a:r>
          </a:p>
          <a:p>
            <a:pPr marL="400050" lvl="1" indent="0">
              <a:spcBef>
                <a:spcPts val="0"/>
              </a:spcBef>
              <a:spcAft>
                <a:spcPts val="2400"/>
              </a:spcAft>
              <a:buNone/>
              <a:tabLst>
                <a:tab pos="8158163" algn="r"/>
              </a:tabLst>
            </a:pPr>
            <a:r>
              <a:rPr lang="en-US" b="1" i="1" dirty="0">
                <a:solidFill>
                  <a:srgbClr val="000000"/>
                </a:solidFill>
                <a:effectLst/>
              </a:rPr>
              <a:t>‘By 2040 </a:t>
            </a:r>
            <a:r>
              <a:rPr lang="en-US" b="0" i="1" dirty="0">
                <a:solidFill>
                  <a:srgbClr val="000000"/>
                </a:solidFill>
                <a:effectLst/>
              </a:rPr>
              <a:t>– completion of the extended core network according to the new standards such as the 160 km/h minimum line speed for passenger rail.* The new standards proposed in the revision, in particular on green transport and enhanced </a:t>
            </a:r>
            <a:r>
              <a:rPr lang="en-US" b="0" i="1" dirty="0" err="1">
                <a:solidFill>
                  <a:srgbClr val="000000"/>
                </a:solidFill>
                <a:effectLst/>
              </a:rPr>
              <a:t>digitalisation</a:t>
            </a:r>
            <a:r>
              <a:rPr lang="en-US" b="0" i="1" dirty="0">
                <a:solidFill>
                  <a:srgbClr val="000000"/>
                </a:solidFill>
                <a:effectLst/>
              </a:rPr>
              <a:t>, will apply by this date for both the core and extended core network. </a:t>
            </a:r>
            <a:r>
              <a:rPr lang="en-US" b="1" i="1" dirty="0">
                <a:solidFill>
                  <a:srgbClr val="000000"/>
                </a:solidFill>
                <a:effectLst/>
              </a:rPr>
              <a:t>ERTMS shall also be deployed by 2040 on the entire TEN-T network and national systems being removed. The 2040 milestone has been added to accelerate network completion in view of reaching the EUs climate ambitions by 2050.’</a:t>
            </a:r>
            <a:endParaRPr lang="en-GB" b="1" i="1" dirty="0">
              <a:solidFill>
                <a:schemeClr val="tx1"/>
              </a:solidFill>
            </a:endParaRPr>
          </a:p>
          <a:p>
            <a:pPr marL="742950" lvl="1" indent="-342900">
              <a:spcBef>
                <a:spcPts val="0"/>
              </a:spcBef>
              <a:spcAft>
                <a:spcPts val="2400"/>
              </a:spcAft>
              <a:buFont typeface="Symbol" panose="05050102010706020507" pitchFamily="18" charset="2"/>
              <a:buChar char="Þ"/>
              <a:tabLst>
                <a:tab pos="8158163" algn="r"/>
              </a:tabLst>
            </a:pPr>
            <a:r>
              <a:rPr lang="en-GB" dirty="0">
                <a:solidFill>
                  <a:schemeClr val="tx1"/>
                </a:solidFill>
              </a:rPr>
              <a:t>CCS TSI text aligned with Commission proposal: ERTMS Deployment Requirements for all new vehicles (without exemptions) applicable from 01</a:t>
            </a:r>
            <a:r>
              <a:rPr lang="en-GB" baseline="30000" dirty="0">
                <a:solidFill>
                  <a:schemeClr val="tx1"/>
                </a:solidFill>
              </a:rPr>
              <a:t>st</a:t>
            </a:r>
            <a:r>
              <a:rPr lang="en-GB" dirty="0">
                <a:solidFill>
                  <a:schemeClr val="tx1"/>
                </a:solidFill>
              </a:rPr>
              <a:t> January 2030;</a:t>
            </a:r>
          </a:p>
          <a:p>
            <a:pPr marL="400050" lvl="1" indent="0">
              <a:spcBef>
                <a:spcPts val="0"/>
              </a:spcBef>
              <a:spcAft>
                <a:spcPts val="2400"/>
              </a:spcAft>
              <a:buNone/>
              <a:tabLst>
                <a:tab pos="8158163" algn="r"/>
              </a:tabLst>
            </a:pPr>
            <a:endParaRPr lang="en-GB" dirty="0">
              <a:solidFill>
                <a:schemeClr val="tx1"/>
              </a:solidFill>
            </a:endParaRPr>
          </a:p>
          <a:p>
            <a:pPr marL="400050" lvl="1" indent="0">
              <a:spcBef>
                <a:spcPts val="0"/>
              </a:spcBef>
              <a:spcAft>
                <a:spcPts val="2400"/>
              </a:spcAft>
              <a:buNone/>
              <a:tabLst>
                <a:tab pos="8158163" algn="r"/>
              </a:tabLst>
            </a:pPr>
            <a:r>
              <a:rPr lang="en-GB" dirty="0">
                <a:solidFill>
                  <a:schemeClr val="tx1"/>
                </a:solidFill>
              </a:rPr>
              <a:t>	</a:t>
            </a:r>
          </a:p>
        </p:txBody>
      </p:sp>
    </p:spTree>
    <p:extLst>
      <p:ext uri="{BB962C8B-B14F-4D97-AF65-F5344CB8AC3E}">
        <p14:creationId xmlns:p14="http://schemas.microsoft.com/office/powerpoint/2010/main" val="2259287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0229" y="210930"/>
            <a:ext cx="7993995" cy="558542"/>
          </a:xfrm>
        </p:spPr>
        <p:txBody>
          <a:bodyPr/>
          <a:lstStyle/>
          <a:p>
            <a:r>
              <a:rPr lang="fr-BE" dirty="0"/>
              <a:t>TEN-T </a:t>
            </a:r>
            <a:r>
              <a:rPr lang="fr-BE" dirty="0" err="1"/>
              <a:t>revision</a:t>
            </a:r>
            <a:r>
              <a:rPr lang="fr-BE" dirty="0"/>
              <a:t> </a:t>
            </a:r>
            <a:endParaRPr lang="pl-PL" dirty="0"/>
          </a:p>
        </p:txBody>
      </p:sp>
      <p:sp>
        <p:nvSpPr>
          <p:cNvPr id="4" name="Content Placeholder 3"/>
          <p:cNvSpPr>
            <a:spLocks noGrp="1"/>
          </p:cNvSpPr>
          <p:nvPr>
            <p:ph idx="1"/>
          </p:nvPr>
        </p:nvSpPr>
        <p:spPr/>
        <p:txBody>
          <a:bodyPr>
            <a:normAutofit/>
          </a:bodyPr>
          <a:lstStyle/>
          <a:p>
            <a:pPr marL="0" indent="0" defTabSz="685800">
              <a:lnSpc>
                <a:spcPct val="90000"/>
              </a:lnSpc>
              <a:spcBef>
                <a:spcPts val="450"/>
              </a:spcBef>
              <a:spcAft>
                <a:spcPts val="450"/>
              </a:spcAft>
              <a:buClr>
                <a:srgbClr val="164392"/>
              </a:buClr>
              <a:buNone/>
              <a:defRPr/>
            </a:pPr>
            <a:r>
              <a:rPr lang="en-US" b="1" dirty="0">
                <a:solidFill>
                  <a:prstClr val="black"/>
                </a:solidFill>
                <a:cs typeface="Arial" panose="020B0604020202020204" pitchFamily="34" charset="0"/>
                <a:sym typeface="Arial"/>
              </a:rPr>
              <a:t>Article 17 ERTMS requirements</a:t>
            </a:r>
          </a:p>
          <a:p>
            <a:pPr marL="0" indent="0" defTabSz="685800">
              <a:lnSpc>
                <a:spcPct val="90000"/>
              </a:lnSpc>
              <a:spcBef>
                <a:spcPts val="450"/>
              </a:spcBef>
              <a:spcAft>
                <a:spcPts val="450"/>
              </a:spcAft>
              <a:buClr>
                <a:srgbClr val="164392"/>
              </a:buClr>
              <a:buNone/>
              <a:defRPr/>
            </a:pPr>
            <a:endParaRPr lang="en-US" b="1" dirty="0">
              <a:solidFill>
                <a:prstClr val="black"/>
              </a:solidFill>
              <a:cs typeface="Arial" panose="020B0604020202020204" pitchFamily="34" charset="0"/>
              <a:sym typeface="Arial"/>
            </a:endParaRPr>
          </a:p>
          <a:p>
            <a:pPr marL="264319" indent="-264319" defTabSz="685800">
              <a:lnSpc>
                <a:spcPct val="90000"/>
              </a:lnSpc>
              <a:spcBef>
                <a:spcPts val="450"/>
              </a:spcBef>
              <a:spcAft>
                <a:spcPts val="450"/>
              </a:spcAft>
              <a:buClr>
                <a:srgbClr val="164392"/>
              </a:buClr>
              <a:buFont typeface="Arial" panose="020B0604020202020204" pitchFamily="34" charset="0"/>
              <a:buChar char="•"/>
              <a:defRPr/>
            </a:pPr>
            <a:r>
              <a:rPr lang="en-US" b="1" dirty="0">
                <a:solidFill>
                  <a:prstClr val="black"/>
                </a:solidFill>
                <a:cs typeface="Arial" panose="020B0604020202020204" pitchFamily="34" charset="0"/>
                <a:sym typeface="Arial"/>
              </a:rPr>
              <a:t>core</a:t>
            </a:r>
            <a:r>
              <a:rPr lang="en-US" dirty="0">
                <a:solidFill>
                  <a:prstClr val="black"/>
                </a:solidFill>
                <a:cs typeface="Arial" panose="020B0604020202020204" pitchFamily="34" charset="0"/>
                <a:sym typeface="Arial"/>
              </a:rPr>
              <a:t> network to be deployed by </a:t>
            </a:r>
            <a:r>
              <a:rPr lang="en-US" b="1" dirty="0">
                <a:solidFill>
                  <a:prstClr val="black"/>
                </a:solidFill>
                <a:cs typeface="Arial" panose="020B0604020202020204" pitchFamily="34" charset="0"/>
                <a:sym typeface="Arial"/>
              </a:rPr>
              <a:t>2030</a:t>
            </a:r>
          </a:p>
          <a:p>
            <a:pPr marL="264319" indent="-264319" defTabSz="685800">
              <a:lnSpc>
                <a:spcPct val="90000"/>
              </a:lnSpc>
              <a:spcBef>
                <a:spcPts val="450"/>
              </a:spcBef>
              <a:spcAft>
                <a:spcPts val="450"/>
              </a:spcAft>
              <a:buClr>
                <a:srgbClr val="164392"/>
              </a:buClr>
              <a:buFont typeface="Arial" panose="020B0604020202020204" pitchFamily="34" charset="0"/>
              <a:buChar char="•"/>
              <a:defRPr/>
            </a:pPr>
            <a:r>
              <a:rPr lang="en-US" dirty="0">
                <a:solidFill>
                  <a:prstClr val="black"/>
                </a:solidFill>
                <a:cs typeface="Arial" panose="020B0604020202020204" pitchFamily="34" charset="0"/>
                <a:sym typeface="Arial"/>
              </a:rPr>
              <a:t>the remaining part of the TEN-T to be deployed by </a:t>
            </a:r>
            <a:r>
              <a:rPr lang="en-US" b="1" dirty="0">
                <a:solidFill>
                  <a:prstClr val="black"/>
                </a:solidFill>
                <a:cs typeface="Arial" panose="020B0604020202020204" pitchFamily="34" charset="0"/>
                <a:sym typeface="Arial"/>
              </a:rPr>
              <a:t>2040</a:t>
            </a:r>
          </a:p>
          <a:p>
            <a:pPr marL="264319" indent="-264319" defTabSz="685800">
              <a:lnSpc>
                <a:spcPct val="90000"/>
              </a:lnSpc>
              <a:spcBef>
                <a:spcPts val="450"/>
              </a:spcBef>
              <a:spcAft>
                <a:spcPts val="450"/>
              </a:spcAft>
              <a:buClr>
                <a:srgbClr val="164392"/>
              </a:buClr>
              <a:buFont typeface="Arial" panose="020B0604020202020204" pitchFamily="34" charset="0"/>
              <a:buChar char="•"/>
              <a:defRPr/>
            </a:pPr>
            <a:r>
              <a:rPr lang="en-US" b="1" dirty="0">
                <a:solidFill>
                  <a:prstClr val="black"/>
                </a:solidFill>
                <a:cs typeface="Arial" panose="020B0604020202020204" pitchFamily="34" charset="0"/>
                <a:sym typeface="Arial"/>
              </a:rPr>
              <a:t>class B </a:t>
            </a:r>
            <a:r>
              <a:rPr lang="en-US" dirty="0">
                <a:solidFill>
                  <a:prstClr val="black"/>
                </a:solidFill>
                <a:cs typeface="Arial" panose="020B0604020202020204" pitchFamily="34" charset="0"/>
                <a:sym typeface="Arial"/>
              </a:rPr>
              <a:t>systems on the entire TEN-T network to be </a:t>
            </a:r>
            <a:r>
              <a:rPr lang="en-US" b="1" dirty="0">
                <a:solidFill>
                  <a:prstClr val="black"/>
                </a:solidFill>
                <a:cs typeface="Arial" panose="020B0604020202020204" pitchFamily="34" charset="0"/>
                <a:sym typeface="Arial"/>
              </a:rPr>
              <a:t>decommissioned </a:t>
            </a:r>
            <a:r>
              <a:rPr lang="en-US" dirty="0">
                <a:solidFill>
                  <a:prstClr val="black"/>
                </a:solidFill>
                <a:cs typeface="Arial" panose="020B0604020202020204" pitchFamily="34" charset="0"/>
                <a:sym typeface="Arial"/>
              </a:rPr>
              <a:t>by </a:t>
            </a:r>
            <a:r>
              <a:rPr lang="en-US" b="1" dirty="0">
                <a:solidFill>
                  <a:prstClr val="black"/>
                </a:solidFill>
                <a:cs typeface="Arial" panose="020B0604020202020204" pitchFamily="34" charset="0"/>
                <a:sym typeface="Arial"/>
              </a:rPr>
              <a:t>2040</a:t>
            </a:r>
          </a:p>
          <a:p>
            <a:pPr marL="264319" indent="-264319" defTabSz="685800">
              <a:lnSpc>
                <a:spcPct val="90000"/>
              </a:lnSpc>
              <a:spcBef>
                <a:spcPts val="450"/>
              </a:spcBef>
              <a:spcAft>
                <a:spcPts val="450"/>
              </a:spcAft>
              <a:buClr>
                <a:srgbClr val="164392"/>
              </a:buClr>
              <a:buFont typeface="Arial" panose="020B0604020202020204" pitchFamily="34" charset="0"/>
              <a:buChar char="•"/>
              <a:defRPr/>
            </a:pPr>
            <a:r>
              <a:rPr lang="en-US" b="1" dirty="0">
                <a:solidFill>
                  <a:prstClr val="black"/>
                </a:solidFill>
                <a:cs typeface="Arial" panose="020B0604020202020204" pitchFamily="34" charset="0"/>
                <a:sym typeface="Arial"/>
              </a:rPr>
              <a:t>radio-based ERTMS </a:t>
            </a:r>
            <a:r>
              <a:rPr lang="en-US" dirty="0">
                <a:solidFill>
                  <a:prstClr val="black"/>
                </a:solidFill>
                <a:cs typeface="Arial" panose="020B0604020202020204" pitchFamily="34" charset="0"/>
                <a:sym typeface="Arial"/>
              </a:rPr>
              <a:t>to be deployed </a:t>
            </a:r>
            <a:r>
              <a:rPr lang="en-US" b="1" dirty="0">
                <a:solidFill>
                  <a:prstClr val="black"/>
                </a:solidFill>
                <a:cs typeface="Arial" panose="020B0604020202020204" pitchFamily="34" charset="0"/>
                <a:sym typeface="Arial"/>
              </a:rPr>
              <a:t>by 2050</a:t>
            </a:r>
          </a:p>
          <a:p>
            <a:pPr marL="264319" indent="-264319" defTabSz="685800">
              <a:lnSpc>
                <a:spcPct val="90000"/>
              </a:lnSpc>
              <a:spcBef>
                <a:spcPts val="450"/>
              </a:spcBef>
              <a:spcAft>
                <a:spcPts val="450"/>
              </a:spcAft>
              <a:buClr>
                <a:srgbClr val="164392"/>
              </a:buClr>
              <a:buFont typeface="Arial" panose="020B0604020202020204" pitchFamily="34" charset="0"/>
              <a:buChar char="•"/>
              <a:defRPr/>
            </a:pPr>
            <a:endParaRPr lang="en-US" sz="1800" dirty="0">
              <a:solidFill>
                <a:prstClr val="black"/>
              </a:solidFill>
              <a:latin typeface="Arial" panose="020B0604020202020204" pitchFamily="34" charset="0"/>
              <a:cs typeface="Arial" panose="020B0604020202020204" pitchFamily="34" charset="0"/>
              <a:sym typeface="Arial"/>
            </a:endParaRPr>
          </a:p>
          <a:p>
            <a:endParaRPr lang="en-US" dirty="0"/>
          </a:p>
          <a:p>
            <a:endParaRPr lang="en-US" dirty="0"/>
          </a:p>
        </p:txBody>
      </p:sp>
      <p:pic>
        <p:nvPicPr>
          <p:cNvPr id="5" name="Picture 4"/>
          <p:cNvPicPr>
            <a:picLocks noChangeAspect="1"/>
          </p:cNvPicPr>
          <p:nvPr/>
        </p:nvPicPr>
        <p:blipFill>
          <a:blip r:embed="rId2"/>
          <a:stretch>
            <a:fillRect/>
          </a:stretch>
        </p:blipFill>
        <p:spPr>
          <a:xfrm>
            <a:off x="1944624" y="3510103"/>
            <a:ext cx="8302752" cy="3218688"/>
          </a:xfrm>
          <a:prstGeom prst="rect">
            <a:avLst/>
          </a:prstGeom>
        </p:spPr>
      </p:pic>
    </p:spTree>
    <p:extLst>
      <p:ext uri="{BB962C8B-B14F-4D97-AF65-F5344CB8AC3E}">
        <p14:creationId xmlns:p14="http://schemas.microsoft.com/office/powerpoint/2010/main" val="2756079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Implementation requirements for new functions</a:t>
            </a:r>
          </a:p>
        </p:txBody>
      </p:sp>
      <p:sp>
        <p:nvSpPr>
          <p:cNvPr id="5" name="Content Placeholder 4"/>
          <p:cNvSpPr>
            <a:spLocks noGrp="1"/>
          </p:cNvSpPr>
          <p:nvPr>
            <p:ph idx="1"/>
          </p:nvPr>
        </p:nvSpPr>
        <p:spPr>
          <a:xfrm>
            <a:off x="130630" y="1071154"/>
            <a:ext cx="11930742" cy="5581496"/>
          </a:xfrm>
        </p:spPr>
        <p:txBody>
          <a:bodyPr>
            <a:noAutofit/>
          </a:bodyPr>
          <a:lstStyle/>
          <a:p>
            <a:pPr marL="400050" lvl="1" indent="0">
              <a:spcBef>
                <a:spcPts val="0"/>
              </a:spcBef>
              <a:spcAft>
                <a:spcPts val="2400"/>
              </a:spcAft>
              <a:buNone/>
              <a:tabLst>
                <a:tab pos="8158163" algn="r"/>
              </a:tabLst>
            </a:pPr>
            <a:r>
              <a:rPr lang="en-GB" b="1" dirty="0">
                <a:solidFill>
                  <a:schemeClr val="tx1"/>
                </a:solidFill>
              </a:rPr>
              <a:t>Key Message 2.2:  Balancing stability and innovation </a:t>
            </a:r>
          </a:p>
          <a:p>
            <a:pPr marL="400050" lvl="1" indent="0">
              <a:spcBef>
                <a:spcPts val="0"/>
              </a:spcBef>
              <a:spcAft>
                <a:spcPts val="2400"/>
              </a:spcAft>
              <a:buNone/>
              <a:tabLst>
                <a:tab pos="8158163" algn="r"/>
              </a:tabLst>
            </a:pPr>
            <a:r>
              <a:rPr lang="en-GB" dirty="0">
                <a:solidFill>
                  <a:schemeClr val="tx1"/>
                </a:solidFill>
              </a:rPr>
              <a:t>Balancing IM/RU economic interests:   How to handle innovations for the railway system which have a different business case for the Infrastructure Managers and Railway Undertakings.  Example: Reduce trackside assets (‘digital rail’) might require new mandatory on-board functions to be implemented for existing and new vehicles (e.g. Digital Automatic Coupling, Train Integrity, FRMCS and associated ETCS related changes). </a:t>
            </a:r>
          </a:p>
          <a:p>
            <a:pPr marL="400050" lvl="1" indent="0">
              <a:spcBef>
                <a:spcPts val="0"/>
              </a:spcBef>
              <a:spcAft>
                <a:spcPts val="2400"/>
              </a:spcAft>
              <a:buNone/>
              <a:tabLst>
                <a:tab pos="8158163" algn="r"/>
              </a:tabLst>
            </a:pPr>
            <a:r>
              <a:rPr lang="en-GB" dirty="0">
                <a:solidFill>
                  <a:schemeClr val="tx1"/>
                </a:solidFill>
              </a:rPr>
              <a:t>CCS TSI text:</a:t>
            </a:r>
          </a:p>
          <a:p>
            <a:pPr marL="742950" lvl="1" indent="-342900">
              <a:spcBef>
                <a:spcPts val="0"/>
              </a:spcBef>
              <a:spcAft>
                <a:spcPts val="2400"/>
              </a:spcAft>
              <a:buFontTx/>
              <a:buChar char="-"/>
              <a:tabLst>
                <a:tab pos="8158163" algn="r"/>
              </a:tabLst>
            </a:pPr>
            <a:r>
              <a:rPr lang="en-GB" dirty="0">
                <a:solidFill>
                  <a:schemeClr val="tx1"/>
                </a:solidFill>
              </a:rPr>
              <a:t>Update of National Implementation Plan by 15</a:t>
            </a:r>
            <a:r>
              <a:rPr lang="en-GB" baseline="30000" dirty="0">
                <a:solidFill>
                  <a:schemeClr val="tx1"/>
                </a:solidFill>
              </a:rPr>
              <a:t>th</a:t>
            </a:r>
            <a:r>
              <a:rPr lang="en-GB" dirty="0">
                <a:solidFill>
                  <a:schemeClr val="tx1"/>
                </a:solidFill>
              </a:rPr>
              <a:t> December 2023:  Member State’s obligation to balance different expressed needs between impacted stakeholders (IM and RUs) to decide on ATO implementation, new FRMCS radio system or new ETCS system version; </a:t>
            </a:r>
          </a:p>
          <a:p>
            <a:pPr marL="742950" lvl="1" indent="-342900">
              <a:spcBef>
                <a:spcPts val="0"/>
              </a:spcBef>
              <a:spcAft>
                <a:spcPts val="2400"/>
              </a:spcAft>
              <a:buFontTx/>
              <a:buChar char="-"/>
              <a:tabLst>
                <a:tab pos="8158163" algn="r"/>
              </a:tabLst>
            </a:pPr>
            <a:r>
              <a:rPr lang="en-GB" dirty="0">
                <a:solidFill>
                  <a:schemeClr val="tx1"/>
                </a:solidFill>
              </a:rPr>
              <a:t>If Member State decides for implementation of new functions a minimum timeframe shall be provided:</a:t>
            </a:r>
          </a:p>
          <a:p>
            <a:pPr marL="1200150" lvl="2" indent="-342900">
              <a:spcBef>
                <a:spcPts val="0"/>
              </a:spcBef>
              <a:spcAft>
                <a:spcPts val="2400"/>
              </a:spcAft>
              <a:buFontTx/>
              <a:buChar char="-"/>
              <a:tabLst>
                <a:tab pos="8158163" algn="r"/>
              </a:tabLst>
            </a:pPr>
            <a:r>
              <a:rPr lang="en-GB" dirty="0">
                <a:solidFill>
                  <a:schemeClr val="tx1"/>
                </a:solidFill>
              </a:rPr>
              <a:t>minimum guaranteed compatibility window of 7 years after entry into force of the TSI;  AND</a:t>
            </a:r>
          </a:p>
          <a:p>
            <a:pPr marL="1200150" lvl="2" indent="-342900">
              <a:spcBef>
                <a:spcPts val="0"/>
              </a:spcBef>
              <a:spcAft>
                <a:spcPts val="2400"/>
              </a:spcAft>
              <a:buFontTx/>
              <a:buChar char="-"/>
              <a:tabLst>
                <a:tab pos="8158163" algn="r"/>
              </a:tabLst>
            </a:pPr>
            <a:r>
              <a:rPr lang="en-GB" dirty="0">
                <a:solidFill>
                  <a:schemeClr val="tx1"/>
                </a:solidFill>
              </a:rPr>
              <a:t>minimum notification period of 5 years by IMs;</a:t>
            </a:r>
          </a:p>
          <a:p>
            <a:pPr marL="400050" lvl="1" indent="0">
              <a:spcBef>
                <a:spcPts val="0"/>
              </a:spcBef>
              <a:spcAft>
                <a:spcPts val="2400"/>
              </a:spcAft>
              <a:buNone/>
              <a:tabLst>
                <a:tab pos="8158163" algn="r"/>
              </a:tabLst>
            </a:pPr>
            <a:endParaRPr lang="en-GB" dirty="0">
              <a:solidFill>
                <a:schemeClr val="tx1"/>
              </a:solidFill>
            </a:endParaRPr>
          </a:p>
          <a:p>
            <a:pPr marL="400050" lvl="1" indent="0">
              <a:spcBef>
                <a:spcPts val="0"/>
              </a:spcBef>
              <a:spcAft>
                <a:spcPts val="2400"/>
              </a:spcAft>
              <a:buNone/>
              <a:tabLst>
                <a:tab pos="8158163" algn="r"/>
              </a:tabLst>
            </a:pPr>
            <a:r>
              <a:rPr lang="en-GB" dirty="0">
                <a:solidFill>
                  <a:schemeClr val="tx1"/>
                </a:solidFill>
              </a:rPr>
              <a:t>	</a:t>
            </a:r>
          </a:p>
        </p:txBody>
      </p:sp>
    </p:spTree>
    <p:extLst>
      <p:ext uri="{BB962C8B-B14F-4D97-AF65-F5344CB8AC3E}">
        <p14:creationId xmlns:p14="http://schemas.microsoft.com/office/powerpoint/2010/main" val="2403197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dirty="0"/>
              <a:t>Speakers &amp; Agenda</a:t>
            </a:r>
            <a:endParaRPr lang="en-GB" dirty="0"/>
          </a:p>
        </p:txBody>
      </p:sp>
      <p:graphicFrame>
        <p:nvGraphicFramePr>
          <p:cNvPr id="4" name="Content Placeholder 3">
            <a:extLst>
              <a:ext uri="{FF2B5EF4-FFF2-40B4-BE49-F238E27FC236}">
                <a16:creationId xmlns:a16="http://schemas.microsoft.com/office/drawing/2014/main" id="{ED8E8AB6-951C-40A2-81B5-4DE0F34E3FFB}"/>
              </a:ext>
            </a:extLst>
          </p:cNvPr>
          <p:cNvGraphicFramePr>
            <a:graphicFrameLocks noGrp="1"/>
          </p:cNvGraphicFramePr>
          <p:nvPr>
            <p:ph idx="1"/>
            <p:extLst>
              <p:ext uri="{D42A27DB-BD31-4B8C-83A1-F6EECF244321}">
                <p14:modId xmlns:p14="http://schemas.microsoft.com/office/powerpoint/2010/main" val="2385553338"/>
              </p:ext>
            </p:extLst>
          </p:nvPr>
        </p:nvGraphicFramePr>
        <p:xfrm>
          <a:off x="824753" y="970990"/>
          <a:ext cx="10515600" cy="5024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33EF0D12-D092-4D8E-ADBE-13D467C4C6EC}"/>
              </a:ext>
            </a:extLst>
          </p:cNvPr>
          <p:cNvSpPr txBox="1"/>
          <p:nvPr/>
        </p:nvSpPr>
        <p:spPr>
          <a:xfrm>
            <a:off x="7160560"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
        <p:nvSpPr>
          <p:cNvPr id="15" name="TextBox 14">
            <a:extLst>
              <a:ext uri="{FF2B5EF4-FFF2-40B4-BE49-F238E27FC236}">
                <a16:creationId xmlns:a16="http://schemas.microsoft.com/office/drawing/2014/main" id="{2DFAAF5A-99DD-4870-A7E0-9ED82B34D505}"/>
              </a:ext>
            </a:extLst>
          </p:cNvPr>
          <p:cNvSpPr txBox="1"/>
          <p:nvPr/>
        </p:nvSpPr>
        <p:spPr>
          <a:xfrm>
            <a:off x="9331138" y="4967220"/>
            <a:ext cx="2052918" cy="369332"/>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Next </a:t>
            </a:r>
            <a:r>
              <a:rPr lang="fr-BE" sz="1800" b="1" i="1" kern="1200" dirty="0" err="1">
                <a:solidFill>
                  <a:srgbClr val="ED7D31"/>
                </a:solidFill>
                <a:latin typeface="Calibri" panose="020F0502020204030204"/>
                <a:ea typeface="+mn-ea"/>
                <a:cs typeface="+mn-cs"/>
              </a:rPr>
              <a:t>Steps</a:t>
            </a:r>
            <a:endParaRPr lang="en-GB" sz="1800" b="1" i="1" kern="1200" dirty="0">
              <a:solidFill>
                <a:srgbClr val="ED7D31"/>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C6C94868-0D92-40FF-98B0-83286A36CEA3}"/>
              </a:ext>
            </a:extLst>
          </p:cNvPr>
          <p:cNvSpPr txBox="1"/>
          <p:nvPr/>
        </p:nvSpPr>
        <p:spPr>
          <a:xfrm>
            <a:off x="796740" y="4868490"/>
            <a:ext cx="2052918" cy="646331"/>
          </a:xfrm>
          <a:prstGeom prst="rect">
            <a:avLst/>
          </a:prstGeom>
          <a:noFill/>
        </p:spPr>
        <p:txBody>
          <a:bodyPr wrap="square" rtlCol="0" anchor="ctr">
            <a:spAutoFit/>
          </a:bodyPr>
          <a:lstStyle/>
          <a:p>
            <a:pPr lvl="0" algn="ctr">
              <a:buNone/>
            </a:pPr>
            <a:r>
              <a:rPr lang="fr-BE" sz="1800" b="1" i="1" dirty="0">
                <a:solidFill>
                  <a:schemeClr val="accent2"/>
                </a:solidFill>
              </a:rPr>
              <a:t>The Legal Background</a:t>
            </a:r>
            <a:endParaRPr lang="en-GB" sz="1800" i="1" dirty="0"/>
          </a:p>
        </p:txBody>
      </p:sp>
      <p:sp>
        <p:nvSpPr>
          <p:cNvPr id="13" name="TextBox 12">
            <a:extLst>
              <a:ext uri="{FF2B5EF4-FFF2-40B4-BE49-F238E27FC236}">
                <a16:creationId xmlns:a16="http://schemas.microsoft.com/office/drawing/2014/main" id="{657151E2-66B6-48DC-B0BB-D1C72CD91247}"/>
              </a:ext>
            </a:extLst>
          </p:cNvPr>
          <p:cNvSpPr txBox="1"/>
          <p:nvPr/>
        </p:nvSpPr>
        <p:spPr>
          <a:xfrm>
            <a:off x="2978522" y="4868489"/>
            <a:ext cx="2052918" cy="646331"/>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The Commission </a:t>
            </a:r>
            <a:r>
              <a:rPr lang="fr-BE" sz="1800" b="1" i="1" kern="1200" dirty="0" err="1">
                <a:solidFill>
                  <a:srgbClr val="ED7D31"/>
                </a:solidFill>
                <a:latin typeface="Calibri" panose="020F0502020204030204"/>
                <a:ea typeface="+mn-ea"/>
                <a:cs typeface="+mn-cs"/>
              </a:rPr>
              <a:t>request</a:t>
            </a:r>
            <a:endParaRPr lang="en-GB" sz="1800" b="1" i="1" kern="1200" dirty="0">
              <a:solidFill>
                <a:srgbClr val="ED7D31"/>
              </a:solidFill>
              <a:latin typeface="Calibri" panose="020F0502020204030204"/>
              <a:ea typeface="+mn-ea"/>
              <a:cs typeface="+mn-cs"/>
            </a:endParaRPr>
          </a:p>
        </p:txBody>
      </p:sp>
      <p:sp>
        <p:nvSpPr>
          <p:cNvPr id="14" name="TextBox 13">
            <a:extLst>
              <a:ext uri="{FF2B5EF4-FFF2-40B4-BE49-F238E27FC236}">
                <a16:creationId xmlns:a16="http://schemas.microsoft.com/office/drawing/2014/main" id="{0F75F9A6-899B-47F2-9939-AF92CB8F29F2}"/>
              </a:ext>
            </a:extLst>
          </p:cNvPr>
          <p:cNvSpPr txBox="1"/>
          <p:nvPr/>
        </p:nvSpPr>
        <p:spPr>
          <a:xfrm>
            <a:off x="5048812"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Tree>
    <p:extLst>
      <p:ext uri="{BB962C8B-B14F-4D97-AF65-F5344CB8AC3E}">
        <p14:creationId xmlns:p14="http://schemas.microsoft.com/office/powerpoint/2010/main" val="3395572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Implementation requirements related to maintenance</a:t>
            </a:r>
          </a:p>
        </p:txBody>
      </p:sp>
      <p:sp>
        <p:nvSpPr>
          <p:cNvPr id="5" name="Content Placeholder 4"/>
          <p:cNvSpPr>
            <a:spLocks noGrp="1"/>
          </p:cNvSpPr>
          <p:nvPr>
            <p:ph idx="1"/>
          </p:nvPr>
        </p:nvSpPr>
        <p:spPr>
          <a:xfrm>
            <a:off x="157017" y="1108364"/>
            <a:ext cx="11517747" cy="5337135"/>
          </a:xfrm>
        </p:spPr>
        <p:txBody>
          <a:bodyPr>
            <a:noAutofit/>
          </a:bodyPr>
          <a:lstStyle/>
          <a:p>
            <a:pPr marL="400050" lvl="1" indent="0">
              <a:spcBef>
                <a:spcPts val="0"/>
              </a:spcBef>
              <a:spcAft>
                <a:spcPts val="2400"/>
              </a:spcAft>
              <a:buNone/>
              <a:tabLst>
                <a:tab pos="8158163" algn="r"/>
              </a:tabLst>
            </a:pPr>
            <a:r>
              <a:rPr lang="en-GB" b="1" dirty="0">
                <a:solidFill>
                  <a:schemeClr val="tx1"/>
                </a:solidFill>
              </a:rPr>
              <a:t>Key Message 2.3:  Maintainability of the ERTMS system</a:t>
            </a:r>
          </a:p>
          <a:p>
            <a:pPr marL="742950" lvl="1" indent="-342900">
              <a:spcBef>
                <a:spcPts val="0"/>
              </a:spcBef>
              <a:spcAft>
                <a:spcPts val="2400"/>
              </a:spcAft>
              <a:buFont typeface="Arial" panose="020B0604020202020204" pitchFamily="34" charset="0"/>
              <a:buChar char="•"/>
              <a:tabLst>
                <a:tab pos="8158163" algn="r"/>
              </a:tabLst>
            </a:pPr>
            <a:r>
              <a:rPr lang="en-GB" dirty="0">
                <a:solidFill>
                  <a:schemeClr val="tx1"/>
                </a:solidFill>
              </a:rPr>
              <a:t>EU Policy objective:  Providing fully compliant ERTMS products (without deviations/partial fulfilment) allowing vehicles to operate across the EU (without additional restrictions/modifications if the area of use of a vehicle is extended). </a:t>
            </a:r>
          </a:p>
          <a:p>
            <a:pPr marL="742950" lvl="1" indent="-342900">
              <a:spcBef>
                <a:spcPts val="0"/>
              </a:spcBef>
              <a:spcAft>
                <a:spcPts val="2400"/>
              </a:spcAft>
              <a:buFont typeface="Arial" panose="020B0604020202020204" pitchFamily="34" charset="0"/>
              <a:buChar char="•"/>
              <a:tabLst>
                <a:tab pos="8158163" algn="r"/>
              </a:tabLst>
            </a:pPr>
            <a:r>
              <a:rPr lang="en-GB" dirty="0">
                <a:solidFill>
                  <a:schemeClr val="tx1"/>
                </a:solidFill>
              </a:rPr>
              <a:t>Balancing IM/RU economic interests:  IMs would like that error corrections are implemented in the vehicles in order that temporary mitigation measures can be removed.  IMs/RUs depend on their suppliers for integration of error corrections in their products.</a:t>
            </a:r>
          </a:p>
          <a:p>
            <a:pPr marL="742950" lvl="1" indent="-342900">
              <a:spcBef>
                <a:spcPts val="0"/>
              </a:spcBef>
              <a:spcAft>
                <a:spcPts val="2400"/>
              </a:spcAft>
              <a:buFont typeface="Arial" panose="020B0604020202020204" pitchFamily="34" charset="0"/>
              <a:buChar char="•"/>
              <a:tabLst>
                <a:tab pos="8158163" algn="r"/>
              </a:tabLst>
            </a:pPr>
            <a:endParaRPr lang="en-GB" dirty="0">
              <a:solidFill>
                <a:schemeClr val="tx1"/>
              </a:solidFill>
            </a:endParaRPr>
          </a:p>
          <a:p>
            <a:pPr marL="742950" lvl="1" indent="-342900">
              <a:spcBef>
                <a:spcPts val="0"/>
              </a:spcBef>
              <a:spcAft>
                <a:spcPts val="2400"/>
              </a:spcAft>
              <a:buFont typeface="Symbol" panose="05050102010706020507" pitchFamily="18" charset="2"/>
              <a:buChar char="Þ"/>
              <a:tabLst>
                <a:tab pos="8158163" algn="r"/>
              </a:tabLst>
            </a:pPr>
            <a:r>
              <a:rPr lang="en-GB" dirty="0">
                <a:solidFill>
                  <a:schemeClr val="tx1"/>
                </a:solidFill>
              </a:rPr>
              <a:t>CCS TSI text:  Enforces the maintainability and responsibility of the trackside and on-board suppliers for implementation of errors in products and corrections to be done in products based on error corrections in the specifications </a:t>
            </a:r>
            <a:r>
              <a:rPr lang="en-GB" b="1" dirty="0">
                <a:solidFill>
                  <a:schemeClr val="tx1"/>
                </a:solidFill>
              </a:rPr>
              <a:t>within a well-defined timeframe</a:t>
            </a:r>
            <a:r>
              <a:rPr lang="en-GB" dirty="0">
                <a:solidFill>
                  <a:schemeClr val="tx1"/>
                </a:solidFill>
              </a:rPr>
              <a:t>.  </a:t>
            </a:r>
          </a:p>
          <a:p>
            <a:pPr marL="400050" lvl="1" indent="0">
              <a:spcBef>
                <a:spcPts val="0"/>
              </a:spcBef>
              <a:spcAft>
                <a:spcPts val="2400"/>
              </a:spcAft>
              <a:buNone/>
              <a:tabLst>
                <a:tab pos="8158163" algn="r"/>
              </a:tabLst>
            </a:pPr>
            <a:endParaRPr lang="en-GB" dirty="0">
              <a:solidFill>
                <a:schemeClr val="tx1"/>
              </a:solidFill>
            </a:endParaRPr>
          </a:p>
          <a:p>
            <a:pPr marL="400050" lvl="1" indent="0">
              <a:spcBef>
                <a:spcPts val="0"/>
              </a:spcBef>
              <a:spcAft>
                <a:spcPts val="2400"/>
              </a:spcAft>
              <a:buNone/>
              <a:tabLst>
                <a:tab pos="8158163" algn="r"/>
              </a:tabLst>
            </a:pPr>
            <a:r>
              <a:rPr lang="en-GB" dirty="0">
                <a:solidFill>
                  <a:schemeClr val="tx1"/>
                </a:solidFill>
              </a:rPr>
              <a:t>	</a:t>
            </a:r>
          </a:p>
        </p:txBody>
      </p:sp>
    </p:spTree>
    <p:extLst>
      <p:ext uri="{BB962C8B-B14F-4D97-AF65-F5344CB8AC3E}">
        <p14:creationId xmlns:p14="http://schemas.microsoft.com/office/powerpoint/2010/main" val="2975271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dirty="0"/>
              <a:t>Speakers &amp; Agenda</a:t>
            </a:r>
            <a:endParaRPr lang="en-GB" dirty="0"/>
          </a:p>
        </p:txBody>
      </p:sp>
      <p:graphicFrame>
        <p:nvGraphicFramePr>
          <p:cNvPr id="4" name="Content Placeholder 3">
            <a:extLst>
              <a:ext uri="{FF2B5EF4-FFF2-40B4-BE49-F238E27FC236}">
                <a16:creationId xmlns:a16="http://schemas.microsoft.com/office/drawing/2014/main" id="{ED8E8AB6-951C-40A2-81B5-4DE0F34E3FFB}"/>
              </a:ext>
            </a:extLst>
          </p:cNvPr>
          <p:cNvGraphicFramePr>
            <a:graphicFrameLocks noGrp="1"/>
          </p:cNvGraphicFramePr>
          <p:nvPr>
            <p:ph idx="1"/>
            <p:extLst>
              <p:ext uri="{D42A27DB-BD31-4B8C-83A1-F6EECF244321}">
                <p14:modId xmlns:p14="http://schemas.microsoft.com/office/powerpoint/2010/main" val="2168362318"/>
              </p:ext>
            </p:extLst>
          </p:nvPr>
        </p:nvGraphicFramePr>
        <p:xfrm>
          <a:off x="824753" y="970990"/>
          <a:ext cx="10515600" cy="5024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33EF0D12-D092-4D8E-ADBE-13D467C4C6EC}"/>
              </a:ext>
            </a:extLst>
          </p:cNvPr>
          <p:cNvSpPr txBox="1"/>
          <p:nvPr/>
        </p:nvSpPr>
        <p:spPr>
          <a:xfrm>
            <a:off x="7160560"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
        <p:nvSpPr>
          <p:cNvPr id="15" name="TextBox 14">
            <a:extLst>
              <a:ext uri="{FF2B5EF4-FFF2-40B4-BE49-F238E27FC236}">
                <a16:creationId xmlns:a16="http://schemas.microsoft.com/office/drawing/2014/main" id="{2DFAAF5A-99DD-4870-A7E0-9ED82B34D505}"/>
              </a:ext>
            </a:extLst>
          </p:cNvPr>
          <p:cNvSpPr txBox="1"/>
          <p:nvPr/>
        </p:nvSpPr>
        <p:spPr>
          <a:xfrm>
            <a:off x="9331138" y="4967220"/>
            <a:ext cx="2052918" cy="369332"/>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Next </a:t>
            </a:r>
            <a:r>
              <a:rPr lang="fr-BE" sz="1800" b="1" i="1" kern="1200" dirty="0" err="1">
                <a:solidFill>
                  <a:srgbClr val="ED7D31"/>
                </a:solidFill>
                <a:latin typeface="Calibri" panose="020F0502020204030204"/>
                <a:ea typeface="+mn-ea"/>
                <a:cs typeface="+mn-cs"/>
              </a:rPr>
              <a:t>Steps</a:t>
            </a:r>
            <a:endParaRPr lang="en-GB" sz="1800" b="1" i="1" kern="1200" dirty="0">
              <a:solidFill>
                <a:srgbClr val="ED7D31"/>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C6C94868-0D92-40FF-98B0-83286A36CEA3}"/>
              </a:ext>
            </a:extLst>
          </p:cNvPr>
          <p:cNvSpPr txBox="1"/>
          <p:nvPr/>
        </p:nvSpPr>
        <p:spPr>
          <a:xfrm>
            <a:off x="796740" y="4868490"/>
            <a:ext cx="2052918" cy="646331"/>
          </a:xfrm>
          <a:prstGeom prst="rect">
            <a:avLst/>
          </a:prstGeom>
          <a:noFill/>
        </p:spPr>
        <p:txBody>
          <a:bodyPr wrap="square" rtlCol="0" anchor="ctr">
            <a:spAutoFit/>
          </a:bodyPr>
          <a:lstStyle/>
          <a:p>
            <a:pPr lvl="0" algn="ctr">
              <a:buNone/>
            </a:pPr>
            <a:r>
              <a:rPr lang="fr-BE" sz="1800" b="1" i="1" dirty="0">
                <a:solidFill>
                  <a:schemeClr val="accent2"/>
                </a:solidFill>
              </a:rPr>
              <a:t>The Legal Background</a:t>
            </a:r>
            <a:endParaRPr lang="en-GB" sz="1800" i="1" dirty="0"/>
          </a:p>
        </p:txBody>
      </p:sp>
      <p:sp>
        <p:nvSpPr>
          <p:cNvPr id="13" name="TextBox 12">
            <a:extLst>
              <a:ext uri="{FF2B5EF4-FFF2-40B4-BE49-F238E27FC236}">
                <a16:creationId xmlns:a16="http://schemas.microsoft.com/office/drawing/2014/main" id="{657151E2-66B6-48DC-B0BB-D1C72CD91247}"/>
              </a:ext>
            </a:extLst>
          </p:cNvPr>
          <p:cNvSpPr txBox="1"/>
          <p:nvPr/>
        </p:nvSpPr>
        <p:spPr>
          <a:xfrm>
            <a:off x="2978522" y="4868489"/>
            <a:ext cx="2052918" cy="646331"/>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The Commission </a:t>
            </a:r>
            <a:r>
              <a:rPr lang="fr-BE" sz="1800" b="1" i="1" kern="1200" dirty="0" err="1">
                <a:solidFill>
                  <a:srgbClr val="ED7D31"/>
                </a:solidFill>
                <a:latin typeface="Calibri" panose="020F0502020204030204"/>
                <a:ea typeface="+mn-ea"/>
                <a:cs typeface="+mn-cs"/>
              </a:rPr>
              <a:t>request</a:t>
            </a:r>
            <a:endParaRPr lang="en-GB" sz="1800" b="1" i="1" kern="1200" dirty="0">
              <a:solidFill>
                <a:srgbClr val="ED7D31"/>
              </a:solidFill>
              <a:latin typeface="Calibri" panose="020F0502020204030204"/>
              <a:ea typeface="+mn-ea"/>
              <a:cs typeface="+mn-cs"/>
            </a:endParaRPr>
          </a:p>
        </p:txBody>
      </p:sp>
      <p:sp>
        <p:nvSpPr>
          <p:cNvPr id="14" name="TextBox 13">
            <a:extLst>
              <a:ext uri="{FF2B5EF4-FFF2-40B4-BE49-F238E27FC236}">
                <a16:creationId xmlns:a16="http://schemas.microsoft.com/office/drawing/2014/main" id="{0F75F9A6-899B-47F2-9939-AF92CB8F29F2}"/>
              </a:ext>
            </a:extLst>
          </p:cNvPr>
          <p:cNvSpPr txBox="1"/>
          <p:nvPr/>
        </p:nvSpPr>
        <p:spPr>
          <a:xfrm>
            <a:off x="5048812"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Tree>
    <p:extLst>
      <p:ext uri="{BB962C8B-B14F-4D97-AF65-F5344CB8AC3E}">
        <p14:creationId xmlns:p14="http://schemas.microsoft.com/office/powerpoint/2010/main" val="179478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15BE-62CB-46FA-AF88-0447928B38C1}"/>
              </a:ext>
            </a:extLst>
          </p:cNvPr>
          <p:cNvSpPr>
            <a:spLocks noGrp="1"/>
          </p:cNvSpPr>
          <p:nvPr>
            <p:ph type="title"/>
          </p:nvPr>
        </p:nvSpPr>
        <p:spPr/>
        <p:txBody>
          <a:bodyPr/>
          <a:lstStyle/>
          <a:p>
            <a:r>
              <a:rPr lang="fr-BE" dirty="0"/>
              <a:t>Planning</a:t>
            </a:r>
            <a:endParaRPr lang="en-GB" dirty="0"/>
          </a:p>
        </p:txBody>
      </p:sp>
      <p:graphicFrame>
        <p:nvGraphicFramePr>
          <p:cNvPr id="4" name="Content Placeholder 3">
            <a:extLst>
              <a:ext uri="{FF2B5EF4-FFF2-40B4-BE49-F238E27FC236}">
                <a16:creationId xmlns:a16="http://schemas.microsoft.com/office/drawing/2014/main" id="{D0B71BEE-2921-48DE-BAB0-04686124100B}"/>
              </a:ext>
            </a:extLst>
          </p:cNvPr>
          <p:cNvGraphicFramePr>
            <a:graphicFrameLocks noGrp="1"/>
          </p:cNvGraphicFramePr>
          <p:nvPr>
            <p:ph idx="1"/>
          </p:nvPr>
        </p:nvGraphicFramePr>
        <p:xfrm>
          <a:off x="-406675" y="916781"/>
          <a:ext cx="12692270" cy="5024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6C2F424-EF88-4654-B0FC-6F2F93BE5549}"/>
              </a:ext>
            </a:extLst>
          </p:cNvPr>
          <p:cNvSpPr txBox="1"/>
          <p:nvPr/>
        </p:nvSpPr>
        <p:spPr>
          <a:xfrm>
            <a:off x="159026" y="4174433"/>
            <a:ext cx="1252331" cy="369332"/>
          </a:xfrm>
          <a:prstGeom prst="rect">
            <a:avLst/>
          </a:prstGeom>
          <a:noFill/>
        </p:spPr>
        <p:txBody>
          <a:bodyPr wrap="square" rtlCol="0">
            <a:spAutoFit/>
          </a:bodyPr>
          <a:lstStyle/>
          <a:p>
            <a:r>
              <a:rPr lang="fr-BE" dirty="0"/>
              <a:t>EC </a:t>
            </a:r>
            <a:r>
              <a:rPr lang="fr-BE" dirty="0" err="1"/>
              <a:t>Request</a:t>
            </a:r>
            <a:endParaRPr lang="en-GB" dirty="0"/>
          </a:p>
        </p:txBody>
      </p:sp>
      <p:sp>
        <p:nvSpPr>
          <p:cNvPr id="5" name="TextBox 4">
            <a:extLst>
              <a:ext uri="{FF2B5EF4-FFF2-40B4-BE49-F238E27FC236}">
                <a16:creationId xmlns:a16="http://schemas.microsoft.com/office/drawing/2014/main" id="{531D9359-833F-4D25-9A3D-BF2D769258EA}"/>
              </a:ext>
            </a:extLst>
          </p:cNvPr>
          <p:cNvSpPr txBox="1"/>
          <p:nvPr/>
        </p:nvSpPr>
        <p:spPr>
          <a:xfrm>
            <a:off x="1411357" y="1685340"/>
            <a:ext cx="1656522" cy="923330"/>
          </a:xfrm>
          <a:prstGeom prst="rect">
            <a:avLst/>
          </a:prstGeom>
          <a:noFill/>
        </p:spPr>
        <p:txBody>
          <a:bodyPr wrap="square" rtlCol="0">
            <a:spAutoFit/>
          </a:bodyPr>
          <a:lstStyle/>
          <a:p>
            <a:pPr algn="ctr"/>
            <a:r>
              <a:rPr lang="fr-BE" dirty="0"/>
              <a:t>ERA </a:t>
            </a:r>
            <a:r>
              <a:rPr lang="fr-BE" dirty="0" err="1"/>
              <a:t>works</a:t>
            </a:r>
            <a:endParaRPr lang="fr-BE" dirty="0"/>
          </a:p>
          <a:p>
            <a:pPr algn="ctr"/>
            <a:r>
              <a:rPr lang="fr-BE" dirty="0"/>
              <a:t>(</a:t>
            </a:r>
            <a:r>
              <a:rPr lang="fr-BE" dirty="0" err="1"/>
              <a:t>together</a:t>
            </a:r>
            <a:r>
              <a:rPr lang="fr-BE" dirty="0"/>
              <a:t> </a:t>
            </a:r>
            <a:r>
              <a:rPr lang="fr-BE" dirty="0" err="1"/>
              <a:t>with</a:t>
            </a:r>
            <a:r>
              <a:rPr lang="fr-BE" dirty="0"/>
              <a:t> the </a:t>
            </a:r>
            <a:r>
              <a:rPr lang="fr-BE" dirty="0" err="1"/>
              <a:t>sector</a:t>
            </a:r>
            <a:r>
              <a:rPr lang="fr-BE" dirty="0"/>
              <a:t>)</a:t>
            </a:r>
            <a:endParaRPr lang="en-GB" dirty="0"/>
          </a:p>
        </p:txBody>
      </p:sp>
      <p:sp>
        <p:nvSpPr>
          <p:cNvPr id="6" name="TextBox 5">
            <a:extLst>
              <a:ext uri="{FF2B5EF4-FFF2-40B4-BE49-F238E27FC236}">
                <a16:creationId xmlns:a16="http://schemas.microsoft.com/office/drawing/2014/main" id="{1EFA5E83-AAAB-45D5-BF75-1DAF75325BD3}"/>
              </a:ext>
            </a:extLst>
          </p:cNvPr>
          <p:cNvSpPr txBox="1"/>
          <p:nvPr/>
        </p:nvSpPr>
        <p:spPr>
          <a:xfrm>
            <a:off x="3067879" y="4157434"/>
            <a:ext cx="1477618" cy="369332"/>
          </a:xfrm>
          <a:prstGeom prst="rect">
            <a:avLst/>
          </a:prstGeom>
          <a:noFill/>
        </p:spPr>
        <p:txBody>
          <a:bodyPr wrap="square" rtlCol="0">
            <a:spAutoFit/>
          </a:bodyPr>
          <a:lstStyle/>
          <a:p>
            <a:pPr algn="ctr"/>
            <a:r>
              <a:rPr lang="fr-BE" dirty="0"/>
              <a:t>Consultation</a:t>
            </a:r>
            <a:endParaRPr lang="en-GB" dirty="0"/>
          </a:p>
        </p:txBody>
      </p:sp>
      <p:sp>
        <p:nvSpPr>
          <p:cNvPr id="7" name="TextBox 6">
            <a:extLst>
              <a:ext uri="{FF2B5EF4-FFF2-40B4-BE49-F238E27FC236}">
                <a16:creationId xmlns:a16="http://schemas.microsoft.com/office/drawing/2014/main" id="{3E2D84F4-F7A3-45E3-A7BE-7FAB767FF2C4}"/>
              </a:ext>
            </a:extLst>
          </p:cNvPr>
          <p:cNvSpPr txBox="1"/>
          <p:nvPr/>
        </p:nvSpPr>
        <p:spPr>
          <a:xfrm>
            <a:off x="4389784" y="1962339"/>
            <a:ext cx="1931506" cy="646331"/>
          </a:xfrm>
          <a:prstGeom prst="rect">
            <a:avLst/>
          </a:prstGeom>
          <a:noFill/>
        </p:spPr>
        <p:txBody>
          <a:bodyPr wrap="square" rtlCol="0">
            <a:spAutoFit/>
          </a:bodyPr>
          <a:lstStyle/>
          <a:p>
            <a:pPr algn="ctr"/>
            <a:r>
              <a:rPr lang="fr-BE" dirty="0"/>
              <a:t>First Draft </a:t>
            </a:r>
            <a:r>
              <a:rPr lang="fr-BE" dirty="0" err="1"/>
              <a:t>Recommendation</a:t>
            </a:r>
            <a:endParaRPr lang="en-GB" dirty="0"/>
          </a:p>
        </p:txBody>
      </p:sp>
      <p:sp>
        <p:nvSpPr>
          <p:cNvPr id="8" name="TextBox 7">
            <a:extLst>
              <a:ext uri="{FF2B5EF4-FFF2-40B4-BE49-F238E27FC236}">
                <a16:creationId xmlns:a16="http://schemas.microsoft.com/office/drawing/2014/main" id="{8038AEB2-38EB-442A-9820-FD2DB6156B2C}"/>
              </a:ext>
            </a:extLst>
          </p:cNvPr>
          <p:cNvSpPr txBox="1"/>
          <p:nvPr/>
        </p:nvSpPr>
        <p:spPr>
          <a:xfrm>
            <a:off x="5847518" y="4124952"/>
            <a:ext cx="1964635" cy="646331"/>
          </a:xfrm>
          <a:prstGeom prst="rect">
            <a:avLst/>
          </a:prstGeom>
          <a:noFill/>
        </p:spPr>
        <p:txBody>
          <a:bodyPr wrap="square" rtlCol="0">
            <a:spAutoFit/>
          </a:bodyPr>
          <a:lstStyle/>
          <a:p>
            <a:pPr algn="ctr"/>
            <a:r>
              <a:rPr lang="fr-BE" dirty="0"/>
              <a:t>Final </a:t>
            </a:r>
            <a:r>
              <a:rPr lang="fr-BE" dirty="0" err="1"/>
              <a:t>Recommendation</a:t>
            </a:r>
            <a:endParaRPr lang="en-GB" dirty="0"/>
          </a:p>
        </p:txBody>
      </p:sp>
      <p:sp>
        <p:nvSpPr>
          <p:cNvPr id="9" name="TextBox 8">
            <a:extLst>
              <a:ext uri="{FF2B5EF4-FFF2-40B4-BE49-F238E27FC236}">
                <a16:creationId xmlns:a16="http://schemas.microsoft.com/office/drawing/2014/main" id="{546006C4-4003-47C6-AA81-5BB0765558C8}"/>
              </a:ext>
            </a:extLst>
          </p:cNvPr>
          <p:cNvSpPr txBox="1"/>
          <p:nvPr/>
        </p:nvSpPr>
        <p:spPr>
          <a:xfrm>
            <a:off x="7646505" y="1963910"/>
            <a:ext cx="1477618" cy="646331"/>
          </a:xfrm>
          <a:prstGeom prst="rect">
            <a:avLst/>
          </a:prstGeom>
          <a:noFill/>
        </p:spPr>
        <p:txBody>
          <a:bodyPr wrap="square" rtlCol="0">
            <a:spAutoFit/>
          </a:bodyPr>
          <a:lstStyle/>
          <a:p>
            <a:pPr algn="ctr"/>
            <a:r>
              <a:rPr lang="fr-BE" dirty="0"/>
              <a:t>RISC </a:t>
            </a:r>
            <a:r>
              <a:rPr lang="fr-BE" dirty="0" err="1"/>
              <a:t>Presentation</a:t>
            </a:r>
            <a:endParaRPr lang="en-GB" dirty="0"/>
          </a:p>
        </p:txBody>
      </p:sp>
      <p:sp>
        <p:nvSpPr>
          <p:cNvPr id="10" name="TextBox 9">
            <a:extLst>
              <a:ext uri="{FF2B5EF4-FFF2-40B4-BE49-F238E27FC236}">
                <a16:creationId xmlns:a16="http://schemas.microsoft.com/office/drawing/2014/main" id="{62413A9E-CF92-4598-8036-7C439A5EF661}"/>
              </a:ext>
            </a:extLst>
          </p:cNvPr>
          <p:cNvSpPr txBox="1"/>
          <p:nvPr/>
        </p:nvSpPr>
        <p:spPr>
          <a:xfrm>
            <a:off x="8981658" y="4124952"/>
            <a:ext cx="1656522" cy="1200329"/>
          </a:xfrm>
          <a:prstGeom prst="rect">
            <a:avLst/>
          </a:prstGeom>
          <a:noFill/>
        </p:spPr>
        <p:txBody>
          <a:bodyPr wrap="square" rtlCol="0">
            <a:spAutoFit/>
          </a:bodyPr>
          <a:lstStyle/>
          <a:p>
            <a:pPr algn="ctr"/>
            <a:r>
              <a:rPr lang="fr-BE" dirty="0"/>
              <a:t>RISC Opinion on EC </a:t>
            </a:r>
            <a:r>
              <a:rPr lang="fr-BE" dirty="0" err="1"/>
              <a:t>Implementing</a:t>
            </a:r>
            <a:r>
              <a:rPr lang="fr-BE" dirty="0"/>
              <a:t> </a:t>
            </a:r>
            <a:r>
              <a:rPr lang="fr-BE" dirty="0" err="1"/>
              <a:t>Act</a:t>
            </a:r>
            <a:endParaRPr lang="en-GB" dirty="0"/>
          </a:p>
        </p:txBody>
      </p:sp>
      <p:sp>
        <p:nvSpPr>
          <p:cNvPr id="11" name="TextBox 10">
            <a:extLst>
              <a:ext uri="{FF2B5EF4-FFF2-40B4-BE49-F238E27FC236}">
                <a16:creationId xmlns:a16="http://schemas.microsoft.com/office/drawing/2014/main" id="{6AD4E46E-18C0-47D7-9D38-3295BD486E56}"/>
              </a:ext>
            </a:extLst>
          </p:cNvPr>
          <p:cNvSpPr txBox="1"/>
          <p:nvPr/>
        </p:nvSpPr>
        <p:spPr>
          <a:xfrm>
            <a:off x="10535478" y="1685340"/>
            <a:ext cx="1656522" cy="923330"/>
          </a:xfrm>
          <a:prstGeom prst="rect">
            <a:avLst/>
          </a:prstGeom>
          <a:noFill/>
        </p:spPr>
        <p:txBody>
          <a:bodyPr wrap="square" rtlCol="0">
            <a:spAutoFit/>
          </a:bodyPr>
          <a:lstStyle/>
          <a:p>
            <a:pPr algn="ctr"/>
            <a:r>
              <a:rPr lang="fr-BE" dirty="0"/>
              <a:t>Publication in OJEU and enter </a:t>
            </a:r>
            <a:r>
              <a:rPr lang="fr-BE" dirty="0" err="1"/>
              <a:t>into</a:t>
            </a:r>
            <a:r>
              <a:rPr lang="fr-BE" dirty="0"/>
              <a:t> force</a:t>
            </a:r>
            <a:endParaRPr lang="en-GB" dirty="0"/>
          </a:p>
        </p:txBody>
      </p:sp>
    </p:spTree>
    <p:extLst>
      <p:ext uri="{BB962C8B-B14F-4D97-AF65-F5344CB8AC3E}">
        <p14:creationId xmlns:p14="http://schemas.microsoft.com/office/powerpoint/2010/main" val="3538732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36D14-7A91-44A0-857F-1378CC0E95D4}"/>
              </a:ext>
            </a:extLst>
          </p:cNvPr>
          <p:cNvSpPr>
            <a:spLocks noGrp="1"/>
          </p:cNvSpPr>
          <p:nvPr>
            <p:ph type="title"/>
          </p:nvPr>
        </p:nvSpPr>
        <p:spPr/>
        <p:txBody>
          <a:bodyPr/>
          <a:lstStyle/>
          <a:p>
            <a:r>
              <a:rPr lang="fr-BE" dirty="0"/>
              <a:t>Next </a:t>
            </a:r>
            <a:r>
              <a:rPr lang="fr-BE" dirty="0" err="1"/>
              <a:t>step</a:t>
            </a:r>
            <a:endParaRPr lang="en-GB" dirty="0"/>
          </a:p>
        </p:txBody>
      </p:sp>
      <p:sp>
        <p:nvSpPr>
          <p:cNvPr id="4" name="Content Placeholder 3">
            <a:extLst>
              <a:ext uri="{FF2B5EF4-FFF2-40B4-BE49-F238E27FC236}">
                <a16:creationId xmlns:a16="http://schemas.microsoft.com/office/drawing/2014/main" id="{C6445009-1CA3-4545-A109-16D7C69B605C}"/>
              </a:ext>
            </a:extLst>
          </p:cNvPr>
          <p:cNvSpPr>
            <a:spLocks noGrp="1"/>
          </p:cNvSpPr>
          <p:nvPr>
            <p:ph idx="1"/>
          </p:nvPr>
        </p:nvSpPr>
        <p:spPr>
          <a:xfrm>
            <a:off x="836084" y="4913742"/>
            <a:ext cx="10658661" cy="1423351"/>
          </a:xfrm>
        </p:spPr>
        <p:txBody>
          <a:bodyPr/>
          <a:lstStyle/>
          <a:p>
            <a:r>
              <a:rPr lang="fr-BE" dirty="0"/>
              <a:t>Consultation on ERA </a:t>
            </a:r>
            <a:r>
              <a:rPr lang="fr-BE" dirty="0" err="1"/>
              <a:t>website</a:t>
            </a:r>
            <a:r>
              <a:rPr lang="fr-BE" dirty="0"/>
              <a:t> </a:t>
            </a:r>
            <a:r>
              <a:rPr lang="fr-BE" dirty="0" err="1"/>
              <a:t>will</a:t>
            </a:r>
            <a:r>
              <a:rPr lang="fr-BE" dirty="0"/>
              <a:t> start on 18 March for a 3-months </a:t>
            </a:r>
            <a:r>
              <a:rPr lang="fr-BE" dirty="0" err="1"/>
              <a:t>period</a:t>
            </a:r>
            <a:endParaRPr lang="en-GB" dirty="0"/>
          </a:p>
        </p:txBody>
      </p:sp>
      <p:pic>
        <p:nvPicPr>
          <p:cNvPr id="6" name="Picture 5">
            <a:extLst>
              <a:ext uri="{FF2B5EF4-FFF2-40B4-BE49-F238E27FC236}">
                <a16:creationId xmlns:a16="http://schemas.microsoft.com/office/drawing/2014/main" id="{07F6075D-6E54-4DB9-9BB2-F904FB62D997}"/>
              </a:ext>
            </a:extLst>
          </p:cNvPr>
          <p:cNvPicPr>
            <a:picLocks noChangeAspect="1"/>
          </p:cNvPicPr>
          <p:nvPr/>
        </p:nvPicPr>
        <p:blipFill>
          <a:blip r:embed="rId2"/>
          <a:stretch>
            <a:fillRect/>
          </a:stretch>
        </p:blipFill>
        <p:spPr>
          <a:xfrm>
            <a:off x="911310" y="1162100"/>
            <a:ext cx="10444606" cy="3816299"/>
          </a:xfrm>
          <a:prstGeom prst="rect">
            <a:avLst/>
          </a:prstGeom>
        </p:spPr>
      </p:pic>
      <p:sp>
        <p:nvSpPr>
          <p:cNvPr id="7" name="Oval 6">
            <a:extLst>
              <a:ext uri="{FF2B5EF4-FFF2-40B4-BE49-F238E27FC236}">
                <a16:creationId xmlns:a16="http://schemas.microsoft.com/office/drawing/2014/main" id="{1FC9AD99-BD48-4F48-A276-6585A546564C}"/>
              </a:ext>
            </a:extLst>
          </p:cNvPr>
          <p:cNvSpPr/>
          <p:nvPr/>
        </p:nvSpPr>
        <p:spPr>
          <a:xfrm>
            <a:off x="836084" y="3429000"/>
            <a:ext cx="2516716" cy="125383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0592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F7787-5A88-4371-93C7-C21DB5090137}"/>
              </a:ext>
            </a:extLst>
          </p:cNvPr>
          <p:cNvSpPr>
            <a:spLocks noGrp="1"/>
          </p:cNvSpPr>
          <p:nvPr>
            <p:ph type="title"/>
          </p:nvPr>
        </p:nvSpPr>
        <p:spPr/>
        <p:txBody>
          <a:bodyPr/>
          <a:lstStyle/>
          <a:p>
            <a:r>
              <a:rPr lang="fr-BE" dirty="0" err="1"/>
              <a:t>Give</a:t>
            </a:r>
            <a:r>
              <a:rPr lang="fr-BE" dirty="0"/>
              <a:t> us </a:t>
            </a:r>
            <a:r>
              <a:rPr lang="fr-BE" dirty="0" err="1"/>
              <a:t>your</a:t>
            </a:r>
            <a:r>
              <a:rPr lang="fr-BE" dirty="0"/>
              <a:t> feedback</a:t>
            </a:r>
            <a:endParaRPr lang="en-GB" dirty="0"/>
          </a:p>
        </p:txBody>
      </p:sp>
      <p:pic>
        <p:nvPicPr>
          <p:cNvPr id="6" name="Content Placeholder 5">
            <a:extLst>
              <a:ext uri="{FF2B5EF4-FFF2-40B4-BE49-F238E27FC236}">
                <a16:creationId xmlns:a16="http://schemas.microsoft.com/office/drawing/2014/main" id="{3B2F0797-1F66-4DC4-8D98-108F713171A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583781" y="1152525"/>
            <a:ext cx="5024438" cy="5024438"/>
          </a:xfrm>
        </p:spPr>
      </p:pic>
    </p:spTree>
    <p:extLst>
      <p:ext uri="{BB962C8B-B14F-4D97-AF65-F5344CB8AC3E}">
        <p14:creationId xmlns:p14="http://schemas.microsoft.com/office/powerpoint/2010/main" val="2575386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dirty="0"/>
              <a:t>Upcoming Free Webinar</a:t>
            </a:r>
            <a:endParaRPr lang="en-GB" dirty="0"/>
          </a:p>
        </p:txBody>
      </p:sp>
      <p:sp>
        <p:nvSpPr>
          <p:cNvPr id="11" name="Rectangle 10">
            <a:extLst>
              <a:ext uri="{FF2B5EF4-FFF2-40B4-BE49-F238E27FC236}">
                <a16:creationId xmlns:a16="http://schemas.microsoft.com/office/drawing/2014/main" id="{771209D2-03E5-4CE5-AE5E-B3FBA3CBC323}"/>
              </a:ext>
            </a:extLst>
          </p:cNvPr>
          <p:cNvSpPr/>
          <p:nvPr/>
        </p:nvSpPr>
        <p:spPr>
          <a:xfrm>
            <a:off x="1018467" y="1655451"/>
            <a:ext cx="10123471" cy="2062103"/>
          </a:xfrm>
          <a:prstGeom prst="rect">
            <a:avLst/>
          </a:prstGeom>
        </p:spPr>
        <p:txBody>
          <a:bodyPr wrap="square">
            <a:spAutoFit/>
          </a:bodyPr>
          <a:lstStyle/>
          <a:p>
            <a:pPr algn="ctr"/>
            <a:r>
              <a:rPr lang="en-US" sz="3200" b="1" dirty="0"/>
              <a:t>17 March, 15.30-16.30 CET (UTC+1)</a:t>
            </a:r>
          </a:p>
          <a:p>
            <a:pPr algn="ctr"/>
            <a:r>
              <a:rPr lang="fr-BE" sz="3200" dirty="0" err="1">
                <a:solidFill>
                  <a:srgbClr val="004494"/>
                </a:solidFill>
                <a:latin typeface="Calibri"/>
                <a:ea typeface="+mj-ea"/>
                <a:cs typeface="+mj-cs"/>
              </a:rPr>
              <a:t>Announcing</a:t>
            </a:r>
            <a:r>
              <a:rPr lang="fr-BE" sz="3200" dirty="0">
                <a:solidFill>
                  <a:srgbClr val="004494"/>
                </a:solidFill>
                <a:latin typeface="Calibri"/>
                <a:ea typeface="+mj-ea"/>
                <a:cs typeface="+mj-cs"/>
              </a:rPr>
              <a:t> the ERTMS </a:t>
            </a:r>
            <a:r>
              <a:rPr lang="fr-BE" sz="3200" dirty="0" err="1">
                <a:solidFill>
                  <a:srgbClr val="004494"/>
                </a:solidFill>
                <a:latin typeface="Calibri"/>
                <a:ea typeface="+mj-ea"/>
                <a:cs typeface="+mj-cs"/>
              </a:rPr>
              <a:t>Conference</a:t>
            </a:r>
            <a:endParaRPr lang="fr-BE" sz="3200" dirty="0">
              <a:solidFill>
                <a:srgbClr val="004494"/>
              </a:solidFill>
              <a:latin typeface="Calibri"/>
              <a:ea typeface="+mj-ea"/>
              <a:cs typeface="+mj-cs"/>
            </a:endParaRPr>
          </a:p>
          <a:p>
            <a:pPr algn="ctr"/>
            <a:endParaRPr lang="en-US" sz="3200" dirty="0">
              <a:solidFill>
                <a:srgbClr val="004494"/>
              </a:solidFill>
              <a:latin typeface="Calibri"/>
              <a:ea typeface="+mj-ea"/>
              <a:cs typeface="+mj-cs"/>
            </a:endParaRPr>
          </a:p>
          <a:p>
            <a:pPr algn="ctr"/>
            <a:endParaRPr lang="en-GB" sz="3200" dirty="0">
              <a:solidFill>
                <a:schemeClr val="bg1"/>
              </a:solidFill>
            </a:endParaRPr>
          </a:p>
        </p:txBody>
      </p:sp>
      <p:pic>
        <p:nvPicPr>
          <p:cNvPr id="12" name="Picture 11" descr="Text&#10;&#10;Description automatically generated">
            <a:extLst>
              <a:ext uri="{FF2B5EF4-FFF2-40B4-BE49-F238E27FC236}">
                <a16:creationId xmlns:a16="http://schemas.microsoft.com/office/drawing/2014/main" id="{CA9BAC5B-32B7-44AD-856F-397166CC60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429" y="4713657"/>
            <a:ext cx="3267285" cy="2238377"/>
          </a:xfrm>
          <a:prstGeom prst="rect">
            <a:avLst/>
          </a:prstGeom>
        </p:spPr>
      </p:pic>
      <p:sp>
        <p:nvSpPr>
          <p:cNvPr id="7" name="TextBox 6">
            <a:extLst>
              <a:ext uri="{FF2B5EF4-FFF2-40B4-BE49-F238E27FC236}">
                <a16:creationId xmlns:a16="http://schemas.microsoft.com/office/drawing/2014/main" id="{E08CCD07-5546-4605-A4EC-50B1D675EBCA}"/>
              </a:ext>
            </a:extLst>
          </p:cNvPr>
          <p:cNvSpPr txBox="1"/>
          <p:nvPr/>
        </p:nvSpPr>
        <p:spPr>
          <a:xfrm>
            <a:off x="9991234" y="4713657"/>
            <a:ext cx="2506894" cy="369332"/>
          </a:xfrm>
          <a:prstGeom prst="rect">
            <a:avLst/>
          </a:prstGeom>
          <a:noFill/>
        </p:spPr>
        <p:txBody>
          <a:bodyPr wrap="square">
            <a:spAutoFit/>
          </a:bodyPr>
          <a:lstStyle/>
          <a:p>
            <a:r>
              <a:rPr lang="fr-BE" dirty="0" err="1">
                <a:solidFill>
                  <a:srgbClr val="004494"/>
                </a:solidFill>
                <a:latin typeface="Calibri"/>
                <a:ea typeface="+mj-ea"/>
                <a:cs typeface="+mj-cs"/>
              </a:rPr>
              <a:t>Give</a:t>
            </a:r>
            <a:r>
              <a:rPr lang="fr-BE" dirty="0">
                <a:solidFill>
                  <a:srgbClr val="004494"/>
                </a:solidFill>
                <a:latin typeface="Calibri"/>
                <a:ea typeface="+mj-ea"/>
                <a:cs typeface="+mj-cs"/>
              </a:rPr>
              <a:t> us </a:t>
            </a:r>
            <a:r>
              <a:rPr lang="fr-BE" dirty="0" err="1">
                <a:solidFill>
                  <a:srgbClr val="004494"/>
                </a:solidFill>
                <a:latin typeface="Calibri"/>
                <a:ea typeface="+mj-ea"/>
                <a:cs typeface="+mj-cs"/>
              </a:rPr>
              <a:t>your</a:t>
            </a:r>
            <a:r>
              <a:rPr lang="fr-BE" dirty="0">
                <a:solidFill>
                  <a:srgbClr val="004494"/>
                </a:solidFill>
                <a:latin typeface="Calibri"/>
                <a:ea typeface="+mj-ea"/>
                <a:cs typeface="+mj-cs"/>
              </a:rPr>
              <a:t> feedback</a:t>
            </a:r>
            <a:endParaRPr lang="en-GB" dirty="0">
              <a:solidFill>
                <a:srgbClr val="004494"/>
              </a:solidFill>
              <a:latin typeface="Calibri"/>
              <a:ea typeface="+mj-ea"/>
              <a:cs typeface="+mj-cs"/>
            </a:endParaRPr>
          </a:p>
        </p:txBody>
      </p:sp>
      <p:pic>
        <p:nvPicPr>
          <p:cNvPr id="8" name="Picture 7" descr="Logo, company name&#10;&#10;Description automatically generated">
            <a:extLst>
              <a:ext uri="{FF2B5EF4-FFF2-40B4-BE49-F238E27FC236}">
                <a16:creationId xmlns:a16="http://schemas.microsoft.com/office/drawing/2014/main" id="{41EBCC1C-5F69-4AEB-88D3-DC5A93317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146" y="3482436"/>
            <a:ext cx="2029850" cy="1231221"/>
          </a:xfrm>
          <a:prstGeom prst="rect">
            <a:avLst/>
          </a:prstGeom>
        </p:spPr>
      </p:pic>
      <p:pic>
        <p:nvPicPr>
          <p:cNvPr id="14" name="Content Placeholder 13">
            <a:extLst>
              <a:ext uri="{FF2B5EF4-FFF2-40B4-BE49-F238E27FC236}">
                <a16:creationId xmlns:a16="http://schemas.microsoft.com/office/drawing/2014/main" id="{8E4D47EC-73C9-44F2-8513-1F15E265826D}"/>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10342766" y="5082989"/>
            <a:ext cx="1598344" cy="1598344"/>
          </a:xfrm>
        </p:spPr>
      </p:pic>
    </p:spTree>
    <p:extLst>
      <p:ext uri="{BB962C8B-B14F-4D97-AF65-F5344CB8AC3E}">
        <p14:creationId xmlns:p14="http://schemas.microsoft.com/office/powerpoint/2010/main" val="2476759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751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775520" y="1268760"/>
          <a:ext cx="864096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normAutofit/>
          </a:bodyPr>
          <a:lstStyle/>
          <a:p>
            <a:r>
              <a:rPr lang="sv-SE" dirty="0"/>
              <a:t>The Agency Prepares Technical Specifications for Interoperability </a:t>
            </a:r>
            <a:br>
              <a:rPr lang="sv-SE" dirty="0"/>
            </a:br>
            <a:r>
              <a:rPr lang="sv-SE" dirty="0"/>
              <a:t>under a Mandate from the European Commission</a:t>
            </a:r>
            <a:endParaRPr lang="en-GB" dirty="0"/>
          </a:p>
        </p:txBody>
      </p:sp>
      <p:grpSp>
        <p:nvGrpSpPr>
          <p:cNvPr id="6" name="Group 5"/>
          <p:cNvGrpSpPr/>
          <p:nvPr/>
        </p:nvGrpSpPr>
        <p:grpSpPr>
          <a:xfrm>
            <a:off x="8962090" y="4992638"/>
            <a:ext cx="1277315" cy="1039673"/>
            <a:chOff x="395536" y="2675820"/>
            <a:chExt cx="3387725" cy="3248025"/>
          </a:xfrm>
        </p:grpSpPr>
        <p:sp>
          <p:nvSpPr>
            <p:cNvPr id="7" name="Freeform 11" descr="Dark vertical"/>
            <p:cNvSpPr>
              <a:spLocks/>
            </p:cNvSpPr>
            <p:nvPr/>
          </p:nvSpPr>
          <p:spPr bwMode="auto">
            <a:xfrm>
              <a:off x="559900" y="4701003"/>
              <a:ext cx="1235220" cy="1136809"/>
            </a:xfrm>
            <a:custGeom>
              <a:avLst/>
              <a:gdLst>
                <a:gd name="T0" fmla="*/ 2147483647 w 1205"/>
                <a:gd name="T1" fmla="*/ 1292134046 h 952"/>
                <a:gd name="T2" fmla="*/ 2147483647 w 1205"/>
                <a:gd name="T3" fmla="*/ 1138308938 h 952"/>
                <a:gd name="T4" fmla="*/ 2147483647 w 1205"/>
                <a:gd name="T5" fmla="*/ 1076777718 h 952"/>
                <a:gd name="T6" fmla="*/ 2147483647 w 1205"/>
                <a:gd name="T7" fmla="*/ 892187980 h 952"/>
                <a:gd name="T8" fmla="*/ 2147483647 w 1205"/>
                <a:gd name="T9" fmla="*/ 738362872 h 952"/>
                <a:gd name="T10" fmla="*/ 2147483647 w 1205"/>
                <a:gd name="T11" fmla="*/ 553771174 h 952"/>
                <a:gd name="T12" fmla="*/ 2147483647 w 1205"/>
                <a:gd name="T13" fmla="*/ 523006544 h 952"/>
                <a:gd name="T14" fmla="*/ 2147483647 w 1205"/>
                <a:gd name="T15" fmla="*/ 492241915 h 952"/>
                <a:gd name="T16" fmla="*/ 2005993962 w 1205"/>
                <a:gd name="T17" fmla="*/ 399946065 h 952"/>
                <a:gd name="T18" fmla="*/ 1487201913 w 1205"/>
                <a:gd name="T19" fmla="*/ 246120957 h 952"/>
                <a:gd name="T20" fmla="*/ 1229727994 w 1205"/>
                <a:gd name="T21" fmla="*/ 184589738 h 952"/>
                <a:gd name="T22" fmla="*/ 776265968 w 1205"/>
                <a:gd name="T23" fmla="*/ 61529259 h 952"/>
                <a:gd name="T24" fmla="*/ 645607883 w 1205"/>
                <a:gd name="T25" fmla="*/ 0 h 952"/>
                <a:gd name="T26" fmla="*/ 518792049 w 1205"/>
                <a:gd name="T27" fmla="*/ 30764629 h 952"/>
                <a:gd name="T28" fmla="*/ 418875890 w 1205"/>
                <a:gd name="T29" fmla="*/ 92295849 h 952"/>
                <a:gd name="T30" fmla="*/ 65330023 w 1205"/>
                <a:gd name="T31" fmla="*/ 184589738 h 952"/>
                <a:gd name="T32" fmla="*/ 96071948 w 1205"/>
                <a:gd name="T33" fmla="*/ 338416807 h 952"/>
                <a:gd name="T34" fmla="*/ 130658085 w 1205"/>
                <a:gd name="T35" fmla="*/ 492241915 h 952"/>
                <a:gd name="T36" fmla="*/ 257473919 w 1205"/>
                <a:gd name="T37" fmla="*/ 676831652 h 952"/>
                <a:gd name="T38" fmla="*/ 322803942 w 1205"/>
                <a:gd name="T39" fmla="*/ 769127501 h 952"/>
                <a:gd name="T40" fmla="*/ 357390078 w 1205"/>
                <a:gd name="T41" fmla="*/ 830656760 h 952"/>
                <a:gd name="T42" fmla="*/ 549533975 w 1205"/>
                <a:gd name="T43" fmla="*/ 892187980 h 952"/>
                <a:gd name="T44" fmla="*/ 745522082 w 1205"/>
                <a:gd name="T45" fmla="*/ 861423351 h 952"/>
                <a:gd name="T46" fmla="*/ 906924053 w 1205"/>
                <a:gd name="T47" fmla="*/ 984483829 h 952"/>
                <a:gd name="T48" fmla="*/ 972254075 w 1205"/>
                <a:gd name="T49" fmla="*/ 1046013088 h 952"/>
                <a:gd name="T50" fmla="*/ 1002997961 w 1205"/>
                <a:gd name="T51" fmla="*/ 1138308938 h 952"/>
                <a:gd name="T52" fmla="*/ 776265968 w 1205"/>
                <a:gd name="T53" fmla="*/ 1261369416 h 952"/>
                <a:gd name="T54" fmla="*/ 680194020 w 1205"/>
                <a:gd name="T55" fmla="*/ 1415194524 h 952"/>
                <a:gd name="T56" fmla="*/ 614863997 w 1205"/>
                <a:gd name="T57" fmla="*/ 1630548891 h 952"/>
                <a:gd name="T58" fmla="*/ 549533975 w 1205"/>
                <a:gd name="T59" fmla="*/ 1661315482 h 952"/>
                <a:gd name="T60" fmla="*/ 484205912 w 1205"/>
                <a:gd name="T61" fmla="*/ 1845905219 h 952"/>
                <a:gd name="T62" fmla="*/ 292060056 w 1205"/>
                <a:gd name="T63" fmla="*/ 1876669849 h 952"/>
                <a:gd name="T64" fmla="*/ 418875890 w 1205"/>
                <a:gd name="T65" fmla="*/ 2147483647 h 952"/>
                <a:gd name="T66" fmla="*/ 388133964 w 1205"/>
                <a:gd name="T67" fmla="*/ 2147483647 h 952"/>
                <a:gd name="T68" fmla="*/ 257473919 w 1205"/>
                <a:gd name="T69" fmla="*/ 2147483647 h 952"/>
                <a:gd name="T70" fmla="*/ 257473919 w 1205"/>
                <a:gd name="T71" fmla="*/ 2147483647 h 952"/>
                <a:gd name="T72" fmla="*/ 322803942 w 1205"/>
                <a:gd name="T73" fmla="*/ 2147483647 h 952"/>
                <a:gd name="T74" fmla="*/ 65330023 w 1205"/>
                <a:gd name="T75" fmla="*/ 2147483647 h 952"/>
                <a:gd name="T76" fmla="*/ 0 w 1205"/>
                <a:gd name="T77" fmla="*/ 2147483647 h 952"/>
                <a:gd name="T78" fmla="*/ 226731993 w 1205"/>
                <a:gd name="T79" fmla="*/ 2147483647 h 952"/>
                <a:gd name="T80" fmla="*/ 418875890 w 1205"/>
                <a:gd name="T81" fmla="*/ 2147483647 h 952"/>
                <a:gd name="T82" fmla="*/ 453462026 w 1205"/>
                <a:gd name="T83" fmla="*/ 2147483647 h 952"/>
                <a:gd name="T84" fmla="*/ 841595991 w 1205"/>
                <a:gd name="T85" fmla="*/ 2147483647 h 952"/>
                <a:gd name="T86" fmla="*/ 1133656046 w 1205"/>
                <a:gd name="T87" fmla="*/ 2147483647 h 952"/>
                <a:gd name="T88" fmla="*/ 1456459988 w 1205"/>
                <a:gd name="T89" fmla="*/ 2147483647 h 952"/>
                <a:gd name="T90" fmla="*/ 2071323985 w 1205"/>
                <a:gd name="T91" fmla="*/ 2147483647 h 952"/>
                <a:gd name="T92" fmla="*/ 2147483647 w 1205"/>
                <a:gd name="T93" fmla="*/ 2147483647 h 952"/>
                <a:gd name="T94" fmla="*/ 2147483647 w 1205"/>
                <a:gd name="T95" fmla="*/ 2147483647 h 952"/>
                <a:gd name="T96" fmla="*/ 2147483647 w 1205"/>
                <a:gd name="T97" fmla="*/ 2147483647 h 952"/>
                <a:gd name="T98" fmla="*/ 2147483647 w 1205"/>
                <a:gd name="T99" fmla="*/ 2147483647 h 952"/>
                <a:gd name="T100" fmla="*/ 2147483647 w 1205"/>
                <a:gd name="T101" fmla="*/ 2147483647 h 952"/>
                <a:gd name="T102" fmla="*/ 2147483647 w 1205"/>
                <a:gd name="T103" fmla="*/ 2147483647 h 952"/>
                <a:gd name="T104" fmla="*/ 2147483647 w 1205"/>
                <a:gd name="T105" fmla="*/ 1938201068 h 952"/>
                <a:gd name="T106" fmla="*/ 2147483647 w 1205"/>
                <a:gd name="T107" fmla="*/ 1815140590 h 952"/>
                <a:gd name="T108" fmla="*/ 2147483647 w 1205"/>
                <a:gd name="T109" fmla="*/ 1692080111 h 952"/>
                <a:gd name="T110" fmla="*/ 2147483647 w 1205"/>
                <a:gd name="T111" fmla="*/ 1445959154 h 952"/>
                <a:gd name="T112" fmla="*/ 2147483647 w 1205"/>
                <a:gd name="T113" fmla="*/ 1415194524 h 952"/>
                <a:gd name="T114" fmla="*/ 2147483647 w 1205"/>
                <a:gd name="T115" fmla="*/ 1353663304 h 9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05" h="952">
                  <a:moveTo>
                    <a:pt x="1180" y="352"/>
                  </a:moveTo>
                  <a:lnTo>
                    <a:pt x="1154" y="336"/>
                  </a:lnTo>
                  <a:lnTo>
                    <a:pt x="1095" y="320"/>
                  </a:lnTo>
                  <a:lnTo>
                    <a:pt x="1036" y="296"/>
                  </a:lnTo>
                  <a:lnTo>
                    <a:pt x="969" y="288"/>
                  </a:lnTo>
                  <a:lnTo>
                    <a:pt x="910" y="280"/>
                  </a:lnTo>
                  <a:lnTo>
                    <a:pt x="893" y="256"/>
                  </a:lnTo>
                  <a:lnTo>
                    <a:pt x="859" y="232"/>
                  </a:lnTo>
                  <a:lnTo>
                    <a:pt x="817" y="224"/>
                  </a:lnTo>
                  <a:lnTo>
                    <a:pt x="784" y="192"/>
                  </a:lnTo>
                  <a:lnTo>
                    <a:pt x="733" y="152"/>
                  </a:lnTo>
                  <a:lnTo>
                    <a:pt x="716" y="144"/>
                  </a:lnTo>
                  <a:lnTo>
                    <a:pt x="699" y="144"/>
                  </a:lnTo>
                  <a:lnTo>
                    <a:pt x="666" y="136"/>
                  </a:lnTo>
                  <a:lnTo>
                    <a:pt x="632" y="120"/>
                  </a:lnTo>
                  <a:lnTo>
                    <a:pt x="598" y="128"/>
                  </a:lnTo>
                  <a:lnTo>
                    <a:pt x="556" y="104"/>
                  </a:lnTo>
                  <a:lnTo>
                    <a:pt x="522" y="104"/>
                  </a:lnTo>
                  <a:lnTo>
                    <a:pt x="480" y="96"/>
                  </a:lnTo>
                  <a:lnTo>
                    <a:pt x="387" y="64"/>
                  </a:lnTo>
                  <a:lnTo>
                    <a:pt x="362" y="48"/>
                  </a:lnTo>
                  <a:lnTo>
                    <a:pt x="320" y="48"/>
                  </a:lnTo>
                  <a:lnTo>
                    <a:pt x="227" y="32"/>
                  </a:lnTo>
                  <a:lnTo>
                    <a:pt x="202" y="16"/>
                  </a:lnTo>
                  <a:lnTo>
                    <a:pt x="185" y="0"/>
                  </a:lnTo>
                  <a:lnTo>
                    <a:pt x="168" y="0"/>
                  </a:lnTo>
                  <a:lnTo>
                    <a:pt x="143" y="0"/>
                  </a:lnTo>
                  <a:lnTo>
                    <a:pt x="135" y="8"/>
                  </a:lnTo>
                  <a:lnTo>
                    <a:pt x="126" y="24"/>
                  </a:lnTo>
                  <a:lnTo>
                    <a:pt x="109" y="24"/>
                  </a:lnTo>
                  <a:lnTo>
                    <a:pt x="59" y="32"/>
                  </a:lnTo>
                  <a:lnTo>
                    <a:pt x="17" y="48"/>
                  </a:lnTo>
                  <a:lnTo>
                    <a:pt x="25" y="80"/>
                  </a:lnTo>
                  <a:lnTo>
                    <a:pt x="25" y="88"/>
                  </a:lnTo>
                  <a:lnTo>
                    <a:pt x="25" y="104"/>
                  </a:lnTo>
                  <a:lnTo>
                    <a:pt x="34" y="128"/>
                  </a:lnTo>
                  <a:lnTo>
                    <a:pt x="17" y="184"/>
                  </a:lnTo>
                  <a:lnTo>
                    <a:pt x="67" y="176"/>
                  </a:lnTo>
                  <a:lnTo>
                    <a:pt x="84" y="184"/>
                  </a:lnTo>
                  <a:lnTo>
                    <a:pt x="84" y="200"/>
                  </a:lnTo>
                  <a:lnTo>
                    <a:pt x="76" y="208"/>
                  </a:lnTo>
                  <a:lnTo>
                    <a:pt x="93" y="216"/>
                  </a:lnTo>
                  <a:lnTo>
                    <a:pt x="126" y="216"/>
                  </a:lnTo>
                  <a:lnTo>
                    <a:pt x="143" y="232"/>
                  </a:lnTo>
                  <a:lnTo>
                    <a:pt x="168" y="232"/>
                  </a:lnTo>
                  <a:lnTo>
                    <a:pt x="194" y="224"/>
                  </a:lnTo>
                  <a:lnTo>
                    <a:pt x="227" y="240"/>
                  </a:lnTo>
                  <a:lnTo>
                    <a:pt x="236" y="256"/>
                  </a:lnTo>
                  <a:lnTo>
                    <a:pt x="236" y="264"/>
                  </a:lnTo>
                  <a:lnTo>
                    <a:pt x="253" y="272"/>
                  </a:lnTo>
                  <a:lnTo>
                    <a:pt x="261" y="288"/>
                  </a:lnTo>
                  <a:lnTo>
                    <a:pt x="261" y="296"/>
                  </a:lnTo>
                  <a:lnTo>
                    <a:pt x="227" y="312"/>
                  </a:lnTo>
                  <a:lnTo>
                    <a:pt x="202" y="328"/>
                  </a:lnTo>
                  <a:lnTo>
                    <a:pt x="168" y="344"/>
                  </a:lnTo>
                  <a:lnTo>
                    <a:pt x="177" y="368"/>
                  </a:lnTo>
                  <a:lnTo>
                    <a:pt x="160" y="400"/>
                  </a:lnTo>
                  <a:lnTo>
                    <a:pt x="160" y="424"/>
                  </a:lnTo>
                  <a:lnTo>
                    <a:pt x="152" y="432"/>
                  </a:lnTo>
                  <a:lnTo>
                    <a:pt x="143" y="432"/>
                  </a:lnTo>
                  <a:lnTo>
                    <a:pt x="143" y="464"/>
                  </a:lnTo>
                  <a:lnTo>
                    <a:pt x="126" y="480"/>
                  </a:lnTo>
                  <a:lnTo>
                    <a:pt x="101" y="488"/>
                  </a:lnTo>
                  <a:lnTo>
                    <a:pt x="76" y="488"/>
                  </a:lnTo>
                  <a:lnTo>
                    <a:pt x="93" y="552"/>
                  </a:lnTo>
                  <a:lnTo>
                    <a:pt x="109" y="568"/>
                  </a:lnTo>
                  <a:lnTo>
                    <a:pt x="109" y="576"/>
                  </a:lnTo>
                  <a:lnTo>
                    <a:pt x="101" y="584"/>
                  </a:lnTo>
                  <a:lnTo>
                    <a:pt x="76" y="592"/>
                  </a:lnTo>
                  <a:lnTo>
                    <a:pt x="67" y="608"/>
                  </a:lnTo>
                  <a:lnTo>
                    <a:pt x="59" y="632"/>
                  </a:lnTo>
                  <a:lnTo>
                    <a:pt x="67" y="656"/>
                  </a:lnTo>
                  <a:lnTo>
                    <a:pt x="76" y="672"/>
                  </a:lnTo>
                  <a:lnTo>
                    <a:pt x="84" y="672"/>
                  </a:lnTo>
                  <a:lnTo>
                    <a:pt x="59" y="696"/>
                  </a:lnTo>
                  <a:lnTo>
                    <a:pt x="17" y="720"/>
                  </a:lnTo>
                  <a:lnTo>
                    <a:pt x="8" y="752"/>
                  </a:lnTo>
                  <a:lnTo>
                    <a:pt x="0" y="784"/>
                  </a:lnTo>
                  <a:lnTo>
                    <a:pt x="17" y="784"/>
                  </a:lnTo>
                  <a:lnTo>
                    <a:pt x="59" y="792"/>
                  </a:lnTo>
                  <a:lnTo>
                    <a:pt x="93" y="816"/>
                  </a:lnTo>
                  <a:lnTo>
                    <a:pt x="109" y="840"/>
                  </a:lnTo>
                  <a:lnTo>
                    <a:pt x="109" y="880"/>
                  </a:lnTo>
                  <a:lnTo>
                    <a:pt x="118" y="920"/>
                  </a:lnTo>
                  <a:lnTo>
                    <a:pt x="152" y="952"/>
                  </a:lnTo>
                  <a:lnTo>
                    <a:pt x="219" y="928"/>
                  </a:lnTo>
                  <a:lnTo>
                    <a:pt x="253" y="920"/>
                  </a:lnTo>
                  <a:lnTo>
                    <a:pt x="295" y="912"/>
                  </a:lnTo>
                  <a:lnTo>
                    <a:pt x="337" y="896"/>
                  </a:lnTo>
                  <a:lnTo>
                    <a:pt x="379" y="904"/>
                  </a:lnTo>
                  <a:lnTo>
                    <a:pt x="463" y="920"/>
                  </a:lnTo>
                  <a:lnTo>
                    <a:pt x="539" y="928"/>
                  </a:lnTo>
                  <a:lnTo>
                    <a:pt x="573" y="928"/>
                  </a:lnTo>
                  <a:lnTo>
                    <a:pt x="598" y="904"/>
                  </a:lnTo>
                  <a:lnTo>
                    <a:pt x="615" y="872"/>
                  </a:lnTo>
                  <a:lnTo>
                    <a:pt x="649" y="856"/>
                  </a:lnTo>
                  <a:lnTo>
                    <a:pt x="733" y="848"/>
                  </a:lnTo>
                  <a:lnTo>
                    <a:pt x="725" y="824"/>
                  </a:lnTo>
                  <a:lnTo>
                    <a:pt x="733" y="800"/>
                  </a:lnTo>
                  <a:lnTo>
                    <a:pt x="784" y="752"/>
                  </a:lnTo>
                  <a:lnTo>
                    <a:pt x="842" y="720"/>
                  </a:lnTo>
                  <a:lnTo>
                    <a:pt x="809" y="664"/>
                  </a:lnTo>
                  <a:lnTo>
                    <a:pt x="809" y="624"/>
                  </a:lnTo>
                  <a:lnTo>
                    <a:pt x="842" y="592"/>
                  </a:lnTo>
                  <a:lnTo>
                    <a:pt x="885" y="536"/>
                  </a:lnTo>
                  <a:lnTo>
                    <a:pt x="927" y="504"/>
                  </a:lnTo>
                  <a:lnTo>
                    <a:pt x="935" y="504"/>
                  </a:lnTo>
                  <a:lnTo>
                    <a:pt x="944" y="472"/>
                  </a:lnTo>
                  <a:lnTo>
                    <a:pt x="977" y="448"/>
                  </a:lnTo>
                  <a:lnTo>
                    <a:pt x="1019" y="440"/>
                  </a:lnTo>
                  <a:lnTo>
                    <a:pt x="1095" y="432"/>
                  </a:lnTo>
                  <a:lnTo>
                    <a:pt x="1196" y="376"/>
                  </a:lnTo>
                  <a:lnTo>
                    <a:pt x="1205" y="376"/>
                  </a:lnTo>
                  <a:lnTo>
                    <a:pt x="1205" y="368"/>
                  </a:lnTo>
                  <a:lnTo>
                    <a:pt x="1205" y="344"/>
                  </a:lnTo>
                  <a:lnTo>
                    <a:pt x="1180" y="352"/>
                  </a:lnTo>
                  <a:close/>
                </a:path>
              </a:pathLst>
            </a:custGeom>
            <a:solidFill>
              <a:srgbClr val="00B050"/>
            </a:solidFill>
            <a:ln w="28575">
              <a:solidFill>
                <a:schemeClr val="tx1"/>
              </a:solidFill>
            </a:ln>
          </p:spPr>
          <p:txBody>
            <a:bodyPr/>
            <a:lstStyle/>
            <a:p>
              <a:endParaRPr lang="en-US"/>
            </a:p>
          </p:txBody>
        </p:sp>
        <p:sp>
          <p:nvSpPr>
            <p:cNvPr id="8" name="Freeform 12"/>
            <p:cNvSpPr>
              <a:spLocks/>
            </p:cNvSpPr>
            <p:nvPr/>
          </p:nvSpPr>
          <p:spPr bwMode="auto">
            <a:xfrm>
              <a:off x="395536" y="4911738"/>
              <a:ext cx="431663" cy="735639"/>
            </a:xfrm>
            <a:custGeom>
              <a:avLst/>
              <a:gdLst>
                <a:gd name="T0" fmla="*/ 1522527886 w 421"/>
                <a:gd name="T1" fmla="*/ 338468323 h 616"/>
                <a:gd name="T2" fmla="*/ 1487925514 w 421"/>
                <a:gd name="T3" fmla="*/ 246159493 h 616"/>
                <a:gd name="T4" fmla="*/ 1261083605 w 421"/>
                <a:gd name="T5" fmla="*/ 215388576 h 616"/>
                <a:gd name="T6" fmla="*/ 1099603255 w 421"/>
                <a:gd name="T7" fmla="*/ 153848703 h 616"/>
                <a:gd name="T8" fmla="*/ 907365678 w 421"/>
                <a:gd name="T9" fmla="*/ 123079747 h 616"/>
                <a:gd name="T10" fmla="*/ 938122906 w 421"/>
                <a:gd name="T11" fmla="*/ 30768956 h 616"/>
                <a:gd name="T12" fmla="*/ 680523768 w 421"/>
                <a:gd name="T13" fmla="*/ 30768956 h 616"/>
                <a:gd name="T14" fmla="*/ 615162208 w 421"/>
                <a:gd name="T15" fmla="*/ 430777152 h 616"/>
                <a:gd name="T16" fmla="*/ 484441048 w 421"/>
                <a:gd name="T17" fmla="*/ 800014431 h 616"/>
                <a:gd name="T18" fmla="*/ 161480349 w 421"/>
                <a:gd name="T19" fmla="*/ 1169253671 h 616"/>
                <a:gd name="T20" fmla="*/ 30757228 w 421"/>
                <a:gd name="T21" fmla="*/ 1415411203 h 616"/>
                <a:gd name="T22" fmla="*/ 130721160 w 421"/>
                <a:gd name="T23" fmla="*/ 1476951076 h 616"/>
                <a:gd name="T24" fmla="*/ 96118789 w 421"/>
                <a:gd name="T25" fmla="*/ 1569261867 h 616"/>
                <a:gd name="T26" fmla="*/ 257599138 w 421"/>
                <a:gd name="T27" fmla="*/ 1600030823 h 616"/>
                <a:gd name="T28" fmla="*/ 161480349 w 421"/>
                <a:gd name="T29" fmla="*/ 1969268102 h 616"/>
                <a:gd name="T30" fmla="*/ 30757228 w 421"/>
                <a:gd name="T31" fmla="*/ 2147483647 h 616"/>
                <a:gd name="T32" fmla="*/ 30757228 w 421"/>
                <a:gd name="T33" fmla="*/ 2147483647 h 616"/>
                <a:gd name="T34" fmla="*/ 322960698 w 421"/>
                <a:gd name="T35" fmla="*/ 2147483647 h 616"/>
                <a:gd name="T36" fmla="*/ 615162208 w 421"/>
                <a:gd name="T37" fmla="*/ 2147483647 h 616"/>
                <a:gd name="T38" fmla="*/ 680523768 w 421"/>
                <a:gd name="T39" fmla="*/ 2092347849 h 616"/>
                <a:gd name="T40" fmla="*/ 938122906 w 421"/>
                <a:gd name="T41" fmla="*/ 1907728229 h 616"/>
                <a:gd name="T42" fmla="*/ 872761346 w 421"/>
                <a:gd name="T43" fmla="*/ 1846188355 h 616"/>
                <a:gd name="T44" fmla="*/ 872761346 w 421"/>
                <a:gd name="T45" fmla="*/ 1661570696 h 616"/>
                <a:gd name="T46" fmla="*/ 1003484467 w 421"/>
                <a:gd name="T47" fmla="*/ 1569261867 h 616"/>
                <a:gd name="T48" fmla="*/ 1034241695 w 421"/>
                <a:gd name="T49" fmla="*/ 1507721994 h 616"/>
                <a:gd name="T50" fmla="*/ 907365678 w 421"/>
                <a:gd name="T51" fmla="*/ 1200022627 h 616"/>
                <a:gd name="T52" fmla="*/ 1099603255 w 421"/>
                <a:gd name="T53" fmla="*/ 1169253671 h 616"/>
                <a:gd name="T54" fmla="*/ 1164964816 w 421"/>
                <a:gd name="T55" fmla="*/ 984634051 h 616"/>
                <a:gd name="T56" fmla="*/ 1230324416 w 421"/>
                <a:gd name="T57" fmla="*/ 953865095 h 616"/>
                <a:gd name="T58" fmla="*/ 1295685976 w 421"/>
                <a:gd name="T59" fmla="*/ 738476519 h 616"/>
                <a:gd name="T60" fmla="*/ 1391804765 w 421"/>
                <a:gd name="T61" fmla="*/ 584625855 h 616"/>
                <a:gd name="T62" fmla="*/ 1618646675 w 421"/>
                <a:gd name="T63" fmla="*/ 461548069 h 616"/>
                <a:gd name="T64" fmla="*/ 1587889447 w 421"/>
                <a:gd name="T65" fmla="*/ 369237279 h 6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1" h="616">
                  <a:moveTo>
                    <a:pt x="413" y="96"/>
                  </a:moveTo>
                  <a:lnTo>
                    <a:pt x="396" y="88"/>
                  </a:lnTo>
                  <a:lnTo>
                    <a:pt x="396" y="80"/>
                  </a:lnTo>
                  <a:lnTo>
                    <a:pt x="387" y="64"/>
                  </a:lnTo>
                  <a:lnTo>
                    <a:pt x="354" y="48"/>
                  </a:lnTo>
                  <a:lnTo>
                    <a:pt x="328" y="56"/>
                  </a:lnTo>
                  <a:lnTo>
                    <a:pt x="303" y="56"/>
                  </a:lnTo>
                  <a:lnTo>
                    <a:pt x="286" y="40"/>
                  </a:lnTo>
                  <a:lnTo>
                    <a:pt x="253" y="40"/>
                  </a:lnTo>
                  <a:lnTo>
                    <a:pt x="236" y="32"/>
                  </a:lnTo>
                  <a:lnTo>
                    <a:pt x="244" y="24"/>
                  </a:lnTo>
                  <a:lnTo>
                    <a:pt x="244" y="8"/>
                  </a:lnTo>
                  <a:lnTo>
                    <a:pt x="227" y="0"/>
                  </a:lnTo>
                  <a:lnTo>
                    <a:pt x="177" y="8"/>
                  </a:lnTo>
                  <a:lnTo>
                    <a:pt x="177" y="40"/>
                  </a:lnTo>
                  <a:lnTo>
                    <a:pt x="160" y="112"/>
                  </a:lnTo>
                  <a:lnTo>
                    <a:pt x="143" y="144"/>
                  </a:lnTo>
                  <a:lnTo>
                    <a:pt x="126" y="208"/>
                  </a:lnTo>
                  <a:lnTo>
                    <a:pt x="92" y="256"/>
                  </a:lnTo>
                  <a:lnTo>
                    <a:pt x="42" y="304"/>
                  </a:lnTo>
                  <a:lnTo>
                    <a:pt x="17" y="352"/>
                  </a:lnTo>
                  <a:lnTo>
                    <a:pt x="8" y="368"/>
                  </a:lnTo>
                  <a:lnTo>
                    <a:pt x="17" y="376"/>
                  </a:lnTo>
                  <a:lnTo>
                    <a:pt x="34" y="384"/>
                  </a:lnTo>
                  <a:lnTo>
                    <a:pt x="25" y="400"/>
                  </a:lnTo>
                  <a:lnTo>
                    <a:pt x="25" y="408"/>
                  </a:lnTo>
                  <a:lnTo>
                    <a:pt x="34" y="416"/>
                  </a:lnTo>
                  <a:lnTo>
                    <a:pt x="67" y="416"/>
                  </a:lnTo>
                  <a:lnTo>
                    <a:pt x="42" y="480"/>
                  </a:lnTo>
                  <a:lnTo>
                    <a:pt x="42" y="512"/>
                  </a:lnTo>
                  <a:lnTo>
                    <a:pt x="25" y="544"/>
                  </a:lnTo>
                  <a:lnTo>
                    <a:pt x="8" y="576"/>
                  </a:lnTo>
                  <a:lnTo>
                    <a:pt x="0" y="592"/>
                  </a:lnTo>
                  <a:lnTo>
                    <a:pt x="8" y="592"/>
                  </a:lnTo>
                  <a:lnTo>
                    <a:pt x="50" y="592"/>
                  </a:lnTo>
                  <a:lnTo>
                    <a:pt x="84" y="600"/>
                  </a:lnTo>
                  <a:lnTo>
                    <a:pt x="126" y="616"/>
                  </a:lnTo>
                  <a:lnTo>
                    <a:pt x="160" y="608"/>
                  </a:lnTo>
                  <a:lnTo>
                    <a:pt x="168" y="576"/>
                  </a:lnTo>
                  <a:lnTo>
                    <a:pt x="177" y="544"/>
                  </a:lnTo>
                  <a:lnTo>
                    <a:pt x="219" y="520"/>
                  </a:lnTo>
                  <a:lnTo>
                    <a:pt x="244" y="496"/>
                  </a:lnTo>
                  <a:lnTo>
                    <a:pt x="236" y="496"/>
                  </a:lnTo>
                  <a:lnTo>
                    <a:pt x="227" y="480"/>
                  </a:lnTo>
                  <a:lnTo>
                    <a:pt x="219" y="456"/>
                  </a:lnTo>
                  <a:lnTo>
                    <a:pt x="227" y="432"/>
                  </a:lnTo>
                  <a:lnTo>
                    <a:pt x="236" y="416"/>
                  </a:lnTo>
                  <a:lnTo>
                    <a:pt x="261" y="408"/>
                  </a:lnTo>
                  <a:lnTo>
                    <a:pt x="269" y="400"/>
                  </a:lnTo>
                  <a:lnTo>
                    <a:pt x="269" y="392"/>
                  </a:lnTo>
                  <a:lnTo>
                    <a:pt x="253" y="376"/>
                  </a:lnTo>
                  <a:lnTo>
                    <a:pt x="236" y="312"/>
                  </a:lnTo>
                  <a:lnTo>
                    <a:pt x="261" y="312"/>
                  </a:lnTo>
                  <a:lnTo>
                    <a:pt x="286" y="304"/>
                  </a:lnTo>
                  <a:lnTo>
                    <a:pt x="303" y="288"/>
                  </a:lnTo>
                  <a:lnTo>
                    <a:pt x="303" y="256"/>
                  </a:lnTo>
                  <a:lnTo>
                    <a:pt x="312" y="256"/>
                  </a:lnTo>
                  <a:lnTo>
                    <a:pt x="320" y="248"/>
                  </a:lnTo>
                  <a:lnTo>
                    <a:pt x="320" y="224"/>
                  </a:lnTo>
                  <a:lnTo>
                    <a:pt x="337" y="192"/>
                  </a:lnTo>
                  <a:lnTo>
                    <a:pt x="328" y="168"/>
                  </a:lnTo>
                  <a:lnTo>
                    <a:pt x="362" y="152"/>
                  </a:lnTo>
                  <a:lnTo>
                    <a:pt x="387" y="136"/>
                  </a:lnTo>
                  <a:lnTo>
                    <a:pt x="421" y="120"/>
                  </a:lnTo>
                  <a:lnTo>
                    <a:pt x="421" y="112"/>
                  </a:lnTo>
                  <a:lnTo>
                    <a:pt x="413" y="96"/>
                  </a:lnTo>
                  <a:close/>
                </a:path>
              </a:pathLst>
            </a:custGeom>
            <a:solidFill>
              <a:srgbClr val="00A0C6"/>
            </a:solidFill>
            <a:ln w="28575">
              <a:solidFill>
                <a:srgbClr val="000000"/>
              </a:solidFill>
              <a:round/>
              <a:headEnd/>
              <a:tailEnd/>
            </a:ln>
          </p:spPr>
          <p:txBody>
            <a:bodyPr/>
            <a:lstStyle/>
            <a:p>
              <a:endParaRPr lang="en-US"/>
            </a:p>
          </p:txBody>
        </p:sp>
        <p:sp>
          <p:nvSpPr>
            <p:cNvPr id="9" name="Freeform 13"/>
            <p:cNvSpPr>
              <a:spLocks/>
            </p:cNvSpPr>
            <p:nvPr/>
          </p:nvSpPr>
          <p:spPr bwMode="auto">
            <a:xfrm>
              <a:off x="559900" y="4701003"/>
              <a:ext cx="1235220" cy="1136809"/>
            </a:xfrm>
            <a:custGeom>
              <a:avLst/>
              <a:gdLst>
                <a:gd name="T0" fmla="*/ 2147483647 w 1205"/>
                <a:gd name="T1" fmla="*/ 1292134046 h 952"/>
                <a:gd name="T2" fmla="*/ 2147483647 w 1205"/>
                <a:gd name="T3" fmla="*/ 1138308938 h 952"/>
                <a:gd name="T4" fmla="*/ 2147483647 w 1205"/>
                <a:gd name="T5" fmla="*/ 1076777718 h 952"/>
                <a:gd name="T6" fmla="*/ 2147483647 w 1205"/>
                <a:gd name="T7" fmla="*/ 892187980 h 952"/>
                <a:gd name="T8" fmla="*/ 2147483647 w 1205"/>
                <a:gd name="T9" fmla="*/ 738362872 h 952"/>
                <a:gd name="T10" fmla="*/ 2147483647 w 1205"/>
                <a:gd name="T11" fmla="*/ 553771174 h 952"/>
                <a:gd name="T12" fmla="*/ 2147483647 w 1205"/>
                <a:gd name="T13" fmla="*/ 523006544 h 952"/>
                <a:gd name="T14" fmla="*/ 2147483647 w 1205"/>
                <a:gd name="T15" fmla="*/ 492241915 h 952"/>
                <a:gd name="T16" fmla="*/ 2005993962 w 1205"/>
                <a:gd name="T17" fmla="*/ 399946065 h 952"/>
                <a:gd name="T18" fmla="*/ 1487201913 w 1205"/>
                <a:gd name="T19" fmla="*/ 246120957 h 952"/>
                <a:gd name="T20" fmla="*/ 1229727994 w 1205"/>
                <a:gd name="T21" fmla="*/ 184589738 h 952"/>
                <a:gd name="T22" fmla="*/ 776265968 w 1205"/>
                <a:gd name="T23" fmla="*/ 61529259 h 952"/>
                <a:gd name="T24" fmla="*/ 645607883 w 1205"/>
                <a:gd name="T25" fmla="*/ 0 h 952"/>
                <a:gd name="T26" fmla="*/ 518792049 w 1205"/>
                <a:gd name="T27" fmla="*/ 30764629 h 952"/>
                <a:gd name="T28" fmla="*/ 418875890 w 1205"/>
                <a:gd name="T29" fmla="*/ 92295849 h 952"/>
                <a:gd name="T30" fmla="*/ 65330023 w 1205"/>
                <a:gd name="T31" fmla="*/ 184589738 h 952"/>
                <a:gd name="T32" fmla="*/ 96071948 w 1205"/>
                <a:gd name="T33" fmla="*/ 338416807 h 952"/>
                <a:gd name="T34" fmla="*/ 130658085 w 1205"/>
                <a:gd name="T35" fmla="*/ 492241915 h 952"/>
                <a:gd name="T36" fmla="*/ 257473919 w 1205"/>
                <a:gd name="T37" fmla="*/ 676831652 h 952"/>
                <a:gd name="T38" fmla="*/ 322803942 w 1205"/>
                <a:gd name="T39" fmla="*/ 769127501 h 952"/>
                <a:gd name="T40" fmla="*/ 357390078 w 1205"/>
                <a:gd name="T41" fmla="*/ 830656760 h 952"/>
                <a:gd name="T42" fmla="*/ 549533975 w 1205"/>
                <a:gd name="T43" fmla="*/ 892187980 h 952"/>
                <a:gd name="T44" fmla="*/ 745522082 w 1205"/>
                <a:gd name="T45" fmla="*/ 861423351 h 952"/>
                <a:gd name="T46" fmla="*/ 906924053 w 1205"/>
                <a:gd name="T47" fmla="*/ 984483829 h 952"/>
                <a:gd name="T48" fmla="*/ 972254075 w 1205"/>
                <a:gd name="T49" fmla="*/ 1046013088 h 952"/>
                <a:gd name="T50" fmla="*/ 1002997961 w 1205"/>
                <a:gd name="T51" fmla="*/ 1138308938 h 952"/>
                <a:gd name="T52" fmla="*/ 776265968 w 1205"/>
                <a:gd name="T53" fmla="*/ 1261369416 h 952"/>
                <a:gd name="T54" fmla="*/ 680194020 w 1205"/>
                <a:gd name="T55" fmla="*/ 1415194524 h 952"/>
                <a:gd name="T56" fmla="*/ 614863997 w 1205"/>
                <a:gd name="T57" fmla="*/ 1630548891 h 952"/>
                <a:gd name="T58" fmla="*/ 549533975 w 1205"/>
                <a:gd name="T59" fmla="*/ 1661315482 h 952"/>
                <a:gd name="T60" fmla="*/ 484205912 w 1205"/>
                <a:gd name="T61" fmla="*/ 1845905219 h 952"/>
                <a:gd name="T62" fmla="*/ 292060056 w 1205"/>
                <a:gd name="T63" fmla="*/ 1876669849 h 952"/>
                <a:gd name="T64" fmla="*/ 418875890 w 1205"/>
                <a:gd name="T65" fmla="*/ 2147483647 h 952"/>
                <a:gd name="T66" fmla="*/ 388133964 w 1205"/>
                <a:gd name="T67" fmla="*/ 2147483647 h 952"/>
                <a:gd name="T68" fmla="*/ 257473919 w 1205"/>
                <a:gd name="T69" fmla="*/ 2147483647 h 952"/>
                <a:gd name="T70" fmla="*/ 257473919 w 1205"/>
                <a:gd name="T71" fmla="*/ 2147483647 h 952"/>
                <a:gd name="T72" fmla="*/ 322803942 w 1205"/>
                <a:gd name="T73" fmla="*/ 2147483647 h 952"/>
                <a:gd name="T74" fmla="*/ 65330023 w 1205"/>
                <a:gd name="T75" fmla="*/ 2147483647 h 952"/>
                <a:gd name="T76" fmla="*/ 0 w 1205"/>
                <a:gd name="T77" fmla="*/ 2147483647 h 952"/>
                <a:gd name="T78" fmla="*/ 226731993 w 1205"/>
                <a:gd name="T79" fmla="*/ 2147483647 h 952"/>
                <a:gd name="T80" fmla="*/ 418875890 w 1205"/>
                <a:gd name="T81" fmla="*/ 2147483647 h 952"/>
                <a:gd name="T82" fmla="*/ 453462026 w 1205"/>
                <a:gd name="T83" fmla="*/ 2147483647 h 952"/>
                <a:gd name="T84" fmla="*/ 841595991 w 1205"/>
                <a:gd name="T85" fmla="*/ 2147483647 h 952"/>
                <a:gd name="T86" fmla="*/ 1133656046 w 1205"/>
                <a:gd name="T87" fmla="*/ 2147483647 h 952"/>
                <a:gd name="T88" fmla="*/ 1456459988 w 1205"/>
                <a:gd name="T89" fmla="*/ 2147483647 h 952"/>
                <a:gd name="T90" fmla="*/ 2071323985 w 1205"/>
                <a:gd name="T91" fmla="*/ 2147483647 h 952"/>
                <a:gd name="T92" fmla="*/ 2147483647 w 1205"/>
                <a:gd name="T93" fmla="*/ 2147483647 h 952"/>
                <a:gd name="T94" fmla="*/ 2147483647 w 1205"/>
                <a:gd name="T95" fmla="*/ 2147483647 h 952"/>
                <a:gd name="T96" fmla="*/ 2147483647 w 1205"/>
                <a:gd name="T97" fmla="*/ 2147483647 h 952"/>
                <a:gd name="T98" fmla="*/ 2147483647 w 1205"/>
                <a:gd name="T99" fmla="*/ 2147483647 h 952"/>
                <a:gd name="T100" fmla="*/ 2147483647 w 1205"/>
                <a:gd name="T101" fmla="*/ 2147483647 h 952"/>
                <a:gd name="T102" fmla="*/ 2147483647 w 1205"/>
                <a:gd name="T103" fmla="*/ 2147483647 h 952"/>
                <a:gd name="T104" fmla="*/ 2147483647 w 1205"/>
                <a:gd name="T105" fmla="*/ 1938201068 h 952"/>
                <a:gd name="T106" fmla="*/ 2147483647 w 1205"/>
                <a:gd name="T107" fmla="*/ 1815140590 h 952"/>
                <a:gd name="T108" fmla="*/ 2147483647 w 1205"/>
                <a:gd name="T109" fmla="*/ 1815140590 h 952"/>
                <a:gd name="T110" fmla="*/ 2147483647 w 1205"/>
                <a:gd name="T111" fmla="*/ 1692080111 h 952"/>
                <a:gd name="T112" fmla="*/ 2147483647 w 1205"/>
                <a:gd name="T113" fmla="*/ 1445959154 h 952"/>
                <a:gd name="T114" fmla="*/ 2147483647 w 1205"/>
                <a:gd name="T115" fmla="*/ 1415194524 h 952"/>
                <a:gd name="T116" fmla="*/ 2147483647 w 1205"/>
                <a:gd name="T117" fmla="*/ 1322898675 h 9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5" h="952">
                  <a:moveTo>
                    <a:pt x="1180" y="352"/>
                  </a:moveTo>
                  <a:lnTo>
                    <a:pt x="1154" y="336"/>
                  </a:lnTo>
                  <a:lnTo>
                    <a:pt x="1095" y="320"/>
                  </a:lnTo>
                  <a:lnTo>
                    <a:pt x="1036" y="296"/>
                  </a:lnTo>
                  <a:lnTo>
                    <a:pt x="969" y="288"/>
                  </a:lnTo>
                  <a:lnTo>
                    <a:pt x="910" y="280"/>
                  </a:lnTo>
                  <a:lnTo>
                    <a:pt x="893" y="256"/>
                  </a:lnTo>
                  <a:lnTo>
                    <a:pt x="859" y="232"/>
                  </a:lnTo>
                  <a:lnTo>
                    <a:pt x="817" y="224"/>
                  </a:lnTo>
                  <a:lnTo>
                    <a:pt x="784" y="192"/>
                  </a:lnTo>
                  <a:lnTo>
                    <a:pt x="733" y="152"/>
                  </a:lnTo>
                  <a:lnTo>
                    <a:pt x="716" y="144"/>
                  </a:lnTo>
                  <a:lnTo>
                    <a:pt x="699" y="144"/>
                  </a:lnTo>
                  <a:lnTo>
                    <a:pt x="666" y="136"/>
                  </a:lnTo>
                  <a:lnTo>
                    <a:pt x="632" y="120"/>
                  </a:lnTo>
                  <a:lnTo>
                    <a:pt x="598" y="128"/>
                  </a:lnTo>
                  <a:lnTo>
                    <a:pt x="556" y="104"/>
                  </a:lnTo>
                  <a:lnTo>
                    <a:pt x="522" y="104"/>
                  </a:lnTo>
                  <a:lnTo>
                    <a:pt x="480" y="96"/>
                  </a:lnTo>
                  <a:lnTo>
                    <a:pt x="387" y="64"/>
                  </a:lnTo>
                  <a:lnTo>
                    <a:pt x="362" y="48"/>
                  </a:lnTo>
                  <a:lnTo>
                    <a:pt x="320" y="48"/>
                  </a:lnTo>
                  <a:lnTo>
                    <a:pt x="227" y="32"/>
                  </a:lnTo>
                  <a:lnTo>
                    <a:pt x="202" y="16"/>
                  </a:lnTo>
                  <a:lnTo>
                    <a:pt x="185" y="0"/>
                  </a:lnTo>
                  <a:lnTo>
                    <a:pt x="168" y="0"/>
                  </a:lnTo>
                  <a:lnTo>
                    <a:pt x="143" y="0"/>
                  </a:lnTo>
                  <a:lnTo>
                    <a:pt x="135" y="8"/>
                  </a:lnTo>
                  <a:lnTo>
                    <a:pt x="126" y="24"/>
                  </a:lnTo>
                  <a:lnTo>
                    <a:pt x="109" y="24"/>
                  </a:lnTo>
                  <a:lnTo>
                    <a:pt x="59" y="32"/>
                  </a:lnTo>
                  <a:lnTo>
                    <a:pt x="17" y="48"/>
                  </a:lnTo>
                  <a:lnTo>
                    <a:pt x="25" y="80"/>
                  </a:lnTo>
                  <a:lnTo>
                    <a:pt x="25" y="88"/>
                  </a:lnTo>
                  <a:lnTo>
                    <a:pt x="25" y="104"/>
                  </a:lnTo>
                  <a:lnTo>
                    <a:pt x="34" y="128"/>
                  </a:lnTo>
                  <a:lnTo>
                    <a:pt x="17" y="184"/>
                  </a:lnTo>
                  <a:lnTo>
                    <a:pt x="67" y="176"/>
                  </a:lnTo>
                  <a:lnTo>
                    <a:pt x="84" y="184"/>
                  </a:lnTo>
                  <a:lnTo>
                    <a:pt x="84" y="200"/>
                  </a:lnTo>
                  <a:lnTo>
                    <a:pt x="76" y="208"/>
                  </a:lnTo>
                  <a:lnTo>
                    <a:pt x="93" y="216"/>
                  </a:lnTo>
                  <a:lnTo>
                    <a:pt x="126" y="216"/>
                  </a:lnTo>
                  <a:lnTo>
                    <a:pt x="143" y="232"/>
                  </a:lnTo>
                  <a:lnTo>
                    <a:pt x="168" y="232"/>
                  </a:lnTo>
                  <a:lnTo>
                    <a:pt x="194" y="224"/>
                  </a:lnTo>
                  <a:lnTo>
                    <a:pt x="227" y="240"/>
                  </a:lnTo>
                  <a:lnTo>
                    <a:pt x="236" y="256"/>
                  </a:lnTo>
                  <a:lnTo>
                    <a:pt x="236" y="264"/>
                  </a:lnTo>
                  <a:lnTo>
                    <a:pt x="253" y="272"/>
                  </a:lnTo>
                  <a:lnTo>
                    <a:pt x="261" y="288"/>
                  </a:lnTo>
                  <a:lnTo>
                    <a:pt x="261" y="296"/>
                  </a:lnTo>
                  <a:lnTo>
                    <a:pt x="227" y="312"/>
                  </a:lnTo>
                  <a:lnTo>
                    <a:pt x="202" y="328"/>
                  </a:lnTo>
                  <a:lnTo>
                    <a:pt x="168" y="344"/>
                  </a:lnTo>
                  <a:lnTo>
                    <a:pt x="177" y="368"/>
                  </a:lnTo>
                  <a:lnTo>
                    <a:pt x="160" y="400"/>
                  </a:lnTo>
                  <a:lnTo>
                    <a:pt x="160" y="424"/>
                  </a:lnTo>
                  <a:lnTo>
                    <a:pt x="152" y="432"/>
                  </a:lnTo>
                  <a:lnTo>
                    <a:pt x="143" y="432"/>
                  </a:lnTo>
                  <a:lnTo>
                    <a:pt x="143" y="464"/>
                  </a:lnTo>
                  <a:lnTo>
                    <a:pt x="126" y="480"/>
                  </a:lnTo>
                  <a:lnTo>
                    <a:pt x="101" y="488"/>
                  </a:lnTo>
                  <a:lnTo>
                    <a:pt x="76" y="488"/>
                  </a:lnTo>
                  <a:lnTo>
                    <a:pt x="93" y="552"/>
                  </a:lnTo>
                  <a:lnTo>
                    <a:pt x="109" y="568"/>
                  </a:lnTo>
                  <a:lnTo>
                    <a:pt x="109" y="576"/>
                  </a:lnTo>
                  <a:lnTo>
                    <a:pt x="101" y="584"/>
                  </a:lnTo>
                  <a:lnTo>
                    <a:pt x="76" y="592"/>
                  </a:lnTo>
                  <a:lnTo>
                    <a:pt x="67" y="608"/>
                  </a:lnTo>
                  <a:lnTo>
                    <a:pt x="59" y="632"/>
                  </a:lnTo>
                  <a:lnTo>
                    <a:pt x="67" y="656"/>
                  </a:lnTo>
                  <a:lnTo>
                    <a:pt x="76" y="672"/>
                  </a:lnTo>
                  <a:lnTo>
                    <a:pt x="84" y="672"/>
                  </a:lnTo>
                  <a:lnTo>
                    <a:pt x="59" y="696"/>
                  </a:lnTo>
                  <a:lnTo>
                    <a:pt x="17" y="720"/>
                  </a:lnTo>
                  <a:lnTo>
                    <a:pt x="8" y="752"/>
                  </a:lnTo>
                  <a:lnTo>
                    <a:pt x="0" y="784"/>
                  </a:lnTo>
                  <a:lnTo>
                    <a:pt x="17" y="784"/>
                  </a:lnTo>
                  <a:lnTo>
                    <a:pt x="59" y="792"/>
                  </a:lnTo>
                  <a:lnTo>
                    <a:pt x="93" y="816"/>
                  </a:lnTo>
                  <a:lnTo>
                    <a:pt x="109" y="840"/>
                  </a:lnTo>
                  <a:lnTo>
                    <a:pt x="109" y="880"/>
                  </a:lnTo>
                  <a:lnTo>
                    <a:pt x="118" y="920"/>
                  </a:lnTo>
                  <a:lnTo>
                    <a:pt x="152" y="952"/>
                  </a:lnTo>
                  <a:lnTo>
                    <a:pt x="219" y="928"/>
                  </a:lnTo>
                  <a:lnTo>
                    <a:pt x="253" y="920"/>
                  </a:lnTo>
                  <a:lnTo>
                    <a:pt x="295" y="912"/>
                  </a:lnTo>
                  <a:lnTo>
                    <a:pt x="337" y="896"/>
                  </a:lnTo>
                  <a:lnTo>
                    <a:pt x="379" y="904"/>
                  </a:lnTo>
                  <a:lnTo>
                    <a:pt x="463" y="920"/>
                  </a:lnTo>
                  <a:lnTo>
                    <a:pt x="539" y="928"/>
                  </a:lnTo>
                  <a:lnTo>
                    <a:pt x="573" y="928"/>
                  </a:lnTo>
                  <a:lnTo>
                    <a:pt x="598" y="904"/>
                  </a:lnTo>
                  <a:lnTo>
                    <a:pt x="615" y="872"/>
                  </a:lnTo>
                  <a:lnTo>
                    <a:pt x="649" y="856"/>
                  </a:lnTo>
                  <a:lnTo>
                    <a:pt x="733" y="848"/>
                  </a:lnTo>
                  <a:lnTo>
                    <a:pt x="725" y="824"/>
                  </a:lnTo>
                  <a:lnTo>
                    <a:pt x="733" y="800"/>
                  </a:lnTo>
                  <a:lnTo>
                    <a:pt x="784" y="752"/>
                  </a:lnTo>
                  <a:lnTo>
                    <a:pt x="842" y="720"/>
                  </a:lnTo>
                  <a:lnTo>
                    <a:pt x="809" y="664"/>
                  </a:lnTo>
                  <a:lnTo>
                    <a:pt x="809" y="624"/>
                  </a:lnTo>
                  <a:lnTo>
                    <a:pt x="842" y="592"/>
                  </a:lnTo>
                  <a:lnTo>
                    <a:pt x="885" y="536"/>
                  </a:lnTo>
                  <a:lnTo>
                    <a:pt x="927" y="504"/>
                  </a:lnTo>
                  <a:lnTo>
                    <a:pt x="935" y="504"/>
                  </a:lnTo>
                  <a:lnTo>
                    <a:pt x="944" y="472"/>
                  </a:lnTo>
                  <a:lnTo>
                    <a:pt x="977" y="448"/>
                  </a:lnTo>
                  <a:lnTo>
                    <a:pt x="1019" y="440"/>
                  </a:lnTo>
                  <a:lnTo>
                    <a:pt x="1095" y="432"/>
                  </a:lnTo>
                  <a:lnTo>
                    <a:pt x="1196" y="376"/>
                  </a:lnTo>
                  <a:lnTo>
                    <a:pt x="1205" y="376"/>
                  </a:lnTo>
                  <a:lnTo>
                    <a:pt x="1205" y="368"/>
                  </a:lnTo>
                  <a:lnTo>
                    <a:pt x="1205" y="344"/>
                  </a:lnTo>
                  <a:lnTo>
                    <a:pt x="1180" y="352"/>
                  </a:lnTo>
                  <a:close/>
                </a:path>
              </a:pathLst>
            </a:custGeom>
            <a:noFill/>
            <a:ln w="285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14"/>
            <p:cNvSpPr>
              <a:spLocks/>
            </p:cNvSpPr>
            <p:nvPr/>
          </p:nvSpPr>
          <p:spPr bwMode="auto">
            <a:xfrm>
              <a:off x="395536" y="4911738"/>
              <a:ext cx="431663" cy="735639"/>
            </a:xfrm>
            <a:custGeom>
              <a:avLst/>
              <a:gdLst>
                <a:gd name="T0" fmla="*/ 1522527886 w 421"/>
                <a:gd name="T1" fmla="*/ 338468323 h 616"/>
                <a:gd name="T2" fmla="*/ 1487925514 w 421"/>
                <a:gd name="T3" fmla="*/ 246159493 h 616"/>
                <a:gd name="T4" fmla="*/ 1261083605 w 421"/>
                <a:gd name="T5" fmla="*/ 215388576 h 616"/>
                <a:gd name="T6" fmla="*/ 1099603255 w 421"/>
                <a:gd name="T7" fmla="*/ 153848703 h 616"/>
                <a:gd name="T8" fmla="*/ 907365678 w 421"/>
                <a:gd name="T9" fmla="*/ 123079747 h 616"/>
                <a:gd name="T10" fmla="*/ 938122906 w 421"/>
                <a:gd name="T11" fmla="*/ 30768956 h 616"/>
                <a:gd name="T12" fmla="*/ 680523768 w 421"/>
                <a:gd name="T13" fmla="*/ 30768956 h 616"/>
                <a:gd name="T14" fmla="*/ 615162208 w 421"/>
                <a:gd name="T15" fmla="*/ 430777152 h 616"/>
                <a:gd name="T16" fmla="*/ 484441048 w 421"/>
                <a:gd name="T17" fmla="*/ 800014431 h 616"/>
                <a:gd name="T18" fmla="*/ 161480349 w 421"/>
                <a:gd name="T19" fmla="*/ 1169253671 h 616"/>
                <a:gd name="T20" fmla="*/ 30757228 w 421"/>
                <a:gd name="T21" fmla="*/ 1415411203 h 616"/>
                <a:gd name="T22" fmla="*/ 130721160 w 421"/>
                <a:gd name="T23" fmla="*/ 1476951076 h 616"/>
                <a:gd name="T24" fmla="*/ 96118789 w 421"/>
                <a:gd name="T25" fmla="*/ 1569261867 h 616"/>
                <a:gd name="T26" fmla="*/ 257599138 w 421"/>
                <a:gd name="T27" fmla="*/ 1600030823 h 616"/>
                <a:gd name="T28" fmla="*/ 161480349 w 421"/>
                <a:gd name="T29" fmla="*/ 1969268102 h 616"/>
                <a:gd name="T30" fmla="*/ 30757228 w 421"/>
                <a:gd name="T31" fmla="*/ 2147483647 h 616"/>
                <a:gd name="T32" fmla="*/ 30757228 w 421"/>
                <a:gd name="T33" fmla="*/ 2147483647 h 616"/>
                <a:gd name="T34" fmla="*/ 322960698 w 421"/>
                <a:gd name="T35" fmla="*/ 2147483647 h 616"/>
                <a:gd name="T36" fmla="*/ 615162208 w 421"/>
                <a:gd name="T37" fmla="*/ 2147483647 h 616"/>
                <a:gd name="T38" fmla="*/ 645921397 w 421"/>
                <a:gd name="T39" fmla="*/ 2147483647 h 616"/>
                <a:gd name="T40" fmla="*/ 842004118 w 421"/>
                <a:gd name="T41" fmla="*/ 2000039019 h 616"/>
                <a:gd name="T42" fmla="*/ 907365678 w 421"/>
                <a:gd name="T43" fmla="*/ 1907728229 h 616"/>
                <a:gd name="T44" fmla="*/ 842004118 w 421"/>
                <a:gd name="T45" fmla="*/ 1753879526 h 616"/>
                <a:gd name="T46" fmla="*/ 907365678 w 421"/>
                <a:gd name="T47" fmla="*/ 1600030823 h 616"/>
                <a:gd name="T48" fmla="*/ 1034241695 w 421"/>
                <a:gd name="T49" fmla="*/ 1538490950 h 616"/>
                <a:gd name="T50" fmla="*/ 972725278 w 421"/>
                <a:gd name="T51" fmla="*/ 1446182120 h 616"/>
                <a:gd name="T52" fmla="*/ 1003484467 w 421"/>
                <a:gd name="T53" fmla="*/ 1200022627 h 616"/>
                <a:gd name="T54" fmla="*/ 1164964816 w 421"/>
                <a:gd name="T55" fmla="*/ 1107713798 h 616"/>
                <a:gd name="T56" fmla="*/ 1199567188 w 421"/>
                <a:gd name="T57" fmla="*/ 984634051 h 616"/>
                <a:gd name="T58" fmla="*/ 1230324416 w 421"/>
                <a:gd name="T59" fmla="*/ 861554304 h 616"/>
                <a:gd name="T60" fmla="*/ 1261083605 w 421"/>
                <a:gd name="T61" fmla="*/ 646165728 h 616"/>
                <a:gd name="T62" fmla="*/ 1487925514 w 421"/>
                <a:gd name="T63" fmla="*/ 523087943 h 616"/>
                <a:gd name="T64" fmla="*/ 1618646675 w 421"/>
                <a:gd name="T65" fmla="*/ 430777152 h 616"/>
                <a:gd name="T66" fmla="*/ 1587889447 w 421"/>
                <a:gd name="T67" fmla="*/ 369237279 h 6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21" h="616">
                  <a:moveTo>
                    <a:pt x="413" y="96"/>
                  </a:moveTo>
                  <a:lnTo>
                    <a:pt x="396" y="88"/>
                  </a:lnTo>
                  <a:lnTo>
                    <a:pt x="396" y="80"/>
                  </a:lnTo>
                  <a:lnTo>
                    <a:pt x="387" y="64"/>
                  </a:lnTo>
                  <a:lnTo>
                    <a:pt x="354" y="48"/>
                  </a:lnTo>
                  <a:lnTo>
                    <a:pt x="328" y="56"/>
                  </a:lnTo>
                  <a:lnTo>
                    <a:pt x="303" y="56"/>
                  </a:lnTo>
                  <a:lnTo>
                    <a:pt x="286" y="40"/>
                  </a:lnTo>
                  <a:lnTo>
                    <a:pt x="253" y="40"/>
                  </a:lnTo>
                  <a:lnTo>
                    <a:pt x="236" y="32"/>
                  </a:lnTo>
                  <a:lnTo>
                    <a:pt x="244" y="24"/>
                  </a:lnTo>
                  <a:lnTo>
                    <a:pt x="244" y="8"/>
                  </a:lnTo>
                  <a:lnTo>
                    <a:pt x="227" y="0"/>
                  </a:lnTo>
                  <a:lnTo>
                    <a:pt x="177" y="8"/>
                  </a:lnTo>
                  <a:lnTo>
                    <a:pt x="177" y="40"/>
                  </a:lnTo>
                  <a:lnTo>
                    <a:pt x="160" y="112"/>
                  </a:lnTo>
                  <a:lnTo>
                    <a:pt x="143" y="144"/>
                  </a:lnTo>
                  <a:lnTo>
                    <a:pt x="126" y="208"/>
                  </a:lnTo>
                  <a:lnTo>
                    <a:pt x="92" y="256"/>
                  </a:lnTo>
                  <a:lnTo>
                    <a:pt x="42" y="304"/>
                  </a:lnTo>
                  <a:lnTo>
                    <a:pt x="17" y="352"/>
                  </a:lnTo>
                  <a:lnTo>
                    <a:pt x="8" y="368"/>
                  </a:lnTo>
                  <a:lnTo>
                    <a:pt x="17" y="376"/>
                  </a:lnTo>
                  <a:lnTo>
                    <a:pt x="34" y="384"/>
                  </a:lnTo>
                  <a:lnTo>
                    <a:pt x="25" y="400"/>
                  </a:lnTo>
                  <a:lnTo>
                    <a:pt x="25" y="408"/>
                  </a:lnTo>
                  <a:lnTo>
                    <a:pt x="34" y="416"/>
                  </a:lnTo>
                  <a:lnTo>
                    <a:pt x="67" y="416"/>
                  </a:lnTo>
                  <a:lnTo>
                    <a:pt x="42" y="480"/>
                  </a:lnTo>
                  <a:lnTo>
                    <a:pt x="42" y="512"/>
                  </a:lnTo>
                  <a:lnTo>
                    <a:pt x="25" y="544"/>
                  </a:lnTo>
                  <a:lnTo>
                    <a:pt x="8" y="576"/>
                  </a:lnTo>
                  <a:lnTo>
                    <a:pt x="0" y="592"/>
                  </a:lnTo>
                  <a:lnTo>
                    <a:pt x="8" y="592"/>
                  </a:lnTo>
                  <a:lnTo>
                    <a:pt x="50" y="592"/>
                  </a:lnTo>
                  <a:lnTo>
                    <a:pt x="84" y="600"/>
                  </a:lnTo>
                  <a:lnTo>
                    <a:pt x="126" y="616"/>
                  </a:lnTo>
                  <a:lnTo>
                    <a:pt x="160" y="608"/>
                  </a:lnTo>
                  <a:lnTo>
                    <a:pt x="168" y="576"/>
                  </a:lnTo>
                  <a:lnTo>
                    <a:pt x="177" y="544"/>
                  </a:lnTo>
                  <a:lnTo>
                    <a:pt x="219" y="520"/>
                  </a:lnTo>
                  <a:lnTo>
                    <a:pt x="244" y="496"/>
                  </a:lnTo>
                  <a:lnTo>
                    <a:pt x="236" y="496"/>
                  </a:lnTo>
                  <a:lnTo>
                    <a:pt x="227" y="480"/>
                  </a:lnTo>
                  <a:lnTo>
                    <a:pt x="219" y="456"/>
                  </a:lnTo>
                  <a:lnTo>
                    <a:pt x="227" y="432"/>
                  </a:lnTo>
                  <a:lnTo>
                    <a:pt x="236" y="416"/>
                  </a:lnTo>
                  <a:lnTo>
                    <a:pt x="261" y="408"/>
                  </a:lnTo>
                  <a:lnTo>
                    <a:pt x="269" y="400"/>
                  </a:lnTo>
                  <a:lnTo>
                    <a:pt x="269" y="392"/>
                  </a:lnTo>
                  <a:lnTo>
                    <a:pt x="253" y="376"/>
                  </a:lnTo>
                  <a:lnTo>
                    <a:pt x="236" y="312"/>
                  </a:lnTo>
                  <a:lnTo>
                    <a:pt x="261" y="312"/>
                  </a:lnTo>
                  <a:lnTo>
                    <a:pt x="286" y="304"/>
                  </a:lnTo>
                  <a:lnTo>
                    <a:pt x="303" y="288"/>
                  </a:lnTo>
                  <a:lnTo>
                    <a:pt x="303" y="256"/>
                  </a:lnTo>
                  <a:lnTo>
                    <a:pt x="312" y="256"/>
                  </a:lnTo>
                  <a:lnTo>
                    <a:pt x="320" y="248"/>
                  </a:lnTo>
                  <a:lnTo>
                    <a:pt x="320" y="224"/>
                  </a:lnTo>
                  <a:lnTo>
                    <a:pt x="337" y="192"/>
                  </a:lnTo>
                  <a:lnTo>
                    <a:pt x="328" y="168"/>
                  </a:lnTo>
                  <a:lnTo>
                    <a:pt x="362" y="152"/>
                  </a:lnTo>
                  <a:lnTo>
                    <a:pt x="387" y="136"/>
                  </a:lnTo>
                  <a:lnTo>
                    <a:pt x="421" y="120"/>
                  </a:lnTo>
                  <a:lnTo>
                    <a:pt x="421" y="112"/>
                  </a:lnTo>
                  <a:lnTo>
                    <a:pt x="413" y="96"/>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15" descr="75%"/>
            <p:cNvSpPr>
              <a:spLocks/>
            </p:cNvSpPr>
            <p:nvPr/>
          </p:nvSpPr>
          <p:spPr bwMode="auto">
            <a:xfrm>
              <a:off x="792334" y="3096324"/>
              <a:ext cx="405930" cy="487204"/>
            </a:xfrm>
            <a:custGeom>
              <a:avLst/>
              <a:gdLst>
                <a:gd name="T0" fmla="*/ 1394960131 w 396"/>
                <a:gd name="T1" fmla="*/ 615302393 h 408"/>
                <a:gd name="T2" fmla="*/ 1360374148 w 396"/>
                <a:gd name="T3" fmla="*/ 523006544 h 408"/>
                <a:gd name="T4" fmla="*/ 1264302627 w 396"/>
                <a:gd name="T5" fmla="*/ 461477285 h 408"/>
                <a:gd name="T6" fmla="*/ 1133645124 w 396"/>
                <a:gd name="T7" fmla="*/ 553771174 h 408"/>
                <a:gd name="T8" fmla="*/ 1006831814 w 396"/>
                <a:gd name="T9" fmla="*/ 369181436 h 408"/>
                <a:gd name="T10" fmla="*/ 1068317352 w 396"/>
                <a:gd name="T11" fmla="*/ 307650216 h 408"/>
                <a:gd name="T12" fmla="*/ 1068317352 w 396"/>
                <a:gd name="T13" fmla="*/ 246120957 h 408"/>
                <a:gd name="T14" fmla="*/ 1198974856 w 396"/>
                <a:gd name="T15" fmla="*/ 246120957 h 408"/>
                <a:gd name="T16" fmla="*/ 1233560838 w 396"/>
                <a:gd name="T17" fmla="*/ 184589738 h 408"/>
                <a:gd name="T18" fmla="*/ 1264302627 w 396"/>
                <a:gd name="T19" fmla="*/ 123060479 h 408"/>
                <a:gd name="T20" fmla="*/ 1329632359 w 396"/>
                <a:gd name="T21" fmla="*/ 92295849 h 408"/>
                <a:gd name="T22" fmla="*/ 1360374148 w 396"/>
                <a:gd name="T23" fmla="*/ 0 h 408"/>
                <a:gd name="T24" fmla="*/ 1264302627 w 396"/>
                <a:gd name="T25" fmla="*/ 0 h 408"/>
                <a:gd name="T26" fmla="*/ 1168231106 w 396"/>
                <a:gd name="T27" fmla="*/ 30764629 h 408"/>
                <a:gd name="T28" fmla="*/ 1006831814 w 396"/>
                <a:gd name="T29" fmla="*/ 30764629 h 408"/>
                <a:gd name="T30" fmla="*/ 972245831 w 396"/>
                <a:gd name="T31" fmla="*/ 123060479 h 408"/>
                <a:gd name="T32" fmla="*/ 841588327 w 396"/>
                <a:gd name="T33" fmla="*/ 215356328 h 408"/>
                <a:gd name="T34" fmla="*/ 841588327 w 396"/>
                <a:gd name="T35" fmla="*/ 307650216 h 408"/>
                <a:gd name="T36" fmla="*/ 714773057 w 396"/>
                <a:gd name="T37" fmla="*/ 369181436 h 408"/>
                <a:gd name="T38" fmla="*/ 488044032 w 396"/>
                <a:gd name="T39" fmla="*/ 276885587 h 408"/>
                <a:gd name="T40" fmla="*/ 357386528 w 396"/>
                <a:gd name="T41" fmla="*/ 399946065 h 408"/>
                <a:gd name="T42" fmla="*/ 422716261 w 396"/>
                <a:gd name="T43" fmla="*/ 523006544 h 408"/>
                <a:gd name="T44" fmla="*/ 292058757 w 396"/>
                <a:gd name="T45" fmla="*/ 615302393 h 408"/>
                <a:gd name="T46" fmla="*/ 422716261 w 396"/>
                <a:gd name="T47" fmla="*/ 738362872 h 408"/>
                <a:gd name="T48" fmla="*/ 584115553 w 396"/>
                <a:gd name="T49" fmla="*/ 799892131 h 408"/>
                <a:gd name="T50" fmla="*/ 553373764 w 396"/>
                <a:gd name="T51" fmla="*/ 861423351 h 408"/>
                <a:gd name="T52" fmla="*/ 453458049 w 396"/>
                <a:gd name="T53" fmla="*/ 861423351 h 408"/>
                <a:gd name="T54" fmla="*/ 391972511 w 396"/>
                <a:gd name="T55" fmla="*/ 984483829 h 408"/>
                <a:gd name="T56" fmla="*/ 195985275 w 396"/>
                <a:gd name="T57" fmla="*/ 1046013088 h 408"/>
                <a:gd name="T58" fmla="*/ 195985275 w 396"/>
                <a:gd name="T59" fmla="*/ 1169073567 h 408"/>
                <a:gd name="T60" fmla="*/ 34585983 w 396"/>
                <a:gd name="T61" fmla="*/ 1199838196 h 408"/>
                <a:gd name="T62" fmla="*/ 99913755 w 396"/>
                <a:gd name="T63" fmla="*/ 1261369416 h 408"/>
                <a:gd name="T64" fmla="*/ 0 w 396"/>
                <a:gd name="T65" fmla="*/ 1415194524 h 408"/>
                <a:gd name="T66" fmla="*/ 99913755 w 396"/>
                <a:gd name="T67" fmla="*/ 1445959154 h 408"/>
                <a:gd name="T68" fmla="*/ 99913755 w 396"/>
                <a:gd name="T69" fmla="*/ 1538255003 h 408"/>
                <a:gd name="T70" fmla="*/ 226729025 w 396"/>
                <a:gd name="T71" fmla="*/ 1569019632 h 408"/>
                <a:gd name="T72" fmla="*/ 614859302 w 396"/>
                <a:gd name="T73" fmla="*/ 1569019632 h 408"/>
                <a:gd name="T74" fmla="*/ 876174310 w 396"/>
                <a:gd name="T75" fmla="*/ 1445959154 h 408"/>
                <a:gd name="T76" fmla="*/ 1102903335 w 396"/>
                <a:gd name="T77" fmla="*/ 1445959154 h 408"/>
                <a:gd name="T78" fmla="*/ 1264302627 w 396"/>
                <a:gd name="T79" fmla="*/ 1507490374 h 408"/>
                <a:gd name="T80" fmla="*/ 1264302627 w 396"/>
                <a:gd name="T81" fmla="*/ 1384429895 h 408"/>
                <a:gd name="T82" fmla="*/ 1360374148 w 396"/>
                <a:gd name="T83" fmla="*/ 1261369416 h 408"/>
                <a:gd name="T84" fmla="*/ 1425703880 w 396"/>
                <a:gd name="T85" fmla="*/ 1169073567 h 408"/>
                <a:gd name="T86" fmla="*/ 1491031652 w 396"/>
                <a:gd name="T87" fmla="*/ 892187980 h 408"/>
                <a:gd name="T88" fmla="*/ 1460289863 w 396"/>
                <a:gd name="T89" fmla="*/ 799892131 h 408"/>
                <a:gd name="T90" fmla="*/ 1425703880 w 396"/>
                <a:gd name="T91" fmla="*/ 676831652 h 408"/>
                <a:gd name="T92" fmla="*/ 1521775401 w 396"/>
                <a:gd name="T93" fmla="*/ 646067023 h 408"/>
                <a:gd name="T94" fmla="*/ 1460289863 w 396"/>
                <a:gd name="T95" fmla="*/ 615302393 h 408"/>
                <a:gd name="T96" fmla="*/ 1394960131 w 396"/>
                <a:gd name="T97" fmla="*/ 615302393 h 4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96" h="408">
                  <a:moveTo>
                    <a:pt x="363" y="160"/>
                  </a:moveTo>
                  <a:lnTo>
                    <a:pt x="354" y="136"/>
                  </a:lnTo>
                  <a:lnTo>
                    <a:pt x="329" y="120"/>
                  </a:lnTo>
                  <a:lnTo>
                    <a:pt x="295" y="144"/>
                  </a:lnTo>
                  <a:lnTo>
                    <a:pt x="262" y="96"/>
                  </a:lnTo>
                  <a:lnTo>
                    <a:pt x="278" y="80"/>
                  </a:lnTo>
                  <a:lnTo>
                    <a:pt x="278" y="64"/>
                  </a:lnTo>
                  <a:lnTo>
                    <a:pt x="312" y="64"/>
                  </a:lnTo>
                  <a:lnTo>
                    <a:pt x="321" y="48"/>
                  </a:lnTo>
                  <a:lnTo>
                    <a:pt x="329" y="32"/>
                  </a:lnTo>
                  <a:lnTo>
                    <a:pt x="346" y="24"/>
                  </a:lnTo>
                  <a:lnTo>
                    <a:pt x="354" y="0"/>
                  </a:lnTo>
                  <a:lnTo>
                    <a:pt x="329" y="0"/>
                  </a:lnTo>
                  <a:lnTo>
                    <a:pt x="304" y="8"/>
                  </a:lnTo>
                  <a:lnTo>
                    <a:pt x="262" y="8"/>
                  </a:lnTo>
                  <a:lnTo>
                    <a:pt x="253" y="32"/>
                  </a:lnTo>
                  <a:lnTo>
                    <a:pt x="219" y="56"/>
                  </a:lnTo>
                  <a:lnTo>
                    <a:pt x="219" y="80"/>
                  </a:lnTo>
                  <a:lnTo>
                    <a:pt x="186" y="96"/>
                  </a:lnTo>
                  <a:lnTo>
                    <a:pt x="127" y="72"/>
                  </a:lnTo>
                  <a:lnTo>
                    <a:pt x="93" y="104"/>
                  </a:lnTo>
                  <a:lnTo>
                    <a:pt x="110" y="136"/>
                  </a:lnTo>
                  <a:lnTo>
                    <a:pt x="76" y="160"/>
                  </a:lnTo>
                  <a:lnTo>
                    <a:pt x="110" y="192"/>
                  </a:lnTo>
                  <a:lnTo>
                    <a:pt x="152" y="208"/>
                  </a:lnTo>
                  <a:lnTo>
                    <a:pt x="144" y="224"/>
                  </a:lnTo>
                  <a:lnTo>
                    <a:pt x="118" y="224"/>
                  </a:lnTo>
                  <a:lnTo>
                    <a:pt x="102" y="256"/>
                  </a:lnTo>
                  <a:lnTo>
                    <a:pt x="51" y="272"/>
                  </a:lnTo>
                  <a:lnTo>
                    <a:pt x="51" y="304"/>
                  </a:lnTo>
                  <a:lnTo>
                    <a:pt x="9" y="312"/>
                  </a:lnTo>
                  <a:lnTo>
                    <a:pt x="26" y="328"/>
                  </a:lnTo>
                  <a:lnTo>
                    <a:pt x="0" y="368"/>
                  </a:lnTo>
                  <a:lnTo>
                    <a:pt x="26" y="376"/>
                  </a:lnTo>
                  <a:lnTo>
                    <a:pt x="26" y="400"/>
                  </a:lnTo>
                  <a:lnTo>
                    <a:pt x="59" y="408"/>
                  </a:lnTo>
                  <a:lnTo>
                    <a:pt x="160" y="408"/>
                  </a:lnTo>
                  <a:lnTo>
                    <a:pt x="228" y="376"/>
                  </a:lnTo>
                  <a:lnTo>
                    <a:pt x="287" y="376"/>
                  </a:lnTo>
                  <a:lnTo>
                    <a:pt x="329" y="392"/>
                  </a:lnTo>
                  <a:lnTo>
                    <a:pt x="329" y="360"/>
                  </a:lnTo>
                  <a:lnTo>
                    <a:pt x="354" y="328"/>
                  </a:lnTo>
                  <a:lnTo>
                    <a:pt x="371" y="304"/>
                  </a:lnTo>
                  <a:lnTo>
                    <a:pt x="388" y="232"/>
                  </a:lnTo>
                  <a:lnTo>
                    <a:pt x="380" y="208"/>
                  </a:lnTo>
                  <a:lnTo>
                    <a:pt x="371" y="176"/>
                  </a:lnTo>
                  <a:lnTo>
                    <a:pt x="396" y="168"/>
                  </a:lnTo>
                  <a:lnTo>
                    <a:pt x="380" y="160"/>
                  </a:lnTo>
                  <a:lnTo>
                    <a:pt x="363" y="160"/>
                  </a:lnTo>
                  <a:close/>
                </a:path>
              </a:pathLst>
            </a:custGeom>
            <a:pattFill prst="pct75">
              <a:fgClr>
                <a:srgbClr val="00A0C6"/>
              </a:fgClr>
              <a:bgClr>
                <a:srgbClr val="FFFFFF"/>
              </a:bgClr>
            </a:pattFill>
            <a:ln w="28575">
              <a:solidFill>
                <a:srgbClr val="000000"/>
              </a:solidFill>
              <a:prstDash val="solid"/>
              <a:round/>
              <a:headEnd/>
              <a:tailEnd/>
            </a:ln>
          </p:spPr>
          <p:txBody>
            <a:bodyPr/>
            <a:lstStyle/>
            <a:p>
              <a:endParaRPr lang="en-US"/>
            </a:p>
          </p:txBody>
        </p:sp>
        <p:sp>
          <p:nvSpPr>
            <p:cNvPr id="12" name="Freeform 16" descr="CB013123-11514529"/>
            <p:cNvSpPr>
              <a:spLocks/>
            </p:cNvSpPr>
            <p:nvPr/>
          </p:nvSpPr>
          <p:spPr bwMode="auto">
            <a:xfrm>
              <a:off x="1061293" y="3124357"/>
              <a:ext cx="206700" cy="172068"/>
            </a:xfrm>
            <a:custGeom>
              <a:avLst/>
              <a:gdLst>
                <a:gd name="T0" fmla="*/ 708428500 w 202"/>
                <a:gd name="T1" fmla="*/ 277253171 h 144"/>
                <a:gd name="T2" fmla="*/ 677793680 w 202"/>
                <a:gd name="T3" fmla="*/ 184835447 h 144"/>
                <a:gd name="T4" fmla="*/ 677793680 w 202"/>
                <a:gd name="T5" fmla="*/ 61611162 h 144"/>
                <a:gd name="T6" fmla="*/ 578231983 w 202"/>
                <a:gd name="T7" fmla="*/ 0 h 144"/>
                <a:gd name="T8" fmla="*/ 482497926 w 202"/>
                <a:gd name="T9" fmla="*/ 0 h 144"/>
                <a:gd name="T10" fmla="*/ 417398689 w 202"/>
                <a:gd name="T11" fmla="*/ 0 h 144"/>
                <a:gd name="T12" fmla="*/ 321664632 w 202"/>
                <a:gd name="T13" fmla="*/ 0 h 144"/>
                <a:gd name="T14" fmla="*/ 321664632 w 202"/>
                <a:gd name="T15" fmla="*/ 30806562 h 144"/>
                <a:gd name="T16" fmla="*/ 321664632 w 202"/>
                <a:gd name="T17" fmla="*/ 0 h 144"/>
                <a:gd name="T18" fmla="*/ 256565394 w 202"/>
                <a:gd name="T19" fmla="*/ 30806562 h 144"/>
                <a:gd name="T20" fmla="*/ 225930574 w 202"/>
                <a:gd name="T21" fmla="*/ 92417724 h 144"/>
                <a:gd name="T22" fmla="*/ 191468114 w 202"/>
                <a:gd name="T23" fmla="*/ 154028885 h 144"/>
                <a:gd name="T24" fmla="*/ 61269640 w 202"/>
                <a:gd name="T25" fmla="*/ 154028885 h 144"/>
                <a:gd name="T26" fmla="*/ 61269640 w 202"/>
                <a:gd name="T27" fmla="*/ 215640047 h 144"/>
                <a:gd name="T28" fmla="*/ 0 w 202"/>
                <a:gd name="T29" fmla="*/ 277253171 h 144"/>
                <a:gd name="T30" fmla="*/ 126368877 w 202"/>
                <a:gd name="T31" fmla="*/ 462086656 h 144"/>
                <a:gd name="T32" fmla="*/ 256565394 w 202"/>
                <a:gd name="T33" fmla="*/ 369668932 h 144"/>
                <a:gd name="T34" fmla="*/ 352299452 w 202"/>
                <a:gd name="T35" fmla="*/ 431282056 h 144"/>
                <a:gd name="T36" fmla="*/ 386763869 w 202"/>
                <a:gd name="T37" fmla="*/ 523697817 h 144"/>
                <a:gd name="T38" fmla="*/ 451863106 w 202"/>
                <a:gd name="T39" fmla="*/ 523697817 h 144"/>
                <a:gd name="T40" fmla="*/ 513132746 w 202"/>
                <a:gd name="T41" fmla="*/ 554504379 h 144"/>
                <a:gd name="T42" fmla="*/ 547597163 w 202"/>
                <a:gd name="T43" fmla="*/ 554504379 h 144"/>
                <a:gd name="T44" fmla="*/ 643329263 w 202"/>
                <a:gd name="T45" fmla="*/ 492893218 h 144"/>
                <a:gd name="T46" fmla="*/ 739063320 w 202"/>
                <a:gd name="T47" fmla="*/ 462086656 h 144"/>
                <a:gd name="T48" fmla="*/ 773527737 w 202"/>
                <a:gd name="T49" fmla="*/ 338864332 h 144"/>
                <a:gd name="T50" fmla="*/ 708428500 w 202"/>
                <a:gd name="T51" fmla="*/ 277253171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2" h="144">
                  <a:moveTo>
                    <a:pt x="185" y="72"/>
                  </a:moveTo>
                  <a:lnTo>
                    <a:pt x="177" y="48"/>
                  </a:lnTo>
                  <a:lnTo>
                    <a:pt x="177" y="16"/>
                  </a:lnTo>
                  <a:lnTo>
                    <a:pt x="151" y="0"/>
                  </a:lnTo>
                  <a:lnTo>
                    <a:pt x="126" y="0"/>
                  </a:lnTo>
                  <a:lnTo>
                    <a:pt x="109" y="0"/>
                  </a:lnTo>
                  <a:lnTo>
                    <a:pt x="84" y="0"/>
                  </a:lnTo>
                  <a:lnTo>
                    <a:pt x="84" y="8"/>
                  </a:lnTo>
                  <a:lnTo>
                    <a:pt x="84" y="0"/>
                  </a:lnTo>
                  <a:lnTo>
                    <a:pt x="67" y="8"/>
                  </a:lnTo>
                  <a:lnTo>
                    <a:pt x="59" y="24"/>
                  </a:lnTo>
                  <a:lnTo>
                    <a:pt x="50" y="40"/>
                  </a:lnTo>
                  <a:lnTo>
                    <a:pt x="16" y="40"/>
                  </a:lnTo>
                  <a:lnTo>
                    <a:pt x="16" y="56"/>
                  </a:lnTo>
                  <a:lnTo>
                    <a:pt x="0" y="72"/>
                  </a:lnTo>
                  <a:lnTo>
                    <a:pt x="33" y="120"/>
                  </a:lnTo>
                  <a:lnTo>
                    <a:pt x="67" y="96"/>
                  </a:lnTo>
                  <a:lnTo>
                    <a:pt x="92" y="112"/>
                  </a:lnTo>
                  <a:lnTo>
                    <a:pt x="101" y="136"/>
                  </a:lnTo>
                  <a:lnTo>
                    <a:pt x="118" y="136"/>
                  </a:lnTo>
                  <a:lnTo>
                    <a:pt x="134" y="144"/>
                  </a:lnTo>
                  <a:lnTo>
                    <a:pt x="143" y="144"/>
                  </a:lnTo>
                  <a:lnTo>
                    <a:pt x="168" y="128"/>
                  </a:lnTo>
                  <a:lnTo>
                    <a:pt x="193" y="120"/>
                  </a:lnTo>
                  <a:lnTo>
                    <a:pt x="202" y="88"/>
                  </a:lnTo>
                  <a:lnTo>
                    <a:pt x="185" y="72"/>
                  </a:lnTo>
                  <a:close/>
                </a:path>
              </a:pathLst>
            </a:custGeom>
            <a:blipFill dpi="0" rotWithShape="0">
              <a:blip r:embed="rId8"/>
              <a:srcRect/>
              <a:stretch>
                <a:fillRect/>
              </a:stretch>
            </a:blipFill>
            <a:ln w="28575">
              <a:solidFill>
                <a:srgbClr val="000000"/>
              </a:solidFill>
              <a:round/>
              <a:headEnd/>
              <a:tailEnd/>
            </a:ln>
          </p:spPr>
          <p:txBody>
            <a:bodyPr/>
            <a:lstStyle/>
            <a:p>
              <a:endParaRPr lang="en-US"/>
            </a:p>
          </p:txBody>
        </p:sp>
        <p:sp>
          <p:nvSpPr>
            <p:cNvPr id="13" name="Freeform 17" descr="CB013123-11514529"/>
            <p:cNvSpPr>
              <a:spLocks/>
            </p:cNvSpPr>
            <p:nvPr/>
          </p:nvSpPr>
          <p:spPr bwMode="auto">
            <a:xfrm>
              <a:off x="1112761" y="2675820"/>
              <a:ext cx="682360" cy="1213176"/>
            </a:xfrm>
            <a:custGeom>
              <a:avLst/>
              <a:gdLst>
                <a:gd name="T0" fmla="*/ 1293756723 w 666"/>
                <a:gd name="T1" fmla="*/ 369146577 h 1016"/>
                <a:gd name="T2" fmla="*/ 1616235824 w 666"/>
                <a:gd name="T3" fmla="*/ 92287625 h 1016"/>
                <a:gd name="T4" fmla="*/ 1036541506 w 666"/>
                <a:gd name="T5" fmla="*/ 92287625 h 1016"/>
                <a:gd name="T6" fmla="*/ 971277622 w 666"/>
                <a:gd name="T7" fmla="*/ 307622148 h 1016"/>
                <a:gd name="T8" fmla="*/ 775485970 w 666"/>
                <a:gd name="T9" fmla="*/ 522958631 h 1016"/>
                <a:gd name="T10" fmla="*/ 648798521 w 666"/>
                <a:gd name="T11" fmla="*/ 769056349 h 1016"/>
                <a:gd name="T12" fmla="*/ 775485970 w 666"/>
                <a:gd name="T13" fmla="*/ 892105208 h 1016"/>
                <a:gd name="T14" fmla="*/ 648798521 w 666"/>
                <a:gd name="T15" fmla="*/ 1230488590 h 1016"/>
                <a:gd name="T16" fmla="*/ 714062406 w 666"/>
                <a:gd name="T17" fmla="*/ 1322776215 h 1016"/>
                <a:gd name="T18" fmla="*/ 875300976 w 666"/>
                <a:gd name="T19" fmla="*/ 1230488590 h 1016"/>
                <a:gd name="T20" fmla="*/ 714062406 w 666"/>
                <a:gd name="T21" fmla="*/ 1630398362 h 1016"/>
                <a:gd name="T22" fmla="*/ 906013738 w 666"/>
                <a:gd name="T23" fmla="*/ 1784208456 h 1016"/>
                <a:gd name="T24" fmla="*/ 1163228955 w 666"/>
                <a:gd name="T25" fmla="*/ 1722684026 h 1016"/>
                <a:gd name="T26" fmla="*/ 1101805390 w 666"/>
                <a:gd name="T27" fmla="*/ 1907257315 h 1016"/>
                <a:gd name="T28" fmla="*/ 1263043961 w 666"/>
                <a:gd name="T29" fmla="*/ 2147483647 h 1016"/>
                <a:gd name="T30" fmla="*/ 1132516193 w 666"/>
                <a:gd name="T31" fmla="*/ 2147483647 h 1016"/>
                <a:gd name="T32" fmla="*/ 775485970 w 666"/>
                <a:gd name="T33" fmla="*/ 2147483647 h 1016"/>
                <a:gd name="T34" fmla="*/ 614245440 w 666"/>
                <a:gd name="T35" fmla="*/ 2147483647 h 1016"/>
                <a:gd name="T36" fmla="*/ 810037092 w 666"/>
                <a:gd name="T37" fmla="*/ 2147483647 h 1016"/>
                <a:gd name="T38" fmla="*/ 387742985 w 666"/>
                <a:gd name="T39" fmla="*/ 2147483647 h 1016"/>
                <a:gd name="T40" fmla="*/ 387742985 w 666"/>
                <a:gd name="T41" fmla="*/ 2147483647 h 1016"/>
                <a:gd name="T42" fmla="*/ 648798521 w 666"/>
                <a:gd name="T43" fmla="*/ 2147483647 h 1016"/>
                <a:gd name="T44" fmla="*/ 840749854 w 666"/>
                <a:gd name="T45" fmla="*/ 2147483647 h 1016"/>
                <a:gd name="T46" fmla="*/ 1132516193 w 666"/>
                <a:gd name="T47" fmla="*/ 2147483647 h 1016"/>
                <a:gd name="T48" fmla="*/ 875300976 w 666"/>
                <a:gd name="T49" fmla="*/ 2147483647 h 1016"/>
                <a:gd name="T50" fmla="*/ 487557991 w 666"/>
                <a:gd name="T51" fmla="*/ 2147483647 h 1016"/>
                <a:gd name="T52" fmla="*/ 0 w 666"/>
                <a:gd name="T53" fmla="*/ 2147483647 h 1016"/>
                <a:gd name="T54" fmla="*/ 195791652 w 666"/>
                <a:gd name="T55" fmla="*/ 2147483647 h 1016"/>
                <a:gd name="T56" fmla="*/ 357030223 w 666"/>
                <a:gd name="T57" fmla="*/ 2147483647 h 1016"/>
                <a:gd name="T58" fmla="*/ 840749854 w 666"/>
                <a:gd name="T59" fmla="*/ 2147483647 h 1016"/>
                <a:gd name="T60" fmla="*/ 1293756723 w 666"/>
                <a:gd name="T61" fmla="*/ 2147483647 h 1016"/>
                <a:gd name="T62" fmla="*/ 1616235824 w 666"/>
                <a:gd name="T63" fmla="*/ 2147483647 h 1016"/>
                <a:gd name="T64" fmla="*/ 2147483647 w 666"/>
                <a:gd name="T65" fmla="*/ 2147483647 h 1016"/>
                <a:gd name="T66" fmla="*/ 2147483647 w 666"/>
                <a:gd name="T67" fmla="*/ 2147483647 h 1016"/>
                <a:gd name="T68" fmla="*/ 2147483647 w 666"/>
                <a:gd name="T69" fmla="*/ 2147483647 h 1016"/>
                <a:gd name="T70" fmla="*/ 2147483647 w 666"/>
                <a:gd name="T71" fmla="*/ 2147483647 h 1016"/>
                <a:gd name="T72" fmla="*/ 2147483647 w 666"/>
                <a:gd name="T73" fmla="*/ 2147483647 h 1016"/>
                <a:gd name="T74" fmla="*/ 2069242693 w 666"/>
                <a:gd name="T75" fmla="*/ 2147483647 h 1016"/>
                <a:gd name="T76" fmla="*/ 2007817169 w 666"/>
                <a:gd name="T77" fmla="*/ 2147483647 h 1016"/>
                <a:gd name="T78" fmla="*/ 2069242693 w 666"/>
                <a:gd name="T79" fmla="*/ 2147483647 h 1016"/>
                <a:gd name="T80" fmla="*/ 1842738279 w 666"/>
                <a:gd name="T81" fmla="*/ 1968781744 h 1016"/>
                <a:gd name="T82" fmla="*/ 1746763592 w 666"/>
                <a:gd name="T83" fmla="*/ 1507349503 h 1016"/>
                <a:gd name="T84" fmla="*/ 1585523062 w 666"/>
                <a:gd name="T85" fmla="*/ 1322776215 h 1016"/>
                <a:gd name="T86" fmla="*/ 1293756723 w 666"/>
                <a:gd name="T87" fmla="*/ 1230488590 h 1016"/>
                <a:gd name="T88" fmla="*/ 1489548375 w 666"/>
                <a:gd name="T89" fmla="*/ 1076678497 h 1016"/>
                <a:gd name="T90" fmla="*/ 1716050830 w 666"/>
                <a:gd name="T91" fmla="*/ 861342013 h 1016"/>
                <a:gd name="T92" fmla="*/ 1877291360 w 666"/>
                <a:gd name="T93" fmla="*/ 553719866 h 1016"/>
                <a:gd name="T94" fmla="*/ 1454995294 w 666"/>
                <a:gd name="T95" fmla="*/ 461434202 h 10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66" h="1016">
                  <a:moveTo>
                    <a:pt x="329" y="128"/>
                  </a:moveTo>
                  <a:lnTo>
                    <a:pt x="354" y="104"/>
                  </a:lnTo>
                  <a:lnTo>
                    <a:pt x="337" y="96"/>
                  </a:lnTo>
                  <a:lnTo>
                    <a:pt x="388" y="64"/>
                  </a:lnTo>
                  <a:lnTo>
                    <a:pt x="413" y="56"/>
                  </a:lnTo>
                  <a:lnTo>
                    <a:pt x="421" y="24"/>
                  </a:lnTo>
                  <a:lnTo>
                    <a:pt x="320" y="16"/>
                  </a:lnTo>
                  <a:lnTo>
                    <a:pt x="287" y="0"/>
                  </a:lnTo>
                  <a:lnTo>
                    <a:pt x="270" y="24"/>
                  </a:lnTo>
                  <a:lnTo>
                    <a:pt x="253" y="40"/>
                  </a:lnTo>
                  <a:lnTo>
                    <a:pt x="245" y="56"/>
                  </a:lnTo>
                  <a:lnTo>
                    <a:pt x="253" y="80"/>
                  </a:lnTo>
                  <a:lnTo>
                    <a:pt x="219" y="88"/>
                  </a:lnTo>
                  <a:lnTo>
                    <a:pt x="202" y="104"/>
                  </a:lnTo>
                  <a:lnTo>
                    <a:pt x="202" y="136"/>
                  </a:lnTo>
                  <a:lnTo>
                    <a:pt x="202" y="160"/>
                  </a:lnTo>
                  <a:lnTo>
                    <a:pt x="186" y="184"/>
                  </a:lnTo>
                  <a:lnTo>
                    <a:pt x="169" y="200"/>
                  </a:lnTo>
                  <a:lnTo>
                    <a:pt x="135" y="248"/>
                  </a:lnTo>
                  <a:lnTo>
                    <a:pt x="160" y="256"/>
                  </a:lnTo>
                  <a:lnTo>
                    <a:pt x="202" y="232"/>
                  </a:lnTo>
                  <a:lnTo>
                    <a:pt x="186" y="264"/>
                  </a:lnTo>
                  <a:lnTo>
                    <a:pt x="177" y="296"/>
                  </a:lnTo>
                  <a:lnTo>
                    <a:pt x="169" y="320"/>
                  </a:lnTo>
                  <a:lnTo>
                    <a:pt x="143" y="376"/>
                  </a:lnTo>
                  <a:lnTo>
                    <a:pt x="169" y="376"/>
                  </a:lnTo>
                  <a:lnTo>
                    <a:pt x="186" y="344"/>
                  </a:lnTo>
                  <a:lnTo>
                    <a:pt x="202" y="304"/>
                  </a:lnTo>
                  <a:lnTo>
                    <a:pt x="211" y="328"/>
                  </a:lnTo>
                  <a:lnTo>
                    <a:pt x="228" y="320"/>
                  </a:lnTo>
                  <a:lnTo>
                    <a:pt x="219" y="344"/>
                  </a:lnTo>
                  <a:lnTo>
                    <a:pt x="228" y="360"/>
                  </a:lnTo>
                  <a:lnTo>
                    <a:pt x="186" y="424"/>
                  </a:lnTo>
                  <a:lnTo>
                    <a:pt x="194" y="472"/>
                  </a:lnTo>
                  <a:lnTo>
                    <a:pt x="202" y="440"/>
                  </a:lnTo>
                  <a:lnTo>
                    <a:pt x="236" y="464"/>
                  </a:lnTo>
                  <a:lnTo>
                    <a:pt x="253" y="456"/>
                  </a:lnTo>
                  <a:lnTo>
                    <a:pt x="278" y="464"/>
                  </a:lnTo>
                  <a:lnTo>
                    <a:pt x="303" y="448"/>
                  </a:lnTo>
                  <a:lnTo>
                    <a:pt x="329" y="456"/>
                  </a:lnTo>
                  <a:lnTo>
                    <a:pt x="295" y="480"/>
                  </a:lnTo>
                  <a:lnTo>
                    <a:pt x="287" y="496"/>
                  </a:lnTo>
                  <a:lnTo>
                    <a:pt x="312" y="544"/>
                  </a:lnTo>
                  <a:lnTo>
                    <a:pt x="329" y="544"/>
                  </a:lnTo>
                  <a:lnTo>
                    <a:pt x="329" y="576"/>
                  </a:lnTo>
                  <a:lnTo>
                    <a:pt x="320" y="576"/>
                  </a:lnTo>
                  <a:lnTo>
                    <a:pt x="312" y="632"/>
                  </a:lnTo>
                  <a:lnTo>
                    <a:pt x="295" y="648"/>
                  </a:lnTo>
                  <a:lnTo>
                    <a:pt x="287" y="640"/>
                  </a:lnTo>
                  <a:lnTo>
                    <a:pt x="236" y="640"/>
                  </a:lnTo>
                  <a:lnTo>
                    <a:pt x="202" y="624"/>
                  </a:lnTo>
                  <a:lnTo>
                    <a:pt x="186" y="632"/>
                  </a:lnTo>
                  <a:lnTo>
                    <a:pt x="202" y="648"/>
                  </a:lnTo>
                  <a:lnTo>
                    <a:pt x="160" y="680"/>
                  </a:lnTo>
                  <a:lnTo>
                    <a:pt x="177" y="688"/>
                  </a:lnTo>
                  <a:lnTo>
                    <a:pt x="202" y="680"/>
                  </a:lnTo>
                  <a:lnTo>
                    <a:pt x="211" y="744"/>
                  </a:lnTo>
                  <a:lnTo>
                    <a:pt x="169" y="760"/>
                  </a:lnTo>
                  <a:lnTo>
                    <a:pt x="143" y="768"/>
                  </a:lnTo>
                  <a:lnTo>
                    <a:pt x="101" y="776"/>
                  </a:lnTo>
                  <a:lnTo>
                    <a:pt x="84" y="784"/>
                  </a:lnTo>
                  <a:lnTo>
                    <a:pt x="93" y="792"/>
                  </a:lnTo>
                  <a:lnTo>
                    <a:pt x="101" y="808"/>
                  </a:lnTo>
                  <a:lnTo>
                    <a:pt x="135" y="824"/>
                  </a:lnTo>
                  <a:lnTo>
                    <a:pt x="152" y="808"/>
                  </a:lnTo>
                  <a:lnTo>
                    <a:pt x="169" y="824"/>
                  </a:lnTo>
                  <a:lnTo>
                    <a:pt x="160" y="840"/>
                  </a:lnTo>
                  <a:lnTo>
                    <a:pt x="194" y="840"/>
                  </a:lnTo>
                  <a:lnTo>
                    <a:pt x="219" y="864"/>
                  </a:lnTo>
                  <a:lnTo>
                    <a:pt x="261" y="864"/>
                  </a:lnTo>
                  <a:lnTo>
                    <a:pt x="278" y="856"/>
                  </a:lnTo>
                  <a:lnTo>
                    <a:pt x="295" y="848"/>
                  </a:lnTo>
                  <a:lnTo>
                    <a:pt x="270" y="872"/>
                  </a:lnTo>
                  <a:lnTo>
                    <a:pt x="261" y="888"/>
                  </a:lnTo>
                  <a:lnTo>
                    <a:pt x="228" y="896"/>
                  </a:lnTo>
                  <a:lnTo>
                    <a:pt x="160" y="888"/>
                  </a:lnTo>
                  <a:lnTo>
                    <a:pt x="152" y="896"/>
                  </a:lnTo>
                  <a:lnTo>
                    <a:pt x="127" y="904"/>
                  </a:lnTo>
                  <a:lnTo>
                    <a:pt x="110" y="928"/>
                  </a:lnTo>
                  <a:lnTo>
                    <a:pt x="42" y="976"/>
                  </a:lnTo>
                  <a:lnTo>
                    <a:pt x="0" y="984"/>
                  </a:lnTo>
                  <a:lnTo>
                    <a:pt x="9" y="992"/>
                  </a:lnTo>
                  <a:lnTo>
                    <a:pt x="34" y="992"/>
                  </a:lnTo>
                  <a:lnTo>
                    <a:pt x="51" y="1016"/>
                  </a:lnTo>
                  <a:lnTo>
                    <a:pt x="68" y="1008"/>
                  </a:lnTo>
                  <a:lnTo>
                    <a:pt x="68" y="992"/>
                  </a:lnTo>
                  <a:lnTo>
                    <a:pt x="93" y="976"/>
                  </a:lnTo>
                  <a:lnTo>
                    <a:pt x="143" y="976"/>
                  </a:lnTo>
                  <a:lnTo>
                    <a:pt x="169" y="1008"/>
                  </a:lnTo>
                  <a:lnTo>
                    <a:pt x="219" y="960"/>
                  </a:lnTo>
                  <a:lnTo>
                    <a:pt x="261" y="952"/>
                  </a:lnTo>
                  <a:lnTo>
                    <a:pt x="295" y="976"/>
                  </a:lnTo>
                  <a:lnTo>
                    <a:pt x="337" y="984"/>
                  </a:lnTo>
                  <a:lnTo>
                    <a:pt x="346" y="968"/>
                  </a:lnTo>
                  <a:lnTo>
                    <a:pt x="388" y="968"/>
                  </a:lnTo>
                  <a:lnTo>
                    <a:pt x="421" y="968"/>
                  </a:lnTo>
                  <a:lnTo>
                    <a:pt x="472" y="968"/>
                  </a:lnTo>
                  <a:lnTo>
                    <a:pt x="506" y="984"/>
                  </a:lnTo>
                  <a:lnTo>
                    <a:pt x="573" y="968"/>
                  </a:lnTo>
                  <a:lnTo>
                    <a:pt x="590" y="952"/>
                  </a:lnTo>
                  <a:lnTo>
                    <a:pt x="624" y="952"/>
                  </a:lnTo>
                  <a:lnTo>
                    <a:pt x="624" y="928"/>
                  </a:lnTo>
                  <a:lnTo>
                    <a:pt x="565" y="912"/>
                  </a:lnTo>
                  <a:lnTo>
                    <a:pt x="590" y="896"/>
                  </a:lnTo>
                  <a:lnTo>
                    <a:pt x="590" y="872"/>
                  </a:lnTo>
                  <a:lnTo>
                    <a:pt x="624" y="872"/>
                  </a:lnTo>
                  <a:lnTo>
                    <a:pt x="624" y="856"/>
                  </a:lnTo>
                  <a:lnTo>
                    <a:pt x="649" y="840"/>
                  </a:lnTo>
                  <a:lnTo>
                    <a:pt x="657" y="816"/>
                  </a:lnTo>
                  <a:lnTo>
                    <a:pt x="666" y="800"/>
                  </a:lnTo>
                  <a:lnTo>
                    <a:pt x="666" y="760"/>
                  </a:lnTo>
                  <a:lnTo>
                    <a:pt x="582" y="728"/>
                  </a:lnTo>
                  <a:lnTo>
                    <a:pt x="565" y="744"/>
                  </a:lnTo>
                  <a:lnTo>
                    <a:pt x="539" y="728"/>
                  </a:lnTo>
                  <a:lnTo>
                    <a:pt x="573" y="704"/>
                  </a:lnTo>
                  <a:lnTo>
                    <a:pt x="556" y="656"/>
                  </a:lnTo>
                  <a:lnTo>
                    <a:pt x="523" y="632"/>
                  </a:lnTo>
                  <a:lnTo>
                    <a:pt x="548" y="632"/>
                  </a:lnTo>
                  <a:lnTo>
                    <a:pt x="539" y="592"/>
                  </a:lnTo>
                  <a:lnTo>
                    <a:pt x="539" y="576"/>
                  </a:lnTo>
                  <a:lnTo>
                    <a:pt x="531" y="560"/>
                  </a:lnTo>
                  <a:lnTo>
                    <a:pt x="523" y="536"/>
                  </a:lnTo>
                  <a:lnTo>
                    <a:pt x="480" y="512"/>
                  </a:lnTo>
                  <a:lnTo>
                    <a:pt x="472" y="480"/>
                  </a:lnTo>
                  <a:lnTo>
                    <a:pt x="455" y="440"/>
                  </a:lnTo>
                  <a:lnTo>
                    <a:pt x="455" y="392"/>
                  </a:lnTo>
                  <a:lnTo>
                    <a:pt x="447" y="376"/>
                  </a:lnTo>
                  <a:lnTo>
                    <a:pt x="421" y="352"/>
                  </a:lnTo>
                  <a:lnTo>
                    <a:pt x="413" y="344"/>
                  </a:lnTo>
                  <a:lnTo>
                    <a:pt x="396" y="328"/>
                  </a:lnTo>
                  <a:lnTo>
                    <a:pt x="362" y="328"/>
                  </a:lnTo>
                  <a:lnTo>
                    <a:pt x="337" y="320"/>
                  </a:lnTo>
                  <a:lnTo>
                    <a:pt x="371" y="312"/>
                  </a:lnTo>
                  <a:lnTo>
                    <a:pt x="396" y="304"/>
                  </a:lnTo>
                  <a:lnTo>
                    <a:pt x="388" y="280"/>
                  </a:lnTo>
                  <a:lnTo>
                    <a:pt x="421" y="264"/>
                  </a:lnTo>
                  <a:lnTo>
                    <a:pt x="421" y="248"/>
                  </a:lnTo>
                  <a:lnTo>
                    <a:pt x="447" y="224"/>
                  </a:lnTo>
                  <a:lnTo>
                    <a:pt x="455" y="192"/>
                  </a:lnTo>
                  <a:lnTo>
                    <a:pt x="489" y="168"/>
                  </a:lnTo>
                  <a:lnTo>
                    <a:pt x="489" y="144"/>
                  </a:lnTo>
                  <a:lnTo>
                    <a:pt x="447" y="144"/>
                  </a:lnTo>
                  <a:lnTo>
                    <a:pt x="430" y="128"/>
                  </a:lnTo>
                  <a:lnTo>
                    <a:pt x="379" y="120"/>
                  </a:lnTo>
                  <a:lnTo>
                    <a:pt x="329" y="128"/>
                  </a:lnTo>
                  <a:close/>
                </a:path>
              </a:pathLst>
            </a:custGeom>
            <a:blipFill dpi="0" rotWithShape="0">
              <a:blip r:embed="rId8"/>
              <a:srcRect/>
              <a:stretch>
                <a:fillRect/>
              </a:stretch>
            </a:blipFill>
            <a:ln w="28575">
              <a:solidFill>
                <a:srgbClr val="000000"/>
              </a:solidFill>
              <a:round/>
              <a:headEnd/>
              <a:tailEnd/>
            </a:ln>
          </p:spPr>
          <p:txBody>
            <a:bodyPr/>
            <a:lstStyle/>
            <a:p>
              <a:endParaRPr lang="en-US"/>
            </a:p>
          </p:txBody>
        </p:sp>
        <p:sp>
          <p:nvSpPr>
            <p:cNvPr id="14" name="Freeform 18"/>
            <p:cNvSpPr>
              <a:spLocks/>
            </p:cNvSpPr>
            <p:nvPr/>
          </p:nvSpPr>
          <p:spPr bwMode="auto">
            <a:xfrm>
              <a:off x="1061293" y="3124357"/>
              <a:ext cx="206700" cy="172068"/>
            </a:xfrm>
            <a:custGeom>
              <a:avLst/>
              <a:gdLst>
                <a:gd name="T0" fmla="*/ 708428500 w 202"/>
                <a:gd name="T1" fmla="*/ 277253171 h 144"/>
                <a:gd name="T2" fmla="*/ 677793680 w 202"/>
                <a:gd name="T3" fmla="*/ 184835447 h 144"/>
                <a:gd name="T4" fmla="*/ 677793680 w 202"/>
                <a:gd name="T5" fmla="*/ 61611162 h 144"/>
                <a:gd name="T6" fmla="*/ 578231983 w 202"/>
                <a:gd name="T7" fmla="*/ 0 h 144"/>
                <a:gd name="T8" fmla="*/ 482497926 w 202"/>
                <a:gd name="T9" fmla="*/ 0 h 144"/>
                <a:gd name="T10" fmla="*/ 417398689 w 202"/>
                <a:gd name="T11" fmla="*/ 0 h 144"/>
                <a:gd name="T12" fmla="*/ 321664632 w 202"/>
                <a:gd name="T13" fmla="*/ 0 h 144"/>
                <a:gd name="T14" fmla="*/ 321664632 w 202"/>
                <a:gd name="T15" fmla="*/ 30806562 h 144"/>
                <a:gd name="T16" fmla="*/ 321664632 w 202"/>
                <a:gd name="T17" fmla="*/ 0 h 144"/>
                <a:gd name="T18" fmla="*/ 256565394 w 202"/>
                <a:gd name="T19" fmla="*/ 30806562 h 144"/>
                <a:gd name="T20" fmla="*/ 225930574 w 202"/>
                <a:gd name="T21" fmla="*/ 92417724 h 144"/>
                <a:gd name="T22" fmla="*/ 191468114 w 202"/>
                <a:gd name="T23" fmla="*/ 154028885 h 144"/>
                <a:gd name="T24" fmla="*/ 61269640 w 202"/>
                <a:gd name="T25" fmla="*/ 154028885 h 144"/>
                <a:gd name="T26" fmla="*/ 61269640 w 202"/>
                <a:gd name="T27" fmla="*/ 215640047 h 144"/>
                <a:gd name="T28" fmla="*/ 0 w 202"/>
                <a:gd name="T29" fmla="*/ 277253171 h 144"/>
                <a:gd name="T30" fmla="*/ 126368877 w 202"/>
                <a:gd name="T31" fmla="*/ 462086656 h 144"/>
                <a:gd name="T32" fmla="*/ 256565394 w 202"/>
                <a:gd name="T33" fmla="*/ 369668932 h 144"/>
                <a:gd name="T34" fmla="*/ 352299452 w 202"/>
                <a:gd name="T35" fmla="*/ 431282056 h 144"/>
                <a:gd name="T36" fmla="*/ 386763869 w 202"/>
                <a:gd name="T37" fmla="*/ 523697817 h 144"/>
                <a:gd name="T38" fmla="*/ 451863106 w 202"/>
                <a:gd name="T39" fmla="*/ 523697817 h 144"/>
                <a:gd name="T40" fmla="*/ 513132746 w 202"/>
                <a:gd name="T41" fmla="*/ 554504379 h 144"/>
                <a:gd name="T42" fmla="*/ 547597163 w 202"/>
                <a:gd name="T43" fmla="*/ 554504379 h 144"/>
                <a:gd name="T44" fmla="*/ 547597163 w 202"/>
                <a:gd name="T45" fmla="*/ 554504379 h 144"/>
                <a:gd name="T46" fmla="*/ 643329263 w 202"/>
                <a:gd name="T47" fmla="*/ 492893218 h 144"/>
                <a:gd name="T48" fmla="*/ 739063320 w 202"/>
                <a:gd name="T49" fmla="*/ 462086656 h 144"/>
                <a:gd name="T50" fmla="*/ 773527737 w 202"/>
                <a:gd name="T51" fmla="*/ 338864332 h 144"/>
                <a:gd name="T52" fmla="*/ 708428500 w 202"/>
                <a:gd name="T53" fmla="*/ 277253171 h 1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2" h="144">
                  <a:moveTo>
                    <a:pt x="185" y="72"/>
                  </a:moveTo>
                  <a:lnTo>
                    <a:pt x="177" y="48"/>
                  </a:lnTo>
                  <a:lnTo>
                    <a:pt x="177" y="16"/>
                  </a:lnTo>
                  <a:lnTo>
                    <a:pt x="151" y="0"/>
                  </a:lnTo>
                  <a:lnTo>
                    <a:pt x="126" y="0"/>
                  </a:lnTo>
                  <a:lnTo>
                    <a:pt x="109" y="0"/>
                  </a:lnTo>
                  <a:lnTo>
                    <a:pt x="84" y="0"/>
                  </a:lnTo>
                  <a:lnTo>
                    <a:pt x="84" y="8"/>
                  </a:lnTo>
                  <a:lnTo>
                    <a:pt x="84" y="0"/>
                  </a:lnTo>
                  <a:lnTo>
                    <a:pt x="67" y="8"/>
                  </a:lnTo>
                  <a:lnTo>
                    <a:pt x="59" y="24"/>
                  </a:lnTo>
                  <a:lnTo>
                    <a:pt x="50" y="40"/>
                  </a:lnTo>
                  <a:lnTo>
                    <a:pt x="16" y="40"/>
                  </a:lnTo>
                  <a:lnTo>
                    <a:pt x="16" y="56"/>
                  </a:lnTo>
                  <a:lnTo>
                    <a:pt x="0" y="72"/>
                  </a:lnTo>
                  <a:lnTo>
                    <a:pt x="33" y="120"/>
                  </a:lnTo>
                  <a:lnTo>
                    <a:pt x="67" y="96"/>
                  </a:lnTo>
                  <a:lnTo>
                    <a:pt x="92" y="112"/>
                  </a:lnTo>
                  <a:lnTo>
                    <a:pt x="101" y="136"/>
                  </a:lnTo>
                  <a:lnTo>
                    <a:pt x="118" y="136"/>
                  </a:lnTo>
                  <a:lnTo>
                    <a:pt x="134" y="144"/>
                  </a:lnTo>
                  <a:lnTo>
                    <a:pt x="143" y="144"/>
                  </a:lnTo>
                  <a:lnTo>
                    <a:pt x="168" y="128"/>
                  </a:lnTo>
                  <a:lnTo>
                    <a:pt x="193" y="120"/>
                  </a:lnTo>
                  <a:lnTo>
                    <a:pt x="202" y="88"/>
                  </a:lnTo>
                  <a:lnTo>
                    <a:pt x="185" y="72"/>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9"/>
            <p:cNvSpPr>
              <a:spLocks/>
            </p:cNvSpPr>
            <p:nvPr/>
          </p:nvSpPr>
          <p:spPr bwMode="auto">
            <a:xfrm>
              <a:off x="1112761" y="2675820"/>
              <a:ext cx="682360" cy="1213176"/>
            </a:xfrm>
            <a:custGeom>
              <a:avLst/>
              <a:gdLst>
                <a:gd name="T0" fmla="*/ 1293756723 w 666"/>
                <a:gd name="T1" fmla="*/ 369146577 h 1016"/>
                <a:gd name="T2" fmla="*/ 1616235824 w 666"/>
                <a:gd name="T3" fmla="*/ 92287625 h 1016"/>
                <a:gd name="T4" fmla="*/ 1036541506 w 666"/>
                <a:gd name="T5" fmla="*/ 92287625 h 1016"/>
                <a:gd name="T6" fmla="*/ 971277622 w 666"/>
                <a:gd name="T7" fmla="*/ 307622148 h 1016"/>
                <a:gd name="T8" fmla="*/ 775485970 w 666"/>
                <a:gd name="T9" fmla="*/ 522958631 h 1016"/>
                <a:gd name="T10" fmla="*/ 648798521 w 666"/>
                <a:gd name="T11" fmla="*/ 769056349 h 1016"/>
                <a:gd name="T12" fmla="*/ 775485970 w 666"/>
                <a:gd name="T13" fmla="*/ 892105208 h 1016"/>
                <a:gd name="T14" fmla="*/ 648798521 w 666"/>
                <a:gd name="T15" fmla="*/ 1230488590 h 1016"/>
                <a:gd name="T16" fmla="*/ 714062406 w 666"/>
                <a:gd name="T17" fmla="*/ 1322776215 h 1016"/>
                <a:gd name="T18" fmla="*/ 875300976 w 666"/>
                <a:gd name="T19" fmla="*/ 1230488590 h 1016"/>
                <a:gd name="T20" fmla="*/ 714062406 w 666"/>
                <a:gd name="T21" fmla="*/ 1630398362 h 1016"/>
                <a:gd name="T22" fmla="*/ 906013738 w 666"/>
                <a:gd name="T23" fmla="*/ 1784208456 h 1016"/>
                <a:gd name="T24" fmla="*/ 1163228955 w 666"/>
                <a:gd name="T25" fmla="*/ 1722684026 h 1016"/>
                <a:gd name="T26" fmla="*/ 1101805390 w 666"/>
                <a:gd name="T27" fmla="*/ 1907257315 h 1016"/>
                <a:gd name="T28" fmla="*/ 1263043961 w 666"/>
                <a:gd name="T29" fmla="*/ 2147483647 h 1016"/>
                <a:gd name="T30" fmla="*/ 1132516193 w 666"/>
                <a:gd name="T31" fmla="*/ 2147483647 h 1016"/>
                <a:gd name="T32" fmla="*/ 775485970 w 666"/>
                <a:gd name="T33" fmla="*/ 2147483647 h 1016"/>
                <a:gd name="T34" fmla="*/ 614245440 w 666"/>
                <a:gd name="T35" fmla="*/ 2147483647 h 1016"/>
                <a:gd name="T36" fmla="*/ 810037092 w 666"/>
                <a:gd name="T37" fmla="*/ 2147483647 h 1016"/>
                <a:gd name="T38" fmla="*/ 387742985 w 666"/>
                <a:gd name="T39" fmla="*/ 2147483647 h 1016"/>
                <a:gd name="T40" fmla="*/ 387742985 w 666"/>
                <a:gd name="T41" fmla="*/ 2147483647 h 1016"/>
                <a:gd name="T42" fmla="*/ 648798521 w 666"/>
                <a:gd name="T43" fmla="*/ 2147483647 h 1016"/>
                <a:gd name="T44" fmla="*/ 840749854 w 666"/>
                <a:gd name="T45" fmla="*/ 2147483647 h 1016"/>
                <a:gd name="T46" fmla="*/ 1132516193 w 666"/>
                <a:gd name="T47" fmla="*/ 2147483647 h 1016"/>
                <a:gd name="T48" fmla="*/ 875300976 w 666"/>
                <a:gd name="T49" fmla="*/ 2147483647 h 1016"/>
                <a:gd name="T50" fmla="*/ 487557991 w 666"/>
                <a:gd name="T51" fmla="*/ 2147483647 h 1016"/>
                <a:gd name="T52" fmla="*/ 0 w 666"/>
                <a:gd name="T53" fmla="*/ 2147483647 h 1016"/>
                <a:gd name="T54" fmla="*/ 195791652 w 666"/>
                <a:gd name="T55" fmla="*/ 2147483647 h 1016"/>
                <a:gd name="T56" fmla="*/ 357030223 w 666"/>
                <a:gd name="T57" fmla="*/ 2147483647 h 1016"/>
                <a:gd name="T58" fmla="*/ 840749854 w 666"/>
                <a:gd name="T59" fmla="*/ 2147483647 h 1016"/>
                <a:gd name="T60" fmla="*/ 1293756723 w 666"/>
                <a:gd name="T61" fmla="*/ 2147483647 h 1016"/>
                <a:gd name="T62" fmla="*/ 1616235824 w 666"/>
                <a:gd name="T63" fmla="*/ 2147483647 h 1016"/>
                <a:gd name="T64" fmla="*/ 2147483647 w 666"/>
                <a:gd name="T65" fmla="*/ 2147483647 h 1016"/>
                <a:gd name="T66" fmla="*/ 2147483647 w 666"/>
                <a:gd name="T67" fmla="*/ 2147483647 h 1016"/>
                <a:gd name="T68" fmla="*/ 2147483647 w 666"/>
                <a:gd name="T69" fmla="*/ 2147483647 h 1016"/>
                <a:gd name="T70" fmla="*/ 2147483647 w 666"/>
                <a:gd name="T71" fmla="*/ 2147483647 h 1016"/>
                <a:gd name="T72" fmla="*/ 2147483647 w 666"/>
                <a:gd name="T73" fmla="*/ 2147483647 h 1016"/>
                <a:gd name="T74" fmla="*/ 2069242693 w 666"/>
                <a:gd name="T75" fmla="*/ 2147483647 h 1016"/>
                <a:gd name="T76" fmla="*/ 2007817169 w 666"/>
                <a:gd name="T77" fmla="*/ 2147483647 h 1016"/>
                <a:gd name="T78" fmla="*/ 2069242693 w 666"/>
                <a:gd name="T79" fmla="*/ 2147483647 h 1016"/>
                <a:gd name="T80" fmla="*/ 1842738279 w 666"/>
                <a:gd name="T81" fmla="*/ 1968781744 h 1016"/>
                <a:gd name="T82" fmla="*/ 1746763592 w 666"/>
                <a:gd name="T83" fmla="*/ 1507349503 h 1016"/>
                <a:gd name="T84" fmla="*/ 1585523062 w 666"/>
                <a:gd name="T85" fmla="*/ 1322776215 h 1016"/>
                <a:gd name="T86" fmla="*/ 1293756723 w 666"/>
                <a:gd name="T87" fmla="*/ 1230488590 h 1016"/>
                <a:gd name="T88" fmla="*/ 1489548375 w 666"/>
                <a:gd name="T89" fmla="*/ 1076678497 h 1016"/>
                <a:gd name="T90" fmla="*/ 1716050830 w 666"/>
                <a:gd name="T91" fmla="*/ 861342013 h 1016"/>
                <a:gd name="T92" fmla="*/ 1877291360 w 666"/>
                <a:gd name="T93" fmla="*/ 553719866 h 1016"/>
                <a:gd name="T94" fmla="*/ 1454995294 w 666"/>
                <a:gd name="T95" fmla="*/ 461434202 h 10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66" h="1016">
                  <a:moveTo>
                    <a:pt x="329" y="128"/>
                  </a:moveTo>
                  <a:lnTo>
                    <a:pt x="354" y="104"/>
                  </a:lnTo>
                  <a:lnTo>
                    <a:pt x="337" y="96"/>
                  </a:lnTo>
                  <a:lnTo>
                    <a:pt x="388" y="64"/>
                  </a:lnTo>
                  <a:lnTo>
                    <a:pt x="413" y="56"/>
                  </a:lnTo>
                  <a:lnTo>
                    <a:pt x="421" y="24"/>
                  </a:lnTo>
                  <a:lnTo>
                    <a:pt x="320" y="16"/>
                  </a:lnTo>
                  <a:lnTo>
                    <a:pt x="287" y="0"/>
                  </a:lnTo>
                  <a:lnTo>
                    <a:pt x="270" y="24"/>
                  </a:lnTo>
                  <a:lnTo>
                    <a:pt x="253" y="40"/>
                  </a:lnTo>
                  <a:lnTo>
                    <a:pt x="245" y="56"/>
                  </a:lnTo>
                  <a:lnTo>
                    <a:pt x="253" y="80"/>
                  </a:lnTo>
                  <a:lnTo>
                    <a:pt x="219" y="88"/>
                  </a:lnTo>
                  <a:lnTo>
                    <a:pt x="202" y="104"/>
                  </a:lnTo>
                  <a:lnTo>
                    <a:pt x="202" y="136"/>
                  </a:lnTo>
                  <a:lnTo>
                    <a:pt x="202" y="160"/>
                  </a:lnTo>
                  <a:lnTo>
                    <a:pt x="186" y="184"/>
                  </a:lnTo>
                  <a:lnTo>
                    <a:pt x="169" y="200"/>
                  </a:lnTo>
                  <a:lnTo>
                    <a:pt x="135" y="248"/>
                  </a:lnTo>
                  <a:lnTo>
                    <a:pt x="160" y="256"/>
                  </a:lnTo>
                  <a:lnTo>
                    <a:pt x="202" y="232"/>
                  </a:lnTo>
                  <a:lnTo>
                    <a:pt x="186" y="264"/>
                  </a:lnTo>
                  <a:lnTo>
                    <a:pt x="177" y="296"/>
                  </a:lnTo>
                  <a:lnTo>
                    <a:pt x="169" y="320"/>
                  </a:lnTo>
                  <a:lnTo>
                    <a:pt x="143" y="376"/>
                  </a:lnTo>
                  <a:lnTo>
                    <a:pt x="169" y="376"/>
                  </a:lnTo>
                  <a:lnTo>
                    <a:pt x="186" y="344"/>
                  </a:lnTo>
                  <a:lnTo>
                    <a:pt x="202" y="304"/>
                  </a:lnTo>
                  <a:lnTo>
                    <a:pt x="211" y="328"/>
                  </a:lnTo>
                  <a:lnTo>
                    <a:pt x="228" y="320"/>
                  </a:lnTo>
                  <a:lnTo>
                    <a:pt x="219" y="344"/>
                  </a:lnTo>
                  <a:lnTo>
                    <a:pt x="228" y="360"/>
                  </a:lnTo>
                  <a:lnTo>
                    <a:pt x="186" y="424"/>
                  </a:lnTo>
                  <a:lnTo>
                    <a:pt x="194" y="472"/>
                  </a:lnTo>
                  <a:lnTo>
                    <a:pt x="202" y="440"/>
                  </a:lnTo>
                  <a:lnTo>
                    <a:pt x="236" y="464"/>
                  </a:lnTo>
                  <a:lnTo>
                    <a:pt x="253" y="456"/>
                  </a:lnTo>
                  <a:lnTo>
                    <a:pt x="278" y="464"/>
                  </a:lnTo>
                  <a:lnTo>
                    <a:pt x="303" y="448"/>
                  </a:lnTo>
                  <a:lnTo>
                    <a:pt x="329" y="456"/>
                  </a:lnTo>
                  <a:lnTo>
                    <a:pt x="295" y="480"/>
                  </a:lnTo>
                  <a:lnTo>
                    <a:pt x="287" y="496"/>
                  </a:lnTo>
                  <a:lnTo>
                    <a:pt x="312" y="544"/>
                  </a:lnTo>
                  <a:lnTo>
                    <a:pt x="329" y="544"/>
                  </a:lnTo>
                  <a:lnTo>
                    <a:pt x="329" y="576"/>
                  </a:lnTo>
                  <a:lnTo>
                    <a:pt x="320" y="576"/>
                  </a:lnTo>
                  <a:lnTo>
                    <a:pt x="312" y="632"/>
                  </a:lnTo>
                  <a:lnTo>
                    <a:pt x="295" y="648"/>
                  </a:lnTo>
                  <a:lnTo>
                    <a:pt x="287" y="640"/>
                  </a:lnTo>
                  <a:lnTo>
                    <a:pt x="236" y="640"/>
                  </a:lnTo>
                  <a:lnTo>
                    <a:pt x="202" y="624"/>
                  </a:lnTo>
                  <a:lnTo>
                    <a:pt x="186" y="632"/>
                  </a:lnTo>
                  <a:lnTo>
                    <a:pt x="202" y="648"/>
                  </a:lnTo>
                  <a:lnTo>
                    <a:pt x="160" y="680"/>
                  </a:lnTo>
                  <a:lnTo>
                    <a:pt x="177" y="688"/>
                  </a:lnTo>
                  <a:lnTo>
                    <a:pt x="202" y="680"/>
                  </a:lnTo>
                  <a:lnTo>
                    <a:pt x="211" y="744"/>
                  </a:lnTo>
                  <a:lnTo>
                    <a:pt x="169" y="760"/>
                  </a:lnTo>
                  <a:lnTo>
                    <a:pt x="143" y="768"/>
                  </a:lnTo>
                  <a:lnTo>
                    <a:pt x="101" y="776"/>
                  </a:lnTo>
                  <a:lnTo>
                    <a:pt x="84" y="784"/>
                  </a:lnTo>
                  <a:lnTo>
                    <a:pt x="93" y="792"/>
                  </a:lnTo>
                  <a:lnTo>
                    <a:pt x="101" y="808"/>
                  </a:lnTo>
                  <a:lnTo>
                    <a:pt x="135" y="824"/>
                  </a:lnTo>
                  <a:lnTo>
                    <a:pt x="152" y="808"/>
                  </a:lnTo>
                  <a:lnTo>
                    <a:pt x="169" y="824"/>
                  </a:lnTo>
                  <a:lnTo>
                    <a:pt x="160" y="840"/>
                  </a:lnTo>
                  <a:lnTo>
                    <a:pt x="194" y="840"/>
                  </a:lnTo>
                  <a:lnTo>
                    <a:pt x="219" y="864"/>
                  </a:lnTo>
                  <a:lnTo>
                    <a:pt x="261" y="864"/>
                  </a:lnTo>
                  <a:lnTo>
                    <a:pt x="278" y="856"/>
                  </a:lnTo>
                  <a:lnTo>
                    <a:pt x="295" y="848"/>
                  </a:lnTo>
                  <a:lnTo>
                    <a:pt x="270" y="872"/>
                  </a:lnTo>
                  <a:lnTo>
                    <a:pt x="261" y="888"/>
                  </a:lnTo>
                  <a:lnTo>
                    <a:pt x="228" y="896"/>
                  </a:lnTo>
                  <a:lnTo>
                    <a:pt x="160" y="888"/>
                  </a:lnTo>
                  <a:lnTo>
                    <a:pt x="152" y="896"/>
                  </a:lnTo>
                  <a:lnTo>
                    <a:pt x="127" y="904"/>
                  </a:lnTo>
                  <a:lnTo>
                    <a:pt x="110" y="928"/>
                  </a:lnTo>
                  <a:lnTo>
                    <a:pt x="42" y="976"/>
                  </a:lnTo>
                  <a:lnTo>
                    <a:pt x="0" y="984"/>
                  </a:lnTo>
                  <a:lnTo>
                    <a:pt x="9" y="992"/>
                  </a:lnTo>
                  <a:lnTo>
                    <a:pt x="34" y="992"/>
                  </a:lnTo>
                  <a:lnTo>
                    <a:pt x="51" y="1016"/>
                  </a:lnTo>
                  <a:lnTo>
                    <a:pt x="68" y="1008"/>
                  </a:lnTo>
                  <a:lnTo>
                    <a:pt x="68" y="992"/>
                  </a:lnTo>
                  <a:lnTo>
                    <a:pt x="93" y="976"/>
                  </a:lnTo>
                  <a:lnTo>
                    <a:pt x="143" y="976"/>
                  </a:lnTo>
                  <a:lnTo>
                    <a:pt x="169" y="1008"/>
                  </a:lnTo>
                  <a:lnTo>
                    <a:pt x="219" y="960"/>
                  </a:lnTo>
                  <a:lnTo>
                    <a:pt x="261" y="952"/>
                  </a:lnTo>
                  <a:lnTo>
                    <a:pt x="295" y="976"/>
                  </a:lnTo>
                  <a:lnTo>
                    <a:pt x="337" y="984"/>
                  </a:lnTo>
                  <a:lnTo>
                    <a:pt x="346" y="968"/>
                  </a:lnTo>
                  <a:lnTo>
                    <a:pt x="388" y="968"/>
                  </a:lnTo>
                  <a:lnTo>
                    <a:pt x="421" y="968"/>
                  </a:lnTo>
                  <a:lnTo>
                    <a:pt x="472" y="968"/>
                  </a:lnTo>
                  <a:lnTo>
                    <a:pt x="506" y="984"/>
                  </a:lnTo>
                  <a:lnTo>
                    <a:pt x="573" y="968"/>
                  </a:lnTo>
                  <a:lnTo>
                    <a:pt x="590" y="952"/>
                  </a:lnTo>
                  <a:lnTo>
                    <a:pt x="624" y="952"/>
                  </a:lnTo>
                  <a:lnTo>
                    <a:pt x="624" y="928"/>
                  </a:lnTo>
                  <a:lnTo>
                    <a:pt x="565" y="912"/>
                  </a:lnTo>
                  <a:lnTo>
                    <a:pt x="590" y="896"/>
                  </a:lnTo>
                  <a:lnTo>
                    <a:pt x="590" y="872"/>
                  </a:lnTo>
                  <a:lnTo>
                    <a:pt x="624" y="872"/>
                  </a:lnTo>
                  <a:lnTo>
                    <a:pt x="624" y="856"/>
                  </a:lnTo>
                  <a:lnTo>
                    <a:pt x="649" y="840"/>
                  </a:lnTo>
                  <a:lnTo>
                    <a:pt x="657" y="816"/>
                  </a:lnTo>
                  <a:lnTo>
                    <a:pt x="666" y="800"/>
                  </a:lnTo>
                  <a:lnTo>
                    <a:pt x="666" y="760"/>
                  </a:lnTo>
                  <a:lnTo>
                    <a:pt x="582" y="728"/>
                  </a:lnTo>
                  <a:lnTo>
                    <a:pt x="565" y="744"/>
                  </a:lnTo>
                  <a:lnTo>
                    <a:pt x="539" y="728"/>
                  </a:lnTo>
                  <a:lnTo>
                    <a:pt x="573" y="704"/>
                  </a:lnTo>
                  <a:lnTo>
                    <a:pt x="556" y="656"/>
                  </a:lnTo>
                  <a:lnTo>
                    <a:pt x="523" y="632"/>
                  </a:lnTo>
                  <a:lnTo>
                    <a:pt x="548" y="632"/>
                  </a:lnTo>
                  <a:lnTo>
                    <a:pt x="539" y="592"/>
                  </a:lnTo>
                  <a:lnTo>
                    <a:pt x="539" y="576"/>
                  </a:lnTo>
                  <a:lnTo>
                    <a:pt x="531" y="560"/>
                  </a:lnTo>
                  <a:lnTo>
                    <a:pt x="523" y="536"/>
                  </a:lnTo>
                  <a:lnTo>
                    <a:pt x="480" y="512"/>
                  </a:lnTo>
                  <a:lnTo>
                    <a:pt x="472" y="480"/>
                  </a:lnTo>
                  <a:lnTo>
                    <a:pt x="455" y="440"/>
                  </a:lnTo>
                  <a:lnTo>
                    <a:pt x="455" y="392"/>
                  </a:lnTo>
                  <a:lnTo>
                    <a:pt x="447" y="376"/>
                  </a:lnTo>
                  <a:lnTo>
                    <a:pt x="421" y="352"/>
                  </a:lnTo>
                  <a:lnTo>
                    <a:pt x="413" y="344"/>
                  </a:lnTo>
                  <a:lnTo>
                    <a:pt x="396" y="328"/>
                  </a:lnTo>
                  <a:lnTo>
                    <a:pt x="362" y="328"/>
                  </a:lnTo>
                  <a:lnTo>
                    <a:pt x="337" y="320"/>
                  </a:lnTo>
                  <a:lnTo>
                    <a:pt x="371" y="312"/>
                  </a:lnTo>
                  <a:lnTo>
                    <a:pt x="396" y="304"/>
                  </a:lnTo>
                  <a:lnTo>
                    <a:pt x="388" y="280"/>
                  </a:lnTo>
                  <a:lnTo>
                    <a:pt x="421" y="264"/>
                  </a:lnTo>
                  <a:lnTo>
                    <a:pt x="421" y="248"/>
                  </a:lnTo>
                  <a:lnTo>
                    <a:pt x="447" y="224"/>
                  </a:lnTo>
                  <a:lnTo>
                    <a:pt x="455" y="192"/>
                  </a:lnTo>
                  <a:lnTo>
                    <a:pt x="489" y="168"/>
                  </a:lnTo>
                  <a:lnTo>
                    <a:pt x="489" y="144"/>
                  </a:lnTo>
                  <a:lnTo>
                    <a:pt x="447" y="144"/>
                  </a:lnTo>
                  <a:lnTo>
                    <a:pt x="430" y="128"/>
                  </a:lnTo>
                  <a:lnTo>
                    <a:pt x="379" y="120"/>
                  </a:lnTo>
                  <a:lnTo>
                    <a:pt x="329" y="128"/>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21"/>
            <p:cNvSpPr>
              <a:spLocks/>
            </p:cNvSpPr>
            <p:nvPr/>
          </p:nvSpPr>
          <p:spPr bwMode="auto">
            <a:xfrm>
              <a:off x="2469179" y="3210391"/>
              <a:ext cx="68900" cy="76367"/>
            </a:xfrm>
            <a:custGeom>
              <a:avLst/>
              <a:gdLst>
                <a:gd name="T0" fmla="*/ 0 w 67"/>
                <a:gd name="T1" fmla="*/ 92158224 h 64"/>
                <a:gd name="T2" fmla="*/ 65747770 w 67"/>
                <a:gd name="T3" fmla="*/ 215034551 h 64"/>
                <a:gd name="T4" fmla="*/ 197245278 w 67"/>
                <a:gd name="T5" fmla="*/ 245752652 h 64"/>
                <a:gd name="T6" fmla="*/ 259126689 w 67"/>
                <a:gd name="T7" fmla="*/ 184314489 h 64"/>
                <a:gd name="T8" fmla="*/ 228185983 w 67"/>
                <a:gd name="T9" fmla="*/ 0 h 64"/>
                <a:gd name="T10" fmla="*/ 0 w 67"/>
                <a:gd name="T11" fmla="*/ 30720061 h 64"/>
                <a:gd name="T12" fmla="*/ 0 w 67"/>
                <a:gd name="T13" fmla="*/ 92158224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64">
                  <a:moveTo>
                    <a:pt x="0" y="24"/>
                  </a:moveTo>
                  <a:lnTo>
                    <a:pt x="17" y="56"/>
                  </a:lnTo>
                  <a:lnTo>
                    <a:pt x="51" y="64"/>
                  </a:lnTo>
                  <a:lnTo>
                    <a:pt x="67" y="48"/>
                  </a:lnTo>
                  <a:lnTo>
                    <a:pt x="59" y="0"/>
                  </a:lnTo>
                  <a:lnTo>
                    <a:pt x="0" y="8"/>
                  </a:lnTo>
                  <a:lnTo>
                    <a:pt x="0" y="24"/>
                  </a:lnTo>
                  <a:close/>
                </a:path>
              </a:pathLst>
            </a:custGeom>
            <a:solidFill>
              <a:srgbClr val="00A0C6"/>
            </a:solidFill>
            <a:ln w="28575">
              <a:solidFill>
                <a:srgbClr val="000000"/>
              </a:solidFill>
              <a:round/>
              <a:headEnd/>
              <a:tailEnd/>
            </a:ln>
          </p:spPr>
          <p:txBody>
            <a:bodyPr/>
            <a:lstStyle/>
            <a:p>
              <a:endParaRPr lang="en-US"/>
            </a:p>
          </p:txBody>
        </p:sp>
        <p:sp>
          <p:nvSpPr>
            <p:cNvPr id="17" name="Freeform 23"/>
            <p:cNvSpPr>
              <a:spLocks/>
            </p:cNvSpPr>
            <p:nvPr/>
          </p:nvSpPr>
          <p:spPr bwMode="auto">
            <a:xfrm>
              <a:off x="2469179" y="3210391"/>
              <a:ext cx="68900" cy="76367"/>
            </a:xfrm>
            <a:custGeom>
              <a:avLst/>
              <a:gdLst>
                <a:gd name="T0" fmla="*/ 0 w 67"/>
                <a:gd name="T1" fmla="*/ 92158224 h 64"/>
                <a:gd name="T2" fmla="*/ 65747770 w 67"/>
                <a:gd name="T3" fmla="*/ 215034551 h 64"/>
                <a:gd name="T4" fmla="*/ 197245278 w 67"/>
                <a:gd name="T5" fmla="*/ 245752652 h 64"/>
                <a:gd name="T6" fmla="*/ 259126689 w 67"/>
                <a:gd name="T7" fmla="*/ 184314489 h 64"/>
                <a:gd name="T8" fmla="*/ 228185983 w 67"/>
                <a:gd name="T9" fmla="*/ 0 h 64"/>
                <a:gd name="T10" fmla="*/ 0 w 67"/>
                <a:gd name="T11" fmla="*/ 30720061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64">
                  <a:moveTo>
                    <a:pt x="0" y="24"/>
                  </a:moveTo>
                  <a:lnTo>
                    <a:pt x="17" y="56"/>
                  </a:lnTo>
                  <a:lnTo>
                    <a:pt x="51" y="64"/>
                  </a:lnTo>
                  <a:lnTo>
                    <a:pt x="67" y="48"/>
                  </a:lnTo>
                  <a:lnTo>
                    <a:pt x="59" y="0"/>
                  </a:lnTo>
                  <a:lnTo>
                    <a:pt x="0" y="8"/>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24"/>
            <p:cNvSpPr>
              <a:spLocks/>
            </p:cNvSpPr>
            <p:nvPr/>
          </p:nvSpPr>
          <p:spPr bwMode="auto">
            <a:xfrm>
              <a:off x="2469179" y="3210391"/>
              <a:ext cx="68900" cy="76367"/>
            </a:xfrm>
            <a:custGeom>
              <a:avLst/>
              <a:gdLst>
                <a:gd name="T0" fmla="*/ 0 w 67"/>
                <a:gd name="T1" fmla="*/ 92158224 h 64"/>
                <a:gd name="T2" fmla="*/ 65747770 w 67"/>
                <a:gd name="T3" fmla="*/ 215034551 h 64"/>
                <a:gd name="T4" fmla="*/ 197245278 w 67"/>
                <a:gd name="T5" fmla="*/ 245752652 h 64"/>
                <a:gd name="T6" fmla="*/ 259126689 w 67"/>
                <a:gd name="T7" fmla="*/ 184314489 h 64"/>
                <a:gd name="T8" fmla="*/ 228185983 w 67"/>
                <a:gd name="T9" fmla="*/ 0 h 64"/>
                <a:gd name="T10" fmla="*/ 0 w 67"/>
                <a:gd name="T11" fmla="*/ 30720061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64">
                  <a:moveTo>
                    <a:pt x="0" y="24"/>
                  </a:moveTo>
                  <a:lnTo>
                    <a:pt x="17" y="56"/>
                  </a:lnTo>
                  <a:lnTo>
                    <a:pt x="51" y="64"/>
                  </a:lnTo>
                  <a:lnTo>
                    <a:pt x="67" y="48"/>
                  </a:lnTo>
                  <a:lnTo>
                    <a:pt x="59" y="0"/>
                  </a:lnTo>
                  <a:lnTo>
                    <a:pt x="0" y="8"/>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25"/>
            <p:cNvSpPr>
              <a:spLocks/>
            </p:cNvSpPr>
            <p:nvPr/>
          </p:nvSpPr>
          <p:spPr bwMode="auto">
            <a:xfrm>
              <a:off x="2564643" y="3134024"/>
              <a:ext cx="112066" cy="210735"/>
            </a:xfrm>
            <a:custGeom>
              <a:avLst/>
              <a:gdLst>
                <a:gd name="T0" fmla="*/ 0 w 109"/>
                <a:gd name="T1" fmla="*/ 649567044 h 176"/>
                <a:gd name="T2" fmla="*/ 193289762 w 109"/>
                <a:gd name="T3" fmla="*/ 680499464 h 176"/>
                <a:gd name="T4" fmla="*/ 293802090 w 109"/>
                <a:gd name="T5" fmla="*/ 556771752 h 176"/>
                <a:gd name="T6" fmla="*/ 293802090 w 109"/>
                <a:gd name="T7" fmla="*/ 433046007 h 176"/>
                <a:gd name="T8" fmla="*/ 421372783 w 109"/>
                <a:gd name="T9" fmla="*/ 371181168 h 176"/>
                <a:gd name="T10" fmla="*/ 355653713 w 109"/>
                <a:gd name="T11" fmla="*/ 278385876 h 176"/>
                <a:gd name="T12" fmla="*/ 421372783 w 109"/>
                <a:gd name="T13" fmla="*/ 247453457 h 176"/>
                <a:gd name="T14" fmla="*/ 390446972 w 109"/>
                <a:gd name="T15" fmla="*/ 30932419 h 176"/>
                <a:gd name="T16" fmla="*/ 324727902 w 109"/>
                <a:gd name="T17" fmla="*/ 0 h 176"/>
                <a:gd name="T18" fmla="*/ 259008832 w 109"/>
                <a:gd name="T19" fmla="*/ 61862873 h 176"/>
                <a:gd name="T20" fmla="*/ 228083021 w 109"/>
                <a:gd name="T21" fmla="*/ 185590584 h 176"/>
                <a:gd name="T22" fmla="*/ 162363951 w 109"/>
                <a:gd name="T23" fmla="*/ 61862873 h 176"/>
                <a:gd name="T24" fmla="*/ 30925811 w 109"/>
                <a:gd name="T25" fmla="*/ 154658165 h 176"/>
                <a:gd name="T26" fmla="*/ 0 w 109"/>
                <a:gd name="T27" fmla="*/ 185590584 h 176"/>
                <a:gd name="T28" fmla="*/ 30925811 w 109"/>
                <a:gd name="T29" fmla="*/ 278385876 h 176"/>
                <a:gd name="T30" fmla="*/ 162363951 w 109"/>
                <a:gd name="T31" fmla="*/ 340250715 h 176"/>
                <a:gd name="T32" fmla="*/ 193289762 w 109"/>
                <a:gd name="T33" fmla="*/ 433046007 h 176"/>
                <a:gd name="T34" fmla="*/ 127570693 w 109"/>
                <a:gd name="T35" fmla="*/ 556771752 h 176"/>
                <a:gd name="T36" fmla="*/ 30925811 w 109"/>
                <a:gd name="T37" fmla="*/ 525841299 h 176"/>
                <a:gd name="T38" fmla="*/ 0 w 109"/>
                <a:gd name="T39" fmla="*/ 649567044 h 1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9" h="176">
                  <a:moveTo>
                    <a:pt x="0" y="168"/>
                  </a:moveTo>
                  <a:lnTo>
                    <a:pt x="50" y="176"/>
                  </a:lnTo>
                  <a:lnTo>
                    <a:pt x="76" y="144"/>
                  </a:lnTo>
                  <a:lnTo>
                    <a:pt x="76" y="112"/>
                  </a:lnTo>
                  <a:lnTo>
                    <a:pt x="109" y="96"/>
                  </a:lnTo>
                  <a:lnTo>
                    <a:pt x="92" y="72"/>
                  </a:lnTo>
                  <a:lnTo>
                    <a:pt x="109" y="64"/>
                  </a:lnTo>
                  <a:lnTo>
                    <a:pt x="101" y="8"/>
                  </a:lnTo>
                  <a:lnTo>
                    <a:pt x="84" y="0"/>
                  </a:lnTo>
                  <a:lnTo>
                    <a:pt x="67" y="16"/>
                  </a:lnTo>
                  <a:lnTo>
                    <a:pt x="59" y="48"/>
                  </a:lnTo>
                  <a:lnTo>
                    <a:pt x="42" y="16"/>
                  </a:lnTo>
                  <a:lnTo>
                    <a:pt x="8" y="40"/>
                  </a:lnTo>
                  <a:lnTo>
                    <a:pt x="0" y="48"/>
                  </a:lnTo>
                  <a:lnTo>
                    <a:pt x="8" y="72"/>
                  </a:lnTo>
                  <a:lnTo>
                    <a:pt x="42" y="88"/>
                  </a:lnTo>
                  <a:lnTo>
                    <a:pt x="50" y="112"/>
                  </a:lnTo>
                  <a:lnTo>
                    <a:pt x="33" y="144"/>
                  </a:lnTo>
                  <a:lnTo>
                    <a:pt x="8" y="136"/>
                  </a:lnTo>
                  <a:lnTo>
                    <a:pt x="0" y="168"/>
                  </a:lnTo>
                  <a:close/>
                </a:path>
              </a:pathLst>
            </a:custGeom>
            <a:solidFill>
              <a:srgbClr val="00A0C6"/>
            </a:solidFill>
            <a:ln w="28575">
              <a:solidFill>
                <a:srgbClr val="000000"/>
              </a:solidFill>
              <a:round/>
              <a:headEnd/>
              <a:tailEnd/>
            </a:ln>
          </p:spPr>
          <p:txBody>
            <a:bodyPr/>
            <a:lstStyle/>
            <a:p>
              <a:endParaRPr lang="en-US"/>
            </a:p>
          </p:txBody>
        </p:sp>
        <p:sp>
          <p:nvSpPr>
            <p:cNvPr id="20" name="Freeform 26" descr="Small grid"/>
            <p:cNvSpPr>
              <a:spLocks/>
            </p:cNvSpPr>
            <p:nvPr/>
          </p:nvSpPr>
          <p:spPr bwMode="auto">
            <a:xfrm>
              <a:off x="2763872" y="5675410"/>
              <a:ext cx="336199" cy="248435"/>
            </a:xfrm>
            <a:custGeom>
              <a:avLst/>
              <a:gdLst>
                <a:gd name="T0" fmla="*/ 0 w 328"/>
                <a:gd name="T1" fmla="*/ 307790885 h 208"/>
                <a:gd name="T2" fmla="*/ 0 w 328"/>
                <a:gd name="T3" fmla="*/ 215454404 h 208"/>
                <a:gd name="T4" fmla="*/ 96056356 w 328"/>
                <a:gd name="T5" fmla="*/ 123115962 h 208"/>
                <a:gd name="T6" fmla="*/ 192114672 w 328"/>
                <a:gd name="T7" fmla="*/ 184674923 h 208"/>
                <a:gd name="T8" fmla="*/ 257433543 w 328"/>
                <a:gd name="T9" fmla="*/ 123115962 h 208"/>
                <a:gd name="T10" fmla="*/ 353489899 w 328"/>
                <a:gd name="T11" fmla="*/ 92336481 h 208"/>
                <a:gd name="T12" fmla="*/ 388071285 w 328"/>
                <a:gd name="T13" fmla="*/ 123115962 h 208"/>
                <a:gd name="T14" fmla="*/ 449546255 w 328"/>
                <a:gd name="T15" fmla="*/ 153895442 h 208"/>
                <a:gd name="T16" fmla="*/ 514865126 w 328"/>
                <a:gd name="T17" fmla="*/ 184674923 h 208"/>
                <a:gd name="T18" fmla="*/ 614765382 w 328"/>
                <a:gd name="T19" fmla="*/ 153895442 h 208"/>
                <a:gd name="T20" fmla="*/ 806878094 w 328"/>
                <a:gd name="T21" fmla="*/ 153895442 h 208"/>
                <a:gd name="T22" fmla="*/ 902936410 w 328"/>
                <a:gd name="T23" fmla="*/ 123115962 h 208"/>
                <a:gd name="T24" fmla="*/ 968255281 w 328"/>
                <a:gd name="T25" fmla="*/ 61558962 h 208"/>
                <a:gd name="T26" fmla="*/ 1002834707 w 328"/>
                <a:gd name="T27" fmla="*/ 61558962 h 208"/>
                <a:gd name="T28" fmla="*/ 1098893023 w 328"/>
                <a:gd name="T29" fmla="*/ 92336481 h 208"/>
                <a:gd name="T30" fmla="*/ 1129630508 w 328"/>
                <a:gd name="T31" fmla="*/ 30779481 h 208"/>
                <a:gd name="T32" fmla="*/ 1229530765 w 328"/>
                <a:gd name="T33" fmla="*/ 0 h 208"/>
                <a:gd name="T34" fmla="*/ 1260268250 w 328"/>
                <a:gd name="T35" fmla="*/ 61558962 h 208"/>
                <a:gd name="T36" fmla="*/ 1194949379 w 328"/>
                <a:gd name="T37" fmla="*/ 215454404 h 208"/>
                <a:gd name="T38" fmla="*/ 1164211894 w 328"/>
                <a:gd name="T39" fmla="*/ 307790885 h 208"/>
                <a:gd name="T40" fmla="*/ 1098893023 w 328"/>
                <a:gd name="T41" fmla="*/ 400129327 h 208"/>
                <a:gd name="T42" fmla="*/ 1098893023 w 328"/>
                <a:gd name="T43" fmla="*/ 430906847 h 208"/>
                <a:gd name="T44" fmla="*/ 1164211894 w 328"/>
                <a:gd name="T45" fmla="*/ 492465808 h 208"/>
                <a:gd name="T46" fmla="*/ 1229530765 w 328"/>
                <a:gd name="T47" fmla="*/ 615581770 h 208"/>
                <a:gd name="T48" fmla="*/ 1164211894 w 328"/>
                <a:gd name="T49" fmla="*/ 677140731 h 208"/>
                <a:gd name="T50" fmla="*/ 1164211894 w 328"/>
                <a:gd name="T51" fmla="*/ 800256693 h 208"/>
                <a:gd name="T52" fmla="*/ 1033574152 w 328"/>
                <a:gd name="T53" fmla="*/ 769477212 h 208"/>
                <a:gd name="T54" fmla="*/ 872196965 w 328"/>
                <a:gd name="T55" fmla="*/ 738697732 h 208"/>
                <a:gd name="T56" fmla="*/ 776140609 w 328"/>
                <a:gd name="T57" fmla="*/ 584802289 h 208"/>
                <a:gd name="T58" fmla="*/ 645502867 w 328"/>
                <a:gd name="T59" fmla="*/ 615581770 h 208"/>
                <a:gd name="T60" fmla="*/ 549446512 w 328"/>
                <a:gd name="T61" fmla="*/ 554024770 h 208"/>
                <a:gd name="T62" fmla="*/ 484127641 w 328"/>
                <a:gd name="T63" fmla="*/ 492465808 h 208"/>
                <a:gd name="T64" fmla="*/ 418808770 w 328"/>
                <a:gd name="T65" fmla="*/ 492465808 h 208"/>
                <a:gd name="T66" fmla="*/ 322752414 w 328"/>
                <a:gd name="T67" fmla="*/ 430906847 h 208"/>
                <a:gd name="T68" fmla="*/ 257433543 w 328"/>
                <a:gd name="T69" fmla="*/ 430906847 h 208"/>
                <a:gd name="T70" fmla="*/ 192114672 w 328"/>
                <a:gd name="T71" fmla="*/ 369349847 h 208"/>
                <a:gd name="T72" fmla="*/ 96056356 w 328"/>
                <a:gd name="T73" fmla="*/ 400129327 h 208"/>
                <a:gd name="T74" fmla="*/ 0 w 328"/>
                <a:gd name="T75" fmla="*/ 307790885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208">
                  <a:moveTo>
                    <a:pt x="0" y="80"/>
                  </a:moveTo>
                  <a:lnTo>
                    <a:pt x="0" y="56"/>
                  </a:lnTo>
                  <a:lnTo>
                    <a:pt x="25" y="32"/>
                  </a:lnTo>
                  <a:lnTo>
                    <a:pt x="50" y="48"/>
                  </a:lnTo>
                  <a:lnTo>
                    <a:pt x="67" y="32"/>
                  </a:lnTo>
                  <a:lnTo>
                    <a:pt x="92" y="24"/>
                  </a:lnTo>
                  <a:lnTo>
                    <a:pt x="101" y="32"/>
                  </a:lnTo>
                  <a:lnTo>
                    <a:pt x="117" y="40"/>
                  </a:lnTo>
                  <a:lnTo>
                    <a:pt x="134" y="48"/>
                  </a:lnTo>
                  <a:lnTo>
                    <a:pt x="160" y="40"/>
                  </a:lnTo>
                  <a:lnTo>
                    <a:pt x="210" y="40"/>
                  </a:lnTo>
                  <a:lnTo>
                    <a:pt x="235" y="32"/>
                  </a:lnTo>
                  <a:lnTo>
                    <a:pt x="252" y="16"/>
                  </a:lnTo>
                  <a:lnTo>
                    <a:pt x="261" y="16"/>
                  </a:lnTo>
                  <a:lnTo>
                    <a:pt x="286" y="24"/>
                  </a:lnTo>
                  <a:lnTo>
                    <a:pt x="294" y="8"/>
                  </a:lnTo>
                  <a:lnTo>
                    <a:pt x="320" y="0"/>
                  </a:lnTo>
                  <a:lnTo>
                    <a:pt x="328" y="16"/>
                  </a:lnTo>
                  <a:lnTo>
                    <a:pt x="311" y="56"/>
                  </a:lnTo>
                  <a:lnTo>
                    <a:pt x="303" y="80"/>
                  </a:lnTo>
                  <a:lnTo>
                    <a:pt x="286" y="104"/>
                  </a:lnTo>
                  <a:lnTo>
                    <a:pt x="286" y="112"/>
                  </a:lnTo>
                  <a:lnTo>
                    <a:pt x="303" y="128"/>
                  </a:lnTo>
                  <a:lnTo>
                    <a:pt x="320" y="160"/>
                  </a:lnTo>
                  <a:lnTo>
                    <a:pt x="303" y="176"/>
                  </a:lnTo>
                  <a:lnTo>
                    <a:pt x="303" y="208"/>
                  </a:lnTo>
                  <a:lnTo>
                    <a:pt x="269" y="200"/>
                  </a:lnTo>
                  <a:lnTo>
                    <a:pt x="227" y="192"/>
                  </a:lnTo>
                  <a:lnTo>
                    <a:pt x="202" y="152"/>
                  </a:lnTo>
                  <a:lnTo>
                    <a:pt x="168" y="160"/>
                  </a:lnTo>
                  <a:lnTo>
                    <a:pt x="143" y="144"/>
                  </a:lnTo>
                  <a:lnTo>
                    <a:pt x="126" y="128"/>
                  </a:lnTo>
                  <a:lnTo>
                    <a:pt x="109" y="128"/>
                  </a:lnTo>
                  <a:lnTo>
                    <a:pt x="84" y="112"/>
                  </a:lnTo>
                  <a:lnTo>
                    <a:pt x="67" y="112"/>
                  </a:lnTo>
                  <a:lnTo>
                    <a:pt x="50" y="96"/>
                  </a:lnTo>
                  <a:lnTo>
                    <a:pt x="25" y="104"/>
                  </a:lnTo>
                  <a:lnTo>
                    <a:pt x="0" y="80"/>
                  </a:lnTo>
                  <a:close/>
                </a:path>
              </a:pathLst>
            </a:custGeom>
            <a:pattFill prst="smGrid">
              <a:fgClr>
                <a:srgbClr val="00A0C6"/>
              </a:fgClr>
              <a:bgClr>
                <a:srgbClr val="FFFFFF"/>
              </a:bgClr>
            </a:pattFill>
            <a:ln w="28575">
              <a:solidFill>
                <a:srgbClr val="000000"/>
              </a:solidFill>
              <a:round/>
              <a:headEnd/>
              <a:tailEnd/>
            </a:ln>
          </p:spPr>
          <p:txBody>
            <a:bodyPr/>
            <a:lstStyle/>
            <a:p>
              <a:endParaRPr lang="en-US"/>
            </a:p>
          </p:txBody>
        </p:sp>
        <p:sp>
          <p:nvSpPr>
            <p:cNvPr id="21" name="Freeform 27"/>
            <p:cNvSpPr>
              <a:spLocks/>
            </p:cNvSpPr>
            <p:nvPr/>
          </p:nvSpPr>
          <p:spPr bwMode="auto">
            <a:xfrm>
              <a:off x="2564643" y="3134024"/>
              <a:ext cx="112066" cy="210735"/>
            </a:xfrm>
            <a:custGeom>
              <a:avLst/>
              <a:gdLst>
                <a:gd name="T0" fmla="*/ 0 w 109"/>
                <a:gd name="T1" fmla="*/ 649567044 h 176"/>
                <a:gd name="T2" fmla="*/ 193289762 w 109"/>
                <a:gd name="T3" fmla="*/ 680499464 h 176"/>
                <a:gd name="T4" fmla="*/ 293802090 w 109"/>
                <a:gd name="T5" fmla="*/ 556771752 h 176"/>
                <a:gd name="T6" fmla="*/ 293802090 w 109"/>
                <a:gd name="T7" fmla="*/ 433046007 h 176"/>
                <a:gd name="T8" fmla="*/ 421372783 w 109"/>
                <a:gd name="T9" fmla="*/ 371181168 h 176"/>
                <a:gd name="T10" fmla="*/ 355653713 w 109"/>
                <a:gd name="T11" fmla="*/ 278385876 h 176"/>
                <a:gd name="T12" fmla="*/ 421372783 w 109"/>
                <a:gd name="T13" fmla="*/ 247453457 h 176"/>
                <a:gd name="T14" fmla="*/ 390446972 w 109"/>
                <a:gd name="T15" fmla="*/ 30932419 h 176"/>
                <a:gd name="T16" fmla="*/ 324727902 w 109"/>
                <a:gd name="T17" fmla="*/ 0 h 176"/>
                <a:gd name="T18" fmla="*/ 259008832 w 109"/>
                <a:gd name="T19" fmla="*/ 61862873 h 176"/>
                <a:gd name="T20" fmla="*/ 228083021 w 109"/>
                <a:gd name="T21" fmla="*/ 185590584 h 176"/>
                <a:gd name="T22" fmla="*/ 162363951 w 109"/>
                <a:gd name="T23" fmla="*/ 61862873 h 176"/>
                <a:gd name="T24" fmla="*/ 30925811 w 109"/>
                <a:gd name="T25" fmla="*/ 154658165 h 176"/>
                <a:gd name="T26" fmla="*/ 0 w 109"/>
                <a:gd name="T27" fmla="*/ 185590584 h 176"/>
                <a:gd name="T28" fmla="*/ 30925811 w 109"/>
                <a:gd name="T29" fmla="*/ 278385876 h 176"/>
                <a:gd name="T30" fmla="*/ 162363951 w 109"/>
                <a:gd name="T31" fmla="*/ 340250715 h 176"/>
                <a:gd name="T32" fmla="*/ 193289762 w 109"/>
                <a:gd name="T33" fmla="*/ 433046007 h 176"/>
                <a:gd name="T34" fmla="*/ 127570693 w 109"/>
                <a:gd name="T35" fmla="*/ 556771752 h 176"/>
                <a:gd name="T36" fmla="*/ 30925811 w 109"/>
                <a:gd name="T37" fmla="*/ 525841299 h 176"/>
                <a:gd name="T38" fmla="*/ 0 w 109"/>
                <a:gd name="T39" fmla="*/ 649567044 h 1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9" h="176">
                  <a:moveTo>
                    <a:pt x="0" y="168"/>
                  </a:moveTo>
                  <a:lnTo>
                    <a:pt x="50" y="176"/>
                  </a:lnTo>
                  <a:lnTo>
                    <a:pt x="76" y="144"/>
                  </a:lnTo>
                  <a:lnTo>
                    <a:pt x="76" y="112"/>
                  </a:lnTo>
                  <a:lnTo>
                    <a:pt x="109" y="96"/>
                  </a:lnTo>
                  <a:lnTo>
                    <a:pt x="92" y="72"/>
                  </a:lnTo>
                  <a:lnTo>
                    <a:pt x="109" y="64"/>
                  </a:lnTo>
                  <a:lnTo>
                    <a:pt x="101" y="8"/>
                  </a:lnTo>
                  <a:lnTo>
                    <a:pt x="84" y="0"/>
                  </a:lnTo>
                  <a:lnTo>
                    <a:pt x="67" y="16"/>
                  </a:lnTo>
                  <a:lnTo>
                    <a:pt x="59" y="48"/>
                  </a:lnTo>
                  <a:lnTo>
                    <a:pt x="42" y="16"/>
                  </a:lnTo>
                  <a:lnTo>
                    <a:pt x="8" y="40"/>
                  </a:lnTo>
                  <a:lnTo>
                    <a:pt x="0" y="48"/>
                  </a:lnTo>
                  <a:lnTo>
                    <a:pt x="8" y="72"/>
                  </a:lnTo>
                  <a:lnTo>
                    <a:pt x="42" y="88"/>
                  </a:lnTo>
                  <a:lnTo>
                    <a:pt x="50" y="112"/>
                  </a:lnTo>
                  <a:lnTo>
                    <a:pt x="33" y="144"/>
                  </a:lnTo>
                  <a:lnTo>
                    <a:pt x="8" y="136"/>
                  </a:lnTo>
                  <a:lnTo>
                    <a:pt x="0" y="168"/>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28"/>
            <p:cNvSpPr>
              <a:spLocks/>
            </p:cNvSpPr>
            <p:nvPr/>
          </p:nvSpPr>
          <p:spPr bwMode="auto">
            <a:xfrm>
              <a:off x="2763872" y="5675410"/>
              <a:ext cx="336199" cy="248435"/>
            </a:xfrm>
            <a:custGeom>
              <a:avLst/>
              <a:gdLst>
                <a:gd name="T0" fmla="*/ 0 w 328"/>
                <a:gd name="T1" fmla="*/ 307790885 h 208"/>
                <a:gd name="T2" fmla="*/ 0 w 328"/>
                <a:gd name="T3" fmla="*/ 215454404 h 208"/>
                <a:gd name="T4" fmla="*/ 96056356 w 328"/>
                <a:gd name="T5" fmla="*/ 123115962 h 208"/>
                <a:gd name="T6" fmla="*/ 192114672 w 328"/>
                <a:gd name="T7" fmla="*/ 184674923 h 208"/>
                <a:gd name="T8" fmla="*/ 257433543 w 328"/>
                <a:gd name="T9" fmla="*/ 123115962 h 208"/>
                <a:gd name="T10" fmla="*/ 353489899 w 328"/>
                <a:gd name="T11" fmla="*/ 92336481 h 208"/>
                <a:gd name="T12" fmla="*/ 388071285 w 328"/>
                <a:gd name="T13" fmla="*/ 123115962 h 208"/>
                <a:gd name="T14" fmla="*/ 449546255 w 328"/>
                <a:gd name="T15" fmla="*/ 153895442 h 208"/>
                <a:gd name="T16" fmla="*/ 514865126 w 328"/>
                <a:gd name="T17" fmla="*/ 184674923 h 208"/>
                <a:gd name="T18" fmla="*/ 614765382 w 328"/>
                <a:gd name="T19" fmla="*/ 153895442 h 208"/>
                <a:gd name="T20" fmla="*/ 806878094 w 328"/>
                <a:gd name="T21" fmla="*/ 153895442 h 208"/>
                <a:gd name="T22" fmla="*/ 902936410 w 328"/>
                <a:gd name="T23" fmla="*/ 123115962 h 208"/>
                <a:gd name="T24" fmla="*/ 968255281 w 328"/>
                <a:gd name="T25" fmla="*/ 61558962 h 208"/>
                <a:gd name="T26" fmla="*/ 1002834707 w 328"/>
                <a:gd name="T27" fmla="*/ 61558962 h 208"/>
                <a:gd name="T28" fmla="*/ 1098893023 w 328"/>
                <a:gd name="T29" fmla="*/ 92336481 h 208"/>
                <a:gd name="T30" fmla="*/ 1129630508 w 328"/>
                <a:gd name="T31" fmla="*/ 30779481 h 208"/>
                <a:gd name="T32" fmla="*/ 1229530765 w 328"/>
                <a:gd name="T33" fmla="*/ 0 h 208"/>
                <a:gd name="T34" fmla="*/ 1260268250 w 328"/>
                <a:gd name="T35" fmla="*/ 61558962 h 208"/>
                <a:gd name="T36" fmla="*/ 1194949379 w 328"/>
                <a:gd name="T37" fmla="*/ 215454404 h 208"/>
                <a:gd name="T38" fmla="*/ 1164211894 w 328"/>
                <a:gd name="T39" fmla="*/ 307790885 h 208"/>
                <a:gd name="T40" fmla="*/ 1098893023 w 328"/>
                <a:gd name="T41" fmla="*/ 400129327 h 208"/>
                <a:gd name="T42" fmla="*/ 1098893023 w 328"/>
                <a:gd name="T43" fmla="*/ 430906847 h 208"/>
                <a:gd name="T44" fmla="*/ 1164211894 w 328"/>
                <a:gd name="T45" fmla="*/ 492465808 h 208"/>
                <a:gd name="T46" fmla="*/ 1229530765 w 328"/>
                <a:gd name="T47" fmla="*/ 615581770 h 208"/>
                <a:gd name="T48" fmla="*/ 1164211894 w 328"/>
                <a:gd name="T49" fmla="*/ 677140731 h 208"/>
                <a:gd name="T50" fmla="*/ 1164211894 w 328"/>
                <a:gd name="T51" fmla="*/ 800256693 h 208"/>
                <a:gd name="T52" fmla="*/ 1033574152 w 328"/>
                <a:gd name="T53" fmla="*/ 769477212 h 208"/>
                <a:gd name="T54" fmla="*/ 872196965 w 328"/>
                <a:gd name="T55" fmla="*/ 738697732 h 208"/>
                <a:gd name="T56" fmla="*/ 776140609 w 328"/>
                <a:gd name="T57" fmla="*/ 584802289 h 208"/>
                <a:gd name="T58" fmla="*/ 645502867 w 328"/>
                <a:gd name="T59" fmla="*/ 615581770 h 208"/>
                <a:gd name="T60" fmla="*/ 549446512 w 328"/>
                <a:gd name="T61" fmla="*/ 554024770 h 208"/>
                <a:gd name="T62" fmla="*/ 484127641 w 328"/>
                <a:gd name="T63" fmla="*/ 492465808 h 208"/>
                <a:gd name="T64" fmla="*/ 418808770 w 328"/>
                <a:gd name="T65" fmla="*/ 492465808 h 208"/>
                <a:gd name="T66" fmla="*/ 322752414 w 328"/>
                <a:gd name="T67" fmla="*/ 430906847 h 208"/>
                <a:gd name="T68" fmla="*/ 257433543 w 328"/>
                <a:gd name="T69" fmla="*/ 430906847 h 208"/>
                <a:gd name="T70" fmla="*/ 192114672 w 328"/>
                <a:gd name="T71" fmla="*/ 369349847 h 208"/>
                <a:gd name="T72" fmla="*/ 96056356 w 328"/>
                <a:gd name="T73" fmla="*/ 400129327 h 208"/>
                <a:gd name="T74" fmla="*/ 0 w 328"/>
                <a:gd name="T75" fmla="*/ 307790885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208">
                  <a:moveTo>
                    <a:pt x="0" y="80"/>
                  </a:moveTo>
                  <a:lnTo>
                    <a:pt x="0" y="56"/>
                  </a:lnTo>
                  <a:lnTo>
                    <a:pt x="25" y="32"/>
                  </a:lnTo>
                  <a:lnTo>
                    <a:pt x="50" y="48"/>
                  </a:lnTo>
                  <a:lnTo>
                    <a:pt x="67" y="32"/>
                  </a:lnTo>
                  <a:lnTo>
                    <a:pt x="92" y="24"/>
                  </a:lnTo>
                  <a:lnTo>
                    <a:pt x="101" y="32"/>
                  </a:lnTo>
                  <a:lnTo>
                    <a:pt x="117" y="40"/>
                  </a:lnTo>
                  <a:lnTo>
                    <a:pt x="134" y="48"/>
                  </a:lnTo>
                  <a:lnTo>
                    <a:pt x="160" y="40"/>
                  </a:lnTo>
                  <a:lnTo>
                    <a:pt x="210" y="40"/>
                  </a:lnTo>
                  <a:lnTo>
                    <a:pt x="235" y="32"/>
                  </a:lnTo>
                  <a:lnTo>
                    <a:pt x="252" y="16"/>
                  </a:lnTo>
                  <a:lnTo>
                    <a:pt x="261" y="16"/>
                  </a:lnTo>
                  <a:lnTo>
                    <a:pt x="286" y="24"/>
                  </a:lnTo>
                  <a:lnTo>
                    <a:pt x="294" y="8"/>
                  </a:lnTo>
                  <a:lnTo>
                    <a:pt x="320" y="0"/>
                  </a:lnTo>
                  <a:lnTo>
                    <a:pt x="328" y="16"/>
                  </a:lnTo>
                  <a:lnTo>
                    <a:pt x="311" y="56"/>
                  </a:lnTo>
                  <a:lnTo>
                    <a:pt x="303" y="80"/>
                  </a:lnTo>
                  <a:lnTo>
                    <a:pt x="286" y="104"/>
                  </a:lnTo>
                  <a:lnTo>
                    <a:pt x="286" y="112"/>
                  </a:lnTo>
                  <a:lnTo>
                    <a:pt x="303" y="128"/>
                  </a:lnTo>
                  <a:lnTo>
                    <a:pt x="320" y="160"/>
                  </a:lnTo>
                  <a:lnTo>
                    <a:pt x="303" y="176"/>
                  </a:lnTo>
                  <a:lnTo>
                    <a:pt x="303" y="208"/>
                  </a:lnTo>
                  <a:lnTo>
                    <a:pt x="269" y="200"/>
                  </a:lnTo>
                  <a:lnTo>
                    <a:pt x="227" y="192"/>
                  </a:lnTo>
                  <a:lnTo>
                    <a:pt x="202" y="152"/>
                  </a:lnTo>
                  <a:lnTo>
                    <a:pt x="168" y="160"/>
                  </a:lnTo>
                  <a:lnTo>
                    <a:pt x="143" y="144"/>
                  </a:lnTo>
                  <a:lnTo>
                    <a:pt x="126" y="128"/>
                  </a:lnTo>
                  <a:lnTo>
                    <a:pt x="109" y="128"/>
                  </a:lnTo>
                  <a:lnTo>
                    <a:pt x="84" y="112"/>
                  </a:lnTo>
                  <a:lnTo>
                    <a:pt x="67" y="112"/>
                  </a:lnTo>
                  <a:lnTo>
                    <a:pt x="50" y="96"/>
                  </a:lnTo>
                  <a:lnTo>
                    <a:pt x="25" y="104"/>
                  </a:lnTo>
                  <a:lnTo>
                    <a:pt x="0" y="80"/>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30" descr="Small grid"/>
            <p:cNvSpPr>
              <a:spLocks/>
            </p:cNvSpPr>
            <p:nvPr/>
          </p:nvSpPr>
          <p:spPr bwMode="auto">
            <a:xfrm>
              <a:off x="2296514" y="5274240"/>
              <a:ext cx="172665" cy="344136"/>
            </a:xfrm>
            <a:custGeom>
              <a:avLst/>
              <a:gdLst>
                <a:gd name="T0" fmla="*/ 0 w 168"/>
                <a:gd name="T1" fmla="*/ 154028885 h 288"/>
                <a:gd name="T2" fmla="*/ 127482751 w 168"/>
                <a:gd name="T3" fmla="*/ 184835447 h 288"/>
                <a:gd name="T4" fmla="*/ 227922515 w 168"/>
                <a:gd name="T5" fmla="*/ 154028885 h 288"/>
                <a:gd name="T6" fmla="*/ 390172575 w 168"/>
                <a:gd name="T7" fmla="*/ 30806562 h 288"/>
                <a:gd name="T8" fmla="*/ 421077723 w 168"/>
                <a:gd name="T9" fmla="*/ 0 h 288"/>
                <a:gd name="T10" fmla="*/ 552422635 w 168"/>
                <a:gd name="T11" fmla="*/ 61611162 h 288"/>
                <a:gd name="T12" fmla="*/ 552422635 w 168"/>
                <a:gd name="T13" fmla="*/ 123222323 h 288"/>
                <a:gd name="T14" fmla="*/ 649000238 w 168"/>
                <a:gd name="T15" fmla="*/ 369668932 h 288"/>
                <a:gd name="T16" fmla="*/ 583327782 w 168"/>
                <a:gd name="T17" fmla="*/ 462086656 h 288"/>
                <a:gd name="T18" fmla="*/ 649000238 w 168"/>
                <a:gd name="T19" fmla="*/ 585310941 h 288"/>
                <a:gd name="T20" fmla="*/ 552422635 w 168"/>
                <a:gd name="T21" fmla="*/ 985786435 h 288"/>
                <a:gd name="T22" fmla="*/ 451982870 w 168"/>
                <a:gd name="T23" fmla="*/ 954979873 h 288"/>
                <a:gd name="T24" fmla="*/ 355405267 w 168"/>
                <a:gd name="T25" fmla="*/ 954979873 h 288"/>
                <a:gd name="T26" fmla="*/ 324500119 w 168"/>
                <a:gd name="T27" fmla="*/ 1016591035 h 288"/>
                <a:gd name="T28" fmla="*/ 258827663 w 168"/>
                <a:gd name="T29" fmla="*/ 1078202197 h 288"/>
                <a:gd name="T30" fmla="*/ 162250060 w 168"/>
                <a:gd name="T31" fmla="*/ 1109008759 h 288"/>
                <a:gd name="T32" fmla="*/ 96577604 w 168"/>
                <a:gd name="T33" fmla="*/ 954979873 h 288"/>
                <a:gd name="T34" fmla="*/ 96577604 w 168"/>
                <a:gd name="T35" fmla="*/ 770144426 h 288"/>
                <a:gd name="T36" fmla="*/ 127482751 w 168"/>
                <a:gd name="T37" fmla="*/ 677726703 h 288"/>
                <a:gd name="T38" fmla="*/ 96577604 w 168"/>
                <a:gd name="T39" fmla="*/ 616115541 h 288"/>
                <a:gd name="T40" fmla="*/ 127482751 w 168"/>
                <a:gd name="T41" fmla="*/ 523697817 h 288"/>
                <a:gd name="T42" fmla="*/ 127482751 w 168"/>
                <a:gd name="T43" fmla="*/ 431282056 h 288"/>
                <a:gd name="T44" fmla="*/ 96577604 w 168"/>
                <a:gd name="T45" fmla="*/ 308057770 h 288"/>
                <a:gd name="T46" fmla="*/ 0 w 168"/>
                <a:gd name="T47" fmla="*/ 277253171 h 288"/>
                <a:gd name="T48" fmla="*/ 0 w 168"/>
                <a:gd name="T49" fmla="*/ 154028885 h 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8" h="288">
                  <a:moveTo>
                    <a:pt x="0" y="40"/>
                  </a:moveTo>
                  <a:lnTo>
                    <a:pt x="33" y="48"/>
                  </a:lnTo>
                  <a:lnTo>
                    <a:pt x="59" y="40"/>
                  </a:lnTo>
                  <a:lnTo>
                    <a:pt x="101" y="8"/>
                  </a:lnTo>
                  <a:lnTo>
                    <a:pt x="109" y="0"/>
                  </a:lnTo>
                  <a:lnTo>
                    <a:pt x="143" y="16"/>
                  </a:lnTo>
                  <a:lnTo>
                    <a:pt x="143" y="32"/>
                  </a:lnTo>
                  <a:lnTo>
                    <a:pt x="168" y="96"/>
                  </a:lnTo>
                  <a:lnTo>
                    <a:pt x="151" y="120"/>
                  </a:lnTo>
                  <a:lnTo>
                    <a:pt x="168" y="152"/>
                  </a:lnTo>
                  <a:lnTo>
                    <a:pt x="143" y="256"/>
                  </a:lnTo>
                  <a:lnTo>
                    <a:pt x="117" y="248"/>
                  </a:lnTo>
                  <a:lnTo>
                    <a:pt x="92" y="248"/>
                  </a:lnTo>
                  <a:lnTo>
                    <a:pt x="84" y="264"/>
                  </a:lnTo>
                  <a:lnTo>
                    <a:pt x="67" y="280"/>
                  </a:lnTo>
                  <a:lnTo>
                    <a:pt x="42" y="288"/>
                  </a:lnTo>
                  <a:lnTo>
                    <a:pt x="25" y="248"/>
                  </a:lnTo>
                  <a:lnTo>
                    <a:pt x="25" y="200"/>
                  </a:lnTo>
                  <a:lnTo>
                    <a:pt x="33" y="176"/>
                  </a:lnTo>
                  <a:lnTo>
                    <a:pt x="25" y="160"/>
                  </a:lnTo>
                  <a:lnTo>
                    <a:pt x="33" y="136"/>
                  </a:lnTo>
                  <a:lnTo>
                    <a:pt x="33" y="112"/>
                  </a:lnTo>
                  <a:lnTo>
                    <a:pt x="25" y="80"/>
                  </a:lnTo>
                  <a:lnTo>
                    <a:pt x="0" y="72"/>
                  </a:lnTo>
                  <a:lnTo>
                    <a:pt x="0" y="40"/>
                  </a:lnTo>
                  <a:close/>
                </a:path>
              </a:pathLst>
            </a:custGeom>
            <a:pattFill prst="smGrid">
              <a:fgClr>
                <a:srgbClr val="00A0C6"/>
              </a:fgClr>
              <a:bgClr>
                <a:srgbClr val="FFFFFF"/>
              </a:bgClr>
            </a:pattFill>
            <a:ln w="28575">
              <a:solidFill>
                <a:srgbClr val="000000"/>
              </a:solidFill>
              <a:round/>
              <a:headEnd/>
              <a:tailEnd/>
            </a:ln>
          </p:spPr>
          <p:txBody>
            <a:bodyPr/>
            <a:lstStyle/>
            <a:p>
              <a:endParaRPr lang="en-US"/>
            </a:p>
          </p:txBody>
        </p:sp>
        <p:sp>
          <p:nvSpPr>
            <p:cNvPr id="24" name="Freeform 32"/>
            <p:cNvSpPr>
              <a:spLocks/>
            </p:cNvSpPr>
            <p:nvPr/>
          </p:nvSpPr>
          <p:spPr bwMode="auto">
            <a:xfrm>
              <a:off x="2296514" y="5274240"/>
              <a:ext cx="172665" cy="344136"/>
            </a:xfrm>
            <a:custGeom>
              <a:avLst/>
              <a:gdLst>
                <a:gd name="T0" fmla="*/ 0 w 168"/>
                <a:gd name="T1" fmla="*/ 154028885 h 288"/>
                <a:gd name="T2" fmla="*/ 127482751 w 168"/>
                <a:gd name="T3" fmla="*/ 184835447 h 288"/>
                <a:gd name="T4" fmla="*/ 227922515 w 168"/>
                <a:gd name="T5" fmla="*/ 154028885 h 288"/>
                <a:gd name="T6" fmla="*/ 390172575 w 168"/>
                <a:gd name="T7" fmla="*/ 30806562 h 288"/>
                <a:gd name="T8" fmla="*/ 421077723 w 168"/>
                <a:gd name="T9" fmla="*/ 0 h 288"/>
                <a:gd name="T10" fmla="*/ 552422635 w 168"/>
                <a:gd name="T11" fmla="*/ 61611162 h 288"/>
                <a:gd name="T12" fmla="*/ 552422635 w 168"/>
                <a:gd name="T13" fmla="*/ 123222323 h 288"/>
                <a:gd name="T14" fmla="*/ 649000238 w 168"/>
                <a:gd name="T15" fmla="*/ 369668932 h 288"/>
                <a:gd name="T16" fmla="*/ 583327782 w 168"/>
                <a:gd name="T17" fmla="*/ 462086656 h 288"/>
                <a:gd name="T18" fmla="*/ 649000238 w 168"/>
                <a:gd name="T19" fmla="*/ 585310941 h 288"/>
                <a:gd name="T20" fmla="*/ 552422635 w 168"/>
                <a:gd name="T21" fmla="*/ 985786435 h 288"/>
                <a:gd name="T22" fmla="*/ 451982870 w 168"/>
                <a:gd name="T23" fmla="*/ 954979873 h 288"/>
                <a:gd name="T24" fmla="*/ 355405267 w 168"/>
                <a:gd name="T25" fmla="*/ 954979873 h 288"/>
                <a:gd name="T26" fmla="*/ 324500119 w 168"/>
                <a:gd name="T27" fmla="*/ 1016591035 h 288"/>
                <a:gd name="T28" fmla="*/ 258827663 w 168"/>
                <a:gd name="T29" fmla="*/ 1078202197 h 288"/>
                <a:gd name="T30" fmla="*/ 162250060 w 168"/>
                <a:gd name="T31" fmla="*/ 1109008759 h 288"/>
                <a:gd name="T32" fmla="*/ 96577604 w 168"/>
                <a:gd name="T33" fmla="*/ 954979873 h 288"/>
                <a:gd name="T34" fmla="*/ 96577604 w 168"/>
                <a:gd name="T35" fmla="*/ 770144426 h 288"/>
                <a:gd name="T36" fmla="*/ 127482751 w 168"/>
                <a:gd name="T37" fmla="*/ 677726703 h 288"/>
                <a:gd name="T38" fmla="*/ 96577604 w 168"/>
                <a:gd name="T39" fmla="*/ 616115541 h 288"/>
                <a:gd name="T40" fmla="*/ 127482751 w 168"/>
                <a:gd name="T41" fmla="*/ 523697817 h 288"/>
                <a:gd name="T42" fmla="*/ 127482751 w 168"/>
                <a:gd name="T43" fmla="*/ 431282056 h 288"/>
                <a:gd name="T44" fmla="*/ 96577604 w 168"/>
                <a:gd name="T45" fmla="*/ 308057770 h 288"/>
                <a:gd name="T46" fmla="*/ 0 w 168"/>
                <a:gd name="T47" fmla="*/ 277253171 h 288"/>
                <a:gd name="T48" fmla="*/ 0 w 168"/>
                <a:gd name="T49" fmla="*/ 154028885 h 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8" h="288">
                  <a:moveTo>
                    <a:pt x="0" y="40"/>
                  </a:moveTo>
                  <a:lnTo>
                    <a:pt x="33" y="48"/>
                  </a:lnTo>
                  <a:lnTo>
                    <a:pt x="59" y="40"/>
                  </a:lnTo>
                  <a:lnTo>
                    <a:pt x="101" y="8"/>
                  </a:lnTo>
                  <a:lnTo>
                    <a:pt x="109" y="0"/>
                  </a:lnTo>
                  <a:lnTo>
                    <a:pt x="143" y="16"/>
                  </a:lnTo>
                  <a:lnTo>
                    <a:pt x="143" y="32"/>
                  </a:lnTo>
                  <a:lnTo>
                    <a:pt x="168" y="96"/>
                  </a:lnTo>
                  <a:lnTo>
                    <a:pt x="151" y="120"/>
                  </a:lnTo>
                  <a:lnTo>
                    <a:pt x="168" y="152"/>
                  </a:lnTo>
                  <a:lnTo>
                    <a:pt x="143" y="256"/>
                  </a:lnTo>
                  <a:lnTo>
                    <a:pt x="117" y="248"/>
                  </a:lnTo>
                  <a:lnTo>
                    <a:pt x="92" y="248"/>
                  </a:lnTo>
                  <a:lnTo>
                    <a:pt x="84" y="264"/>
                  </a:lnTo>
                  <a:lnTo>
                    <a:pt x="67" y="280"/>
                  </a:lnTo>
                  <a:lnTo>
                    <a:pt x="42" y="288"/>
                  </a:lnTo>
                  <a:lnTo>
                    <a:pt x="25" y="248"/>
                  </a:lnTo>
                  <a:lnTo>
                    <a:pt x="25" y="200"/>
                  </a:lnTo>
                  <a:lnTo>
                    <a:pt x="33" y="176"/>
                  </a:lnTo>
                  <a:lnTo>
                    <a:pt x="25" y="160"/>
                  </a:lnTo>
                  <a:lnTo>
                    <a:pt x="33" y="136"/>
                  </a:lnTo>
                  <a:lnTo>
                    <a:pt x="33" y="112"/>
                  </a:lnTo>
                  <a:lnTo>
                    <a:pt x="25" y="80"/>
                  </a:lnTo>
                  <a:lnTo>
                    <a:pt x="0" y="72"/>
                  </a:lnTo>
                  <a:lnTo>
                    <a:pt x="0" y="40"/>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33"/>
            <p:cNvSpPr>
              <a:spLocks/>
            </p:cNvSpPr>
            <p:nvPr/>
          </p:nvSpPr>
          <p:spPr bwMode="auto">
            <a:xfrm>
              <a:off x="2339680" y="5016138"/>
              <a:ext cx="103765" cy="229101"/>
            </a:xfrm>
            <a:custGeom>
              <a:avLst/>
              <a:gdLst>
                <a:gd name="T0" fmla="*/ 289513183 w 101"/>
                <a:gd name="T1" fmla="*/ 122876653 h 192"/>
                <a:gd name="T2" fmla="*/ 289513183 w 101"/>
                <a:gd name="T3" fmla="*/ 0 h 192"/>
                <a:gd name="T4" fmla="*/ 355135254 w 101"/>
                <a:gd name="T5" fmla="*/ 0 h 192"/>
                <a:gd name="T6" fmla="*/ 355135254 w 101"/>
                <a:gd name="T7" fmla="*/ 153596796 h 192"/>
                <a:gd name="T8" fmla="*/ 389877622 w 101"/>
                <a:gd name="T9" fmla="*/ 215035122 h 192"/>
                <a:gd name="T10" fmla="*/ 389877622 w 101"/>
                <a:gd name="T11" fmla="*/ 399350101 h 192"/>
                <a:gd name="T12" fmla="*/ 355135254 w 101"/>
                <a:gd name="T13" fmla="*/ 460788427 h 192"/>
                <a:gd name="T14" fmla="*/ 355135254 w 101"/>
                <a:gd name="T15" fmla="*/ 583665080 h 192"/>
                <a:gd name="T16" fmla="*/ 258631515 w 101"/>
                <a:gd name="T17" fmla="*/ 737261876 h 192"/>
                <a:gd name="T18" fmla="*/ 193009444 w 101"/>
                <a:gd name="T19" fmla="*/ 737261876 h 192"/>
                <a:gd name="T20" fmla="*/ 96503739 w 101"/>
                <a:gd name="T21" fmla="*/ 675823550 h 192"/>
                <a:gd name="T22" fmla="*/ 127385408 w 101"/>
                <a:gd name="T23" fmla="*/ 614385223 h 192"/>
                <a:gd name="T24" fmla="*/ 65622071 w 101"/>
                <a:gd name="T25" fmla="*/ 583665080 h 192"/>
                <a:gd name="T26" fmla="*/ 127385408 w 101"/>
                <a:gd name="T27" fmla="*/ 522226754 h 192"/>
                <a:gd name="T28" fmla="*/ 30881668 w 101"/>
                <a:gd name="T29" fmla="*/ 491508570 h 192"/>
                <a:gd name="T30" fmla="*/ 96503739 w 101"/>
                <a:gd name="T31" fmla="*/ 430070244 h 192"/>
                <a:gd name="T32" fmla="*/ 30881668 w 101"/>
                <a:gd name="T33" fmla="*/ 368631918 h 192"/>
                <a:gd name="T34" fmla="*/ 0 w 101"/>
                <a:gd name="T35" fmla="*/ 276473448 h 192"/>
                <a:gd name="T36" fmla="*/ 65622071 w 101"/>
                <a:gd name="T37" fmla="*/ 245753305 h 192"/>
                <a:gd name="T38" fmla="*/ 65622071 w 101"/>
                <a:gd name="T39" fmla="*/ 184314979 h 192"/>
                <a:gd name="T40" fmla="*/ 162127775 w 101"/>
                <a:gd name="T41" fmla="*/ 153596796 h 192"/>
                <a:gd name="T42" fmla="*/ 289513183 w 101"/>
                <a:gd name="T43" fmla="*/ 122876653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 h="192">
                  <a:moveTo>
                    <a:pt x="75" y="32"/>
                  </a:moveTo>
                  <a:lnTo>
                    <a:pt x="75" y="0"/>
                  </a:lnTo>
                  <a:lnTo>
                    <a:pt x="92" y="0"/>
                  </a:lnTo>
                  <a:lnTo>
                    <a:pt x="92" y="40"/>
                  </a:lnTo>
                  <a:lnTo>
                    <a:pt x="101" y="56"/>
                  </a:lnTo>
                  <a:lnTo>
                    <a:pt x="101" y="104"/>
                  </a:lnTo>
                  <a:lnTo>
                    <a:pt x="92" y="120"/>
                  </a:lnTo>
                  <a:lnTo>
                    <a:pt x="92" y="152"/>
                  </a:lnTo>
                  <a:lnTo>
                    <a:pt x="67" y="192"/>
                  </a:lnTo>
                  <a:lnTo>
                    <a:pt x="50" y="192"/>
                  </a:lnTo>
                  <a:lnTo>
                    <a:pt x="25" y="176"/>
                  </a:lnTo>
                  <a:lnTo>
                    <a:pt x="33" y="160"/>
                  </a:lnTo>
                  <a:lnTo>
                    <a:pt x="17" y="152"/>
                  </a:lnTo>
                  <a:lnTo>
                    <a:pt x="33" y="136"/>
                  </a:lnTo>
                  <a:lnTo>
                    <a:pt x="8" y="128"/>
                  </a:lnTo>
                  <a:lnTo>
                    <a:pt x="25" y="112"/>
                  </a:lnTo>
                  <a:lnTo>
                    <a:pt x="8" y="96"/>
                  </a:lnTo>
                  <a:lnTo>
                    <a:pt x="0" y="72"/>
                  </a:lnTo>
                  <a:lnTo>
                    <a:pt x="17" y="64"/>
                  </a:lnTo>
                  <a:lnTo>
                    <a:pt x="17" y="48"/>
                  </a:lnTo>
                  <a:lnTo>
                    <a:pt x="42" y="40"/>
                  </a:lnTo>
                  <a:lnTo>
                    <a:pt x="75" y="32"/>
                  </a:lnTo>
                  <a:close/>
                </a:path>
              </a:pathLst>
            </a:custGeom>
            <a:solidFill>
              <a:srgbClr val="00A0C6"/>
            </a:solidFill>
            <a:ln w="28575">
              <a:solidFill>
                <a:srgbClr val="000000"/>
              </a:solidFill>
              <a:round/>
              <a:headEnd/>
              <a:tailEnd/>
            </a:ln>
          </p:spPr>
          <p:txBody>
            <a:bodyPr/>
            <a:lstStyle/>
            <a:p>
              <a:endParaRPr lang="en-US"/>
            </a:p>
          </p:txBody>
        </p:sp>
        <p:sp>
          <p:nvSpPr>
            <p:cNvPr id="26" name="Freeform 34"/>
            <p:cNvSpPr>
              <a:spLocks/>
            </p:cNvSpPr>
            <p:nvPr/>
          </p:nvSpPr>
          <p:spPr bwMode="auto">
            <a:xfrm>
              <a:off x="2339680" y="5016138"/>
              <a:ext cx="103765" cy="229101"/>
            </a:xfrm>
            <a:custGeom>
              <a:avLst/>
              <a:gdLst>
                <a:gd name="T0" fmla="*/ 289513183 w 101"/>
                <a:gd name="T1" fmla="*/ 122876653 h 192"/>
                <a:gd name="T2" fmla="*/ 289513183 w 101"/>
                <a:gd name="T3" fmla="*/ 0 h 192"/>
                <a:gd name="T4" fmla="*/ 355135254 w 101"/>
                <a:gd name="T5" fmla="*/ 0 h 192"/>
                <a:gd name="T6" fmla="*/ 355135254 w 101"/>
                <a:gd name="T7" fmla="*/ 153596796 h 192"/>
                <a:gd name="T8" fmla="*/ 389877622 w 101"/>
                <a:gd name="T9" fmla="*/ 215035122 h 192"/>
                <a:gd name="T10" fmla="*/ 389877622 w 101"/>
                <a:gd name="T11" fmla="*/ 399350101 h 192"/>
                <a:gd name="T12" fmla="*/ 355135254 w 101"/>
                <a:gd name="T13" fmla="*/ 460788427 h 192"/>
                <a:gd name="T14" fmla="*/ 355135254 w 101"/>
                <a:gd name="T15" fmla="*/ 583665080 h 192"/>
                <a:gd name="T16" fmla="*/ 258631515 w 101"/>
                <a:gd name="T17" fmla="*/ 737261876 h 192"/>
                <a:gd name="T18" fmla="*/ 193009444 w 101"/>
                <a:gd name="T19" fmla="*/ 737261876 h 192"/>
                <a:gd name="T20" fmla="*/ 96503739 w 101"/>
                <a:gd name="T21" fmla="*/ 675823550 h 192"/>
                <a:gd name="T22" fmla="*/ 127385408 w 101"/>
                <a:gd name="T23" fmla="*/ 614385223 h 192"/>
                <a:gd name="T24" fmla="*/ 65622071 w 101"/>
                <a:gd name="T25" fmla="*/ 583665080 h 192"/>
                <a:gd name="T26" fmla="*/ 127385408 w 101"/>
                <a:gd name="T27" fmla="*/ 522226754 h 192"/>
                <a:gd name="T28" fmla="*/ 30881668 w 101"/>
                <a:gd name="T29" fmla="*/ 491508570 h 192"/>
                <a:gd name="T30" fmla="*/ 96503739 w 101"/>
                <a:gd name="T31" fmla="*/ 430070244 h 192"/>
                <a:gd name="T32" fmla="*/ 30881668 w 101"/>
                <a:gd name="T33" fmla="*/ 368631918 h 192"/>
                <a:gd name="T34" fmla="*/ 0 w 101"/>
                <a:gd name="T35" fmla="*/ 276473448 h 192"/>
                <a:gd name="T36" fmla="*/ 65622071 w 101"/>
                <a:gd name="T37" fmla="*/ 245753305 h 192"/>
                <a:gd name="T38" fmla="*/ 65622071 w 101"/>
                <a:gd name="T39" fmla="*/ 184314979 h 192"/>
                <a:gd name="T40" fmla="*/ 162127775 w 101"/>
                <a:gd name="T41" fmla="*/ 153596796 h 192"/>
                <a:gd name="T42" fmla="*/ 289513183 w 101"/>
                <a:gd name="T43" fmla="*/ 122876653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 h="192">
                  <a:moveTo>
                    <a:pt x="75" y="32"/>
                  </a:moveTo>
                  <a:lnTo>
                    <a:pt x="75" y="0"/>
                  </a:lnTo>
                  <a:lnTo>
                    <a:pt x="92" y="0"/>
                  </a:lnTo>
                  <a:lnTo>
                    <a:pt x="92" y="40"/>
                  </a:lnTo>
                  <a:lnTo>
                    <a:pt x="101" y="56"/>
                  </a:lnTo>
                  <a:lnTo>
                    <a:pt x="101" y="104"/>
                  </a:lnTo>
                  <a:lnTo>
                    <a:pt x="92" y="120"/>
                  </a:lnTo>
                  <a:lnTo>
                    <a:pt x="92" y="152"/>
                  </a:lnTo>
                  <a:lnTo>
                    <a:pt x="67" y="192"/>
                  </a:lnTo>
                  <a:lnTo>
                    <a:pt x="50" y="192"/>
                  </a:lnTo>
                  <a:lnTo>
                    <a:pt x="25" y="176"/>
                  </a:lnTo>
                  <a:lnTo>
                    <a:pt x="33" y="160"/>
                  </a:lnTo>
                  <a:lnTo>
                    <a:pt x="17" y="152"/>
                  </a:lnTo>
                  <a:lnTo>
                    <a:pt x="33" y="136"/>
                  </a:lnTo>
                  <a:lnTo>
                    <a:pt x="8" y="128"/>
                  </a:lnTo>
                  <a:lnTo>
                    <a:pt x="25" y="112"/>
                  </a:lnTo>
                  <a:lnTo>
                    <a:pt x="8" y="96"/>
                  </a:lnTo>
                  <a:lnTo>
                    <a:pt x="0" y="72"/>
                  </a:lnTo>
                  <a:lnTo>
                    <a:pt x="17" y="64"/>
                  </a:lnTo>
                  <a:lnTo>
                    <a:pt x="17" y="48"/>
                  </a:lnTo>
                  <a:lnTo>
                    <a:pt x="42" y="40"/>
                  </a:lnTo>
                  <a:lnTo>
                    <a:pt x="75" y="32"/>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35" descr="Small grid"/>
            <p:cNvSpPr>
              <a:spLocks/>
            </p:cNvSpPr>
            <p:nvPr/>
          </p:nvSpPr>
          <p:spPr bwMode="auto">
            <a:xfrm>
              <a:off x="2167015" y="4433234"/>
              <a:ext cx="1209487" cy="1290510"/>
            </a:xfrm>
            <a:custGeom>
              <a:avLst/>
              <a:gdLst>
                <a:gd name="T0" fmla="*/ 2147483647 w 1180"/>
                <a:gd name="T1" fmla="*/ 2147483647 h 1080"/>
                <a:gd name="T2" fmla="*/ 2147483647 w 1180"/>
                <a:gd name="T3" fmla="*/ 2147483647 h 1080"/>
                <a:gd name="T4" fmla="*/ 2147483647 w 1180"/>
                <a:gd name="T5" fmla="*/ 2147483647 h 1080"/>
                <a:gd name="T6" fmla="*/ 2147483647 w 1180"/>
                <a:gd name="T7" fmla="*/ 2147483647 h 1080"/>
                <a:gd name="T8" fmla="*/ 2147483647 w 1180"/>
                <a:gd name="T9" fmla="*/ 2147483647 h 1080"/>
                <a:gd name="T10" fmla="*/ 2147483647 w 1180"/>
                <a:gd name="T11" fmla="*/ 2033184512 h 1080"/>
                <a:gd name="T12" fmla="*/ 2147483647 w 1180"/>
                <a:gd name="T13" fmla="*/ 1725124707 h 1080"/>
                <a:gd name="T14" fmla="*/ 2136277677 w 1180"/>
                <a:gd name="T15" fmla="*/ 1324649118 h 1080"/>
                <a:gd name="T16" fmla="*/ 2009482811 w 1180"/>
                <a:gd name="T17" fmla="*/ 1078204413 h 1080"/>
                <a:gd name="T18" fmla="*/ 2105538458 w 1180"/>
                <a:gd name="T19" fmla="*/ 924173529 h 1080"/>
                <a:gd name="T20" fmla="*/ 2040222030 w 1180"/>
                <a:gd name="T21" fmla="*/ 831757746 h 1080"/>
                <a:gd name="T22" fmla="*/ 2136277677 w 1180"/>
                <a:gd name="T23" fmla="*/ 708533432 h 1080"/>
                <a:gd name="T24" fmla="*/ 2147483647 w 1180"/>
                <a:gd name="T25" fmla="*/ 554504510 h 1080"/>
                <a:gd name="T26" fmla="*/ 2147483647 w 1180"/>
                <a:gd name="T27" fmla="*/ 215640098 h 1080"/>
                <a:gd name="T28" fmla="*/ 1974903640 w 1180"/>
                <a:gd name="T29" fmla="*/ 0 h 1080"/>
                <a:gd name="T30" fmla="*/ 1556101880 w 1180"/>
                <a:gd name="T31" fmla="*/ 154028922 h 1080"/>
                <a:gd name="T32" fmla="*/ 1360146713 w 1180"/>
                <a:gd name="T33" fmla="*/ 246446667 h 1080"/>
                <a:gd name="T34" fmla="*/ 1133456247 w 1180"/>
                <a:gd name="T35" fmla="*/ 308057843 h 1080"/>
                <a:gd name="T36" fmla="*/ 876026564 w 1180"/>
                <a:gd name="T37" fmla="*/ 585311079 h 1080"/>
                <a:gd name="T38" fmla="*/ 453382891 w 1180"/>
                <a:gd name="T39" fmla="*/ 523697941 h 1080"/>
                <a:gd name="T40" fmla="*/ 161374037 w 1180"/>
                <a:gd name="T41" fmla="*/ 800951177 h 1080"/>
                <a:gd name="T42" fmla="*/ 96055647 w 1180"/>
                <a:gd name="T43" fmla="*/ 1047397844 h 1080"/>
                <a:gd name="T44" fmla="*/ 357327244 w 1180"/>
                <a:gd name="T45" fmla="*/ 1355455687 h 1080"/>
                <a:gd name="T46" fmla="*/ 357327244 w 1180"/>
                <a:gd name="T47" fmla="*/ 1509484609 h 1080"/>
                <a:gd name="T48" fmla="*/ 614754967 w 1180"/>
                <a:gd name="T49" fmla="*/ 1324649118 h 1080"/>
                <a:gd name="T50" fmla="*/ 776129004 w 1180"/>
                <a:gd name="T51" fmla="*/ 1232233335 h 1080"/>
                <a:gd name="T52" fmla="*/ 1002821429 w 1180"/>
                <a:gd name="T53" fmla="*/ 1355455687 h 1080"/>
                <a:gd name="T54" fmla="*/ 1198774637 w 1180"/>
                <a:gd name="T55" fmla="*/ 1417066863 h 1080"/>
                <a:gd name="T56" fmla="*/ 1294830284 w 1180"/>
                <a:gd name="T57" fmla="*/ 1632708924 h 1080"/>
                <a:gd name="T58" fmla="*/ 1425465102 w 1180"/>
                <a:gd name="T59" fmla="*/ 1909960197 h 1080"/>
                <a:gd name="T60" fmla="*/ 1652157528 w 1180"/>
                <a:gd name="T61" fmla="*/ 2125600295 h 1080"/>
                <a:gd name="T62" fmla="*/ 1909585251 w 1180"/>
                <a:gd name="T63" fmla="*/ 2147483647 h 1080"/>
                <a:gd name="T64" fmla="*/ 2147483647 w 1180"/>
                <a:gd name="T65" fmla="*/ 2147483647 h 1080"/>
                <a:gd name="T66" fmla="*/ 2147483647 w 1180"/>
                <a:gd name="T67" fmla="*/ 2147483647 h 1080"/>
                <a:gd name="T68" fmla="*/ 2147483647 w 1180"/>
                <a:gd name="T69" fmla="*/ 2147483647 h 1080"/>
                <a:gd name="T70" fmla="*/ 2147483647 w 1180"/>
                <a:gd name="T71" fmla="*/ 2147483647 h 1080"/>
                <a:gd name="T72" fmla="*/ 2147483647 w 1180"/>
                <a:gd name="T73" fmla="*/ 2147483647 h 1080"/>
                <a:gd name="T74" fmla="*/ 2147483647 w 1180"/>
                <a:gd name="T75" fmla="*/ 2147483647 h 1080"/>
                <a:gd name="T76" fmla="*/ 2147483647 w 1180"/>
                <a:gd name="T77" fmla="*/ 2147483647 h 1080"/>
                <a:gd name="T78" fmla="*/ 2147483647 w 1180"/>
                <a:gd name="T79" fmla="*/ 2147483647 h 1080"/>
                <a:gd name="T80" fmla="*/ 2147483647 w 1180"/>
                <a:gd name="T81" fmla="*/ 2147483647 h 1080"/>
                <a:gd name="T82" fmla="*/ 2147483647 w 1180"/>
                <a:gd name="T83" fmla="*/ 2147483647 h 1080"/>
                <a:gd name="T84" fmla="*/ 2147483647 w 1180"/>
                <a:gd name="T85" fmla="*/ 2147483647 h 1080"/>
                <a:gd name="T86" fmla="*/ 2147483647 w 1180"/>
                <a:gd name="T87" fmla="*/ 2147483647 h 1080"/>
                <a:gd name="T88" fmla="*/ 2147483647 w 1180"/>
                <a:gd name="T89" fmla="*/ 2147483647 h 1080"/>
                <a:gd name="T90" fmla="*/ 2147483647 w 1180"/>
                <a:gd name="T91" fmla="*/ 2147483647 h 1080"/>
                <a:gd name="T92" fmla="*/ 2147483647 w 1180"/>
                <a:gd name="T93" fmla="*/ 2147483647 h 1080"/>
                <a:gd name="T94" fmla="*/ 2147483647 w 1180"/>
                <a:gd name="T95" fmla="*/ 2147483647 h 1080"/>
                <a:gd name="T96" fmla="*/ 2147483647 w 1180"/>
                <a:gd name="T97" fmla="*/ 2147483647 h 1080"/>
                <a:gd name="T98" fmla="*/ 2147483647 w 1180"/>
                <a:gd name="T99" fmla="*/ 2147483647 h 1080"/>
                <a:gd name="T100" fmla="*/ 2147483647 w 1180"/>
                <a:gd name="T101" fmla="*/ 2147483647 h 1080"/>
                <a:gd name="T102" fmla="*/ 2147483647 w 1180"/>
                <a:gd name="T103" fmla="*/ 2147483647 h 10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80" h="1080">
                  <a:moveTo>
                    <a:pt x="1155" y="752"/>
                  </a:moveTo>
                  <a:lnTo>
                    <a:pt x="1121" y="728"/>
                  </a:lnTo>
                  <a:lnTo>
                    <a:pt x="1087" y="712"/>
                  </a:lnTo>
                  <a:lnTo>
                    <a:pt x="1003" y="672"/>
                  </a:lnTo>
                  <a:lnTo>
                    <a:pt x="919" y="632"/>
                  </a:lnTo>
                  <a:lnTo>
                    <a:pt x="935" y="616"/>
                  </a:lnTo>
                  <a:lnTo>
                    <a:pt x="927" y="600"/>
                  </a:lnTo>
                  <a:lnTo>
                    <a:pt x="902" y="584"/>
                  </a:lnTo>
                  <a:lnTo>
                    <a:pt x="868" y="592"/>
                  </a:lnTo>
                  <a:lnTo>
                    <a:pt x="817" y="592"/>
                  </a:lnTo>
                  <a:lnTo>
                    <a:pt x="775" y="568"/>
                  </a:lnTo>
                  <a:lnTo>
                    <a:pt x="733" y="528"/>
                  </a:lnTo>
                  <a:lnTo>
                    <a:pt x="708" y="488"/>
                  </a:lnTo>
                  <a:lnTo>
                    <a:pt x="683" y="448"/>
                  </a:lnTo>
                  <a:lnTo>
                    <a:pt x="641" y="408"/>
                  </a:lnTo>
                  <a:lnTo>
                    <a:pt x="556" y="344"/>
                  </a:lnTo>
                  <a:lnTo>
                    <a:pt x="523" y="296"/>
                  </a:lnTo>
                  <a:lnTo>
                    <a:pt x="523" y="280"/>
                  </a:lnTo>
                  <a:lnTo>
                    <a:pt x="539" y="256"/>
                  </a:lnTo>
                  <a:lnTo>
                    <a:pt x="548" y="240"/>
                  </a:lnTo>
                  <a:lnTo>
                    <a:pt x="539" y="224"/>
                  </a:lnTo>
                  <a:lnTo>
                    <a:pt x="531" y="216"/>
                  </a:lnTo>
                  <a:lnTo>
                    <a:pt x="531" y="200"/>
                  </a:lnTo>
                  <a:lnTo>
                    <a:pt x="556" y="184"/>
                  </a:lnTo>
                  <a:lnTo>
                    <a:pt x="641" y="152"/>
                  </a:lnTo>
                  <a:lnTo>
                    <a:pt x="649" y="144"/>
                  </a:lnTo>
                  <a:lnTo>
                    <a:pt x="641" y="88"/>
                  </a:lnTo>
                  <a:lnTo>
                    <a:pt x="649" y="56"/>
                  </a:lnTo>
                  <a:lnTo>
                    <a:pt x="531" y="24"/>
                  </a:lnTo>
                  <a:lnTo>
                    <a:pt x="514" y="0"/>
                  </a:lnTo>
                  <a:lnTo>
                    <a:pt x="438" y="8"/>
                  </a:lnTo>
                  <a:lnTo>
                    <a:pt x="405" y="40"/>
                  </a:lnTo>
                  <a:lnTo>
                    <a:pt x="371" y="32"/>
                  </a:lnTo>
                  <a:lnTo>
                    <a:pt x="354" y="64"/>
                  </a:lnTo>
                  <a:lnTo>
                    <a:pt x="320" y="64"/>
                  </a:lnTo>
                  <a:lnTo>
                    <a:pt x="295" y="80"/>
                  </a:lnTo>
                  <a:lnTo>
                    <a:pt x="253" y="72"/>
                  </a:lnTo>
                  <a:lnTo>
                    <a:pt x="228" y="152"/>
                  </a:lnTo>
                  <a:lnTo>
                    <a:pt x="160" y="72"/>
                  </a:lnTo>
                  <a:lnTo>
                    <a:pt x="118" y="136"/>
                  </a:lnTo>
                  <a:lnTo>
                    <a:pt x="25" y="144"/>
                  </a:lnTo>
                  <a:lnTo>
                    <a:pt x="42" y="208"/>
                  </a:lnTo>
                  <a:lnTo>
                    <a:pt x="0" y="232"/>
                  </a:lnTo>
                  <a:lnTo>
                    <a:pt x="25" y="272"/>
                  </a:lnTo>
                  <a:lnTo>
                    <a:pt x="17" y="320"/>
                  </a:lnTo>
                  <a:lnTo>
                    <a:pt x="93" y="352"/>
                  </a:lnTo>
                  <a:lnTo>
                    <a:pt x="76" y="392"/>
                  </a:lnTo>
                  <a:lnTo>
                    <a:pt x="93" y="392"/>
                  </a:lnTo>
                  <a:lnTo>
                    <a:pt x="135" y="376"/>
                  </a:lnTo>
                  <a:lnTo>
                    <a:pt x="160" y="344"/>
                  </a:lnTo>
                  <a:lnTo>
                    <a:pt x="177" y="328"/>
                  </a:lnTo>
                  <a:lnTo>
                    <a:pt x="202" y="320"/>
                  </a:lnTo>
                  <a:lnTo>
                    <a:pt x="244" y="336"/>
                  </a:lnTo>
                  <a:lnTo>
                    <a:pt x="261" y="352"/>
                  </a:lnTo>
                  <a:lnTo>
                    <a:pt x="278" y="368"/>
                  </a:lnTo>
                  <a:lnTo>
                    <a:pt x="312" y="368"/>
                  </a:lnTo>
                  <a:lnTo>
                    <a:pt x="329" y="384"/>
                  </a:lnTo>
                  <a:lnTo>
                    <a:pt x="337" y="424"/>
                  </a:lnTo>
                  <a:lnTo>
                    <a:pt x="362" y="472"/>
                  </a:lnTo>
                  <a:lnTo>
                    <a:pt x="371" y="496"/>
                  </a:lnTo>
                  <a:lnTo>
                    <a:pt x="396" y="512"/>
                  </a:lnTo>
                  <a:lnTo>
                    <a:pt x="430" y="552"/>
                  </a:lnTo>
                  <a:lnTo>
                    <a:pt x="472" y="576"/>
                  </a:lnTo>
                  <a:lnTo>
                    <a:pt x="497" y="592"/>
                  </a:lnTo>
                  <a:lnTo>
                    <a:pt x="514" y="608"/>
                  </a:lnTo>
                  <a:lnTo>
                    <a:pt x="607" y="680"/>
                  </a:lnTo>
                  <a:lnTo>
                    <a:pt x="624" y="696"/>
                  </a:lnTo>
                  <a:lnTo>
                    <a:pt x="649" y="688"/>
                  </a:lnTo>
                  <a:lnTo>
                    <a:pt x="708" y="712"/>
                  </a:lnTo>
                  <a:lnTo>
                    <a:pt x="742" y="744"/>
                  </a:lnTo>
                  <a:lnTo>
                    <a:pt x="767" y="744"/>
                  </a:lnTo>
                  <a:lnTo>
                    <a:pt x="775" y="752"/>
                  </a:lnTo>
                  <a:lnTo>
                    <a:pt x="775" y="768"/>
                  </a:lnTo>
                  <a:lnTo>
                    <a:pt x="809" y="768"/>
                  </a:lnTo>
                  <a:lnTo>
                    <a:pt x="826" y="800"/>
                  </a:lnTo>
                  <a:lnTo>
                    <a:pt x="851" y="824"/>
                  </a:lnTo>
                  <a:lnTo>
                    <a:pt x="893" y="840"/>
                  </a:lnTo>
                  <a:lnTo>
                    <a:pt x="927" y="856"/>
                  </a:lnTo>
                  <a:lnTo>
                    <a:pt x="944" y="904"/>
                  </a:lnTo>
                  <a:lnTo>
                    <a:pt x="978" y="984"/>
                  </a:lnTo>
                  <a:lnTo>
                    <a:pt x="952" y="984"/>
                  </a:lnTo>
                  <a:lnTo>
                    <a:pt x="935" y="1000"/>
                  </a:lnTo>
                  <a:lnTo>
                    <a:pt x="935" y="1016"/>
                  </a:lnTo>
                  <a:lnTo>
                    <a:pt x="927" y="1040"/>
                  </a:lnTo>
                  <a:lnTo>
                    <a:pt x="919" y="1056"/>
                  </a:lnTo>
                  <a:lnTo>
                    <a:pt x="935" y="1072"/>
                  </a:lnTo>
                  <a:lnTo>
                    <a:pt x="952" y="1080"/>
                  </a:lnTo>
                  <a:lnTo>
                    <a:pt x="978" y="1072"/>
                  </a:lnTo>
                  <a:lnTo>
                    <a:pt x="994" y="1040"/>
                  </a:lnTo>
                  <a:lnTo>
                    <a:pt x="1011" y="1000"/>
                  </a:lnTo>
                  <a:lnTo>
                    <a:pt x="1028" y="960"/>
                  </a:lnTo>
                  <a:lnTo>
                    <a:pt x="1070" y="952"/>
                  </a:lnTo>
                  <a:lnTo>
                    <a:pt x="1070" y="904"/>
                  </a:lnTo>
                  <a:lnTo>
                    <a:pt x="1053" y="888"/>
                  </a:lnTo>
                  <a:lnTo>
                    <a:pt x="1028" y="880"/>
                  </a:lnTo>
                  <a:lnTo>
                    <a:pt x="1003" y="864"/>
                  </a:lnTo>
                  <a:lnTo>
                    <a:pt x="994" y="848"/>
                  </a:lnTo>
                  <a:lnTo>
                    <a:pt x="1011" y="800"/>
                  </a:lnTo>
                  <a:lnTo>
                    <a:pt x="1028" y="776"/>
                  </a:lnTo>
                  <a:lnTo>
                    <a:pt x="1045" y="768"/>
                  </a:lnTo>
                  <a:lnTo>
                    <a:pt x="1104" y="776"/>
                  </a:lnTo>
                  <a:lnTo>
                    <a:pt x="1146" y="792"/>
                  </a:lnTo>
                  <a:lnTo>
                    <a:pt x="1180" y="824"/>
                  </a:lnTo>
                  <a:lnTo>
                    <a:pt x="1180" y="784"/>
                  </a:lnTo>
                  <a:lnTo>
                    <a:pt x="1155" y="752"/>
                  </a:lnTo>
                  <a:close/>
                </a:path>
              </a:pathLst>
            </a:custGeom>
            <a:pattFill prst="smGrid">
              <a:fgClr>
                <a:srgbClr val="00A0C6"/>
              </a:fgClr>
              <a:bgClr>
                <a:srgbClr val="FFFFFF"/>
              </a:bgClr>
            </a:pattFill>
            <a:ln w="28575">
              <a:solidFill>
                <a:srgbClr val="000000"/>
              </a:solidFill>
              <a:round/>
              <a:headEnd/>
              <a:tailEnd/>
            </a:ln>
          </p:spPr>
          <p:txBody>
            <a:bodyPr/>
            <a:lstStyle/>
            <a:p>
              <a:endParaRPr lang="en-US"/>
            </a:p>
          </p:txBody>
        </p:sp>
        <p:sp>
          <p:nvSpPr>
            <p:cNvPr id="28" name="Freeform 36"/>
            <p:cNvSpPr>
              <a:spLocks/>
            </p:cNvSpPr>
            <p:nvPr/>
          </p:nvSpPr>
          <p:spPr bwMode="auto">
            <a:xfrm>
              <a:off x="1147626" y="3822295"/>
              <a:ext cx="1174622" cy="1299210"/>
            </a:xfrm>
            <a:custGeom>
              <a:avLst/>
              <a:gdLst>
                <a:gd name="T0" fmla="*/ 2147483647 w 1146"/>
                <a:gd name="T1" fmla="*/ 2147483647 h 1088"/>
                <a:gd name="T2" fmla="*/ 2147483647 w 1146"/>
                <a:gd name="T3" fmla="*/ 2147483647 h 1088"/>
                <a:gd name="T4" fmla="*/ 2147483647 w 1146"/>
                <a:gd name="T5" fmla="*/ 1999730327 h 1088"/>
                <a:gd name="T6" fmla="*/ 2147483647 w 1146"/>
                <a:gd name="T7" fmla="*/ 1815140590 h 1088"/>
                <a:gd name="T8" fmla="*/ 2147483647 w 1146"/>
                <a:gd name="T9" fmla="*/ 1722844740 h 1088"/>
                <a:gd name="T10" fmla="*/ 2147483647 w 1146"/>
                <a:gd name="T11" fmla="*/ 1230602826 h 1088"/>
                <a:gd name="T12" fmla="*/ 2147483647 w 1146"/>
                <a:gd name="T13" fmla="*/ 1046013088 h 1088"/>
                <a:gd name="T14" fmla="*/ 2147483647 w 1146"/>
                <a:gd name="T15" fmla="*/ 953717239 h 1088"/>
                <a:gd name="T16" fmla="*/ 2147483647 w 1146"/>
                <a:gd name="T17" fmla="*/ 799892131 h 1088"/>
                <a:gd name="T18" fmla="*/ 2147483647 w 1146"/>
                <a:gd name="T19" fmla="*/ 523006544 h 1088"/>
                <a:gd name="T20" fmla="*/ 2147483647 w 1146"/>
                <a:gd name="T21" fmla="*/ 430710695 h 1088"/>
                <a:gd name="T22" fmla="*/ 2147483647 w 1146"/>
                <a:gd name="T23" fmla="*/ 338416807 h 1088"/>
                <a:gd name="T24" fmla="*/ 2147483647 w 1146"/>
                <a:gd name="T25" fmla="*/ 184589738 h 1088"/>
                <a:gd name="T26" fmla="*/ 2147483647 w 1146"/>
                <a:gd name="T27" fmla="*/ 0 h 1088"/>
                <a:gd name="T28" fmla="*/ 2147483647 w 1146"/>
                <a:gd name="T29" fmla="*/ 92295849 h 1088"/>
                <a:gd name="T30" fmla="*/ 2147483647 w 1146"/>
                <a:gd name="T31" fmla="*/ 399946065 h 1088"/>
                <a:gd name="T32" fmla="*/ 1878797768 w 1146"/>
                <a:gd name="T33" fmla="*/ 523006544 h 1088"/>
                <a:gd name="T34" fmla="*/ 1748166630 w 1146"/>
                <a:gd name="T35" fmla="*/ 646067023 h 1088"/>
                <a:gd name="T36" fmla="*/ 1586796679 w 1146"/>
                <a:gd name="T37" fmla="*/ 707596282 h 1088"/>
                <a:gd name="T38" fmla="*/ 1325532444 w 1146"/>
                <a:gd name="T39" fmla="*/ 615302393 h 1088"/>
                <a:gd name="T40" fmla="*/ 1033531355 w 1146"/>
                <a:gd name="T41" fmla="*/ 553771174 h 1088"/>
                <a:gd name="T42" fmla="*/ 1164162493 w 1146"/>
                <a:gd name="T43" fmla="*/ 984483829 h 1088"/>
                <a:gd name="T44" fmla="*/ 810687697 w 1146"/>
                <a:gd name="T45" fmla="*/ 922952610 h 1088"/>
                <a:gd name="T46" fmla="*/ 680056560 w 1146"/>
                <a:gd name="T47" fmla="*/ 892187980 h 1088"/>
                <a:gd name="T48" fmla="*/ 484107893 w 1146"/>
                <a:gd name="T49" fmla="*/ 799892131 h 1088"/>
                <a:gd name="T50" fmla="*/ 322737942 w 1146"/>
                <a:gd name="T51" fmla="*/ 830656760 h 1088"/>
                <a:gd name="T52" fmla="*/ 30736854 w 1146"/>
                <a:gd name="T53" fmla="*/ 892187980 h 1088"/>
                <a:gd name="T54" fmla="*/ 30736854 w 1146"/>
                <a:gd name="T55" fmla="*/ 953717239 h 1088"/>
                <a:gd name="T56" fmla="*/ 96052422 w 1146"/>
                <a:gd name="T57" fmla="*/ 1046013088 h 1088"/>
                <a:gd name="T58" fmla="*/ 65315569 w 1146"/>
                <a:gd name="T59" fmla="*/ 1107542347 h 1088"/>
                <a:gd name="T60" fmla="*/ 161369951 w 1146"/>
                <a:gd name="T61" fmla="*/ 1199838196 h 1088"/>
                <a:gd name="T62" fmla="*/ 418792325 w 1146"/>
                <a:gd name="T63" fmla="*/ 1261369416 h 1088"/>
                <a:gd name="T64" fmla="*/ 614739031 w 1146"/>
                <a:gd name="T65" fmla="*/ 1415194524 h 1088"/>
                <a:gd name="T66" fmla="*/ 745372128 w 1146"/>
                <a:gd name="T67" fmla="*/ 1538255003 h 1088"/>
                <a:gd name="T68" fmla="*/ 810687697 w 1146"/>
                <a:gd name="T69" fmla="*/ 1722844740 h 1088"/>
                <a:gd name="T70" fmla="*/ 1033531355 w 1146"/>
                <a:gd name="T71" fmla="*/ 2061261547 h 1088"/>
                <a:gd name="T72" fmla="*/ 1068110071 w 1146"/>
                <a:gd name="T73" fmla="*/ 2147483647 h 1088"/>
                <a:gd name="T74" fmla="*/ 1133425639 w 1146"/>
                <a:gd name="T75" fmla="*/ 2147483647 h 1088"/>
                <a:gd name="T76" fmla="*/ 906742080 w 1146"/>
                <a:gd name="T77" fmla="*/ 2147483647 h 1088"/>
                <a:gd name="T78" fmla="*/ 680056560 w 1146"/>
                <a:gd name="T79" fmla="*/ 2147483647 h 1088"/>
                <a:gd name="T80" fmla="*/ 614739031 w 1146"/>
                <a:gd name="T81" fmla="*/ 2147483647 h 1088"/>
                <a:gd name="T82" fmla="*/ 937478933 w 1146"/>
                <a:gd name="T83" fmla="*/ 2147483647 h 1088"/>
                <a:gd name="T84" fmla="*/ 1229480022 w 1146"/>
                <a:gd name="T85" fmla="*/ 2147483647 h 1088"/>
                <a:gd name="T86" fmla="*/ 1521481111 w 1146"/>
                <a:gd name="T87" fmla="*/ 2147483647 h 1088"/>
                <a:gd name="T88" fmla="*/ 2005589004 w 1146"/>
                <a:gd name="T89" fmla="*/ 2147483647 h 1088"/>
                <a:gd name="T90" fmla="*/ 2147483647 w 1146"/>
                <a:gd name="T91" fmla="*/ 2147483647 h 1088"/>
                <a:gd name="T92" fmla="*/ 2147483647 w 1146"/>
                <a:gd name="T93" fmla="*/ 2147483647 h 1088"/>
                <a:gd name="T94" fmla="*/ 2147483647 w 1146"/>
                <a:gd name="T95" fmla="*/ 2147483647 h 1088"/>
                <a:gd name="T96" fmla="*/ 2147483647 w 1146"/>
                <a:gd name="T97" fmla="*/ 2147483647 h 1088"/>
                <a:gd name="T98" fmla="*/ 2147483647 w 1146"/>
                <a:gd name="T99" fmla="*/ 2147483647 h 1088"/>
                <a:gd name="T100" fmla="*/ 2147483647 w 1146"/>
                <a:gd name="T101" fmla="*/ 2147483647 h 1088"/>
                <a:gd name="T102" fmla="*/ 2147483647 w 1146"/>
                <a:gd name="T103" fmla="*/ 2147483647 h 1088"/>
                <a:gd name="T104" fmla="*/ 2147483647 w 1146"/>
                <a:gd name="T105" fmla="*/ 2147483647 h 1088"/>
                <a:gd name="T106" fmla="*/ 2147483647 w 1146"/>
                <a:gd name="T107" fmla="*/ 2147483647 h 1088"/>
                <a:gd name="T108" fmla="*/ 2147483647 w 1146"/>
                <a:gd name="T109" fmla="*/ 2147483647 h 1088"/>
                <a:gd name="T110" fmla="*/ 2147483647 w 1146"/>
                <a:gd name="T111" fmla="*/ 2147483647 h 1088"/>
                <a:gd name="T112" fmla="*/ 2147483647 w 1146"/>
                <a:gd name="T113" fmla="*/ 2147483647 h 1088"/>
                <a:gd name="T114" fmla="*/ 2147483647 w 1146"/>
                <a:gd name="T115" fmla="*/ 2147483647 h 1088"/>
                <a:gd name="T116" fmla="*/ 2147483647 w 1146"/>
                <a:gd name="T117" fmla="*/ 2147483647 h 10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46" h="1088">
                  <a:moveTo>
                    <a:pt x="1011" y="616"/>
                  </a:moveTo>
                  <a:lnTo>
                    <a:pt x="969" y="600"/>
                  </a:lnTo>
                  <a:lnTo>
                    <a:pt x="935" y="616"/>
                  </a:lnTo>
                  <a:lnTo>
                    <a:pt x="944" y="584"/>
                  </a:lnTo>
                  <a:lnTo>
                    <a:pt x="977" y="544"/>
                  </a:lnTo>
                  <a:lnTo>
                    <a:pt x="986" y="520"/>
                  </a:lnTo>
                  <a:lnTo>
                    <a:pt x="1011" y="504"/>
                  </a:lnTo>
                  <a:lnTo>
                    <a:pt x="1019" y="472"/>
                  </a:lnTo>
                  <a:lnTo>
                    <a:pt x="1053" y="464"/>
                  </a:lnTo>
                  <a:lnTo>
                    <a:pt x="1087" y="448"/>
                  </a:lnTo>
                  <a:lnTo>
                    <a:pt x="1104" y="360"/>
                  </a:lnTo>
                  <a:lnTo>
                    <a:pt x="1112" y="320"/>
                  </a:lnTo>
                  <a:lnTo>
                    <a:pt x="1146" y="288"/>
                  </a:lnTo>
                  <a:lnTo>
                    <a:pt x="1095" y="272"/>
                  </a:lnTo>
                  <a:lnTo>
                    <a:pt x="1036" y="256"/>
                  </a:lnTo>
                  <a:lnTo>
                    <a:pt x="1011" y="248"/>
                  </a:lnTo>
                  <a:lnTo>
                    <a:pt x="986" y="216"/>
                  </a:lnTo>
                  <a:lnTo>
                    <a:pt x="927" y="208"/>
                  </a:lnTo>
                  <a:lnTo>
                    <a:pt x="868" y="168"/>
                  </a:lnTo>
                  <a:lnTo>
                    <a:pt x="851" y="136"/>
                  </a:lnTo>
                  <a:lnTo>
                    <a:pt x="809" y="144"/>
                  </a:lnTo>
                  <a:lnTo>
                    <a:pt x="809" y="112"/>
                  </a:lnTo>
                  <a:lnTo>
                    <a:pt x="767" y="96"/>
                  </a:lnTo>
                  <a:lnTo>
                    <a:pt x="767" y="88"/>
                  </a:lnTo>
                  <a:lnTo>
                    <a:pt x="733" y="72"/>
                  </a:lnTo>
                  <a:lnTo>
                    <a:pt x="708" y="48"/>
                  </a:lnTo>
                  <a:lnTo>
                    <a:pt x="682" y="16"/>
                  </a:lnTo>
                  <a:lnTo>
                    <a:pt x="666" y="0"/>
                  </a:lnTo>
                  <a:lnTo>
                    <a:pt x="623" y="8"/>
                  </a:lnTo>
                  <a:lnTo>
                    <a:pt x="598" y="24"/>
                  </a:lnTo>
                  <a:lnTo>
                    <a:pt x="581" y="88"/>
                  </a:lnTo>
                  <a:lnTo>
                    <a:pt x="564" y="104"/>
                  </a:lnTo>
                  <a:lnTo>
                    <a:pt x="539" y="120"/>
                  </a:lnTo>
                  <a:lnTo>
                    <a:pt x="489" y="136"/>
                  </a:lnTo>
                  <a:lnTo>
                    <a:pt x="463" y="144"/>
                  </a:lnTo>
                  <a:lnTo>
                    <a:pt x="455" y="168"/>
                  </a:lnTo>
                  <a:lnTo>
                    <a:pt x="446" y="184"/>
                  </a:lnTo>
                  <a:lnTo>
                    <a:pt x="413" y="184"/>
                  </a:lnTo>
                  <a:lnTo>
                    <a:pt x="362" y="168"/>
                  </a:lnTo>
                  <a:lnTo>
                    <a:pt x="345" y="160"/>
                  </a:lnTo>
                  <a:lnTo>
                    <a:pt x="328" y="144"/>
                  </a:lnTo>
                  <a:lnTo>
                    <a:pt x="269" y="144"/>
                  </a:lnTo>
                  <a:lnTo>
                    <a:pt x="295" y="200"/>
                  </a:lnTo>
                  <a:lnTo>
                    <a:pt x="303" y="256"/>
                  </a:lnTo>
                  <a:lnTo>
                    <a:pt x="253" y="248"/>
                  </a:lnTo>
                  <a:lnTo>
                    <a:pt x="211" y="240"/>
                  </a:lnTo>
                  <a:lnTo>
                    <a:pt x="194" y="248"/>
                  </a:lnTo>
                  <a:lnTo>
                    <a:pt x="177" y="232"/>
                  </a:lnTo>
                  <a:lnTo>
                    <a:pt x="152" y="208"/>
                  </a:lnTo>
                  <a:lnTo>
                    <a:pt x="126" y="208"/>
                  </a:lnTo>
                  <a:lnTo>
                    <a:pt x="109" y="216"/>
                  </a:lnTo>
                  <a:lnTo>
                    <a:pt x="84" y="216"/>
                  </a:lnTo>
                  <a:lnTo>
                    <a:pt x="34" y="216"/>
                  </a:lnTo>
                  <a:lnTo>
                    <a:pt x="8" y="232"/>
                  </a:lnTo>
                  <a:lnTo>
                    <a:pt x="0" y="240"/>
                  </a:lnTo>
                  <a:lnTo>
                    <a:pt x="8" y="248"/>
                  </a:lnTo>
                  <a:lnTo>
                    <a:pt x="50" y="272"/>
                  </a:lnTo>
                  <a:lnTo>
                    <a:pt x="25" y="272"/>
                  </a:lnTo>
                  <a:lnTo>
                    <a:pt x="17" y="280"/>
                  </a:lnTo>
                  <a:lnTo>
                    <a:pt x="17" y="288"/>
                  </a:lnTo>
                  <a:lnTo>
                    <a:pt x="25" y="304"/>
                  </a:lnTo>
                  <a:lnTo>
                    <a:pt x="42" y="312"/>
                  </a:lnTo>
                  <a:lnTo>
                    <a:pt x="76" y="320"/>
                  </a:lnTo>
                  <a:lnTo>
                    <a:pt x="109" y="328"/>
                  </a:lnTo>
                  <a:lnTo>
                    <a:pt x="135" y="352"/>
                  </a:lnTo>
                  <a:lnTo>
                    <a:pt x="160" y="368"/>
                  </a:lnTo>
                  <a:lnTo>
                    <a:pt x="185" y="376"/>
                  </a:lnTo>
                  <a:lnTo>
                    <a:pt x="194" y="400"/>
                  </a:lnTo>
                  <a:lnTo>
                    <a:pt x="219" y="424"/>
                  </a:lnTo>
                  <a:lnTo>
                    <a:pt x="211" y="448"/>
                  </a:lnTo>
                  <a:lnTo>
                    <a:pt x="244" y="512"/>
                  </a:lnTo>
                  <a:lnTo>
                    <a:pt x="269" y="536"/>
                  </a:lnTo>
                  <a:lnTo>
                    <a:pt x="286" y="560"/>
                  </a:lnTo>
                  <a:lnTo>
                    <a:pt x="278" y="584"/>
                  </a:lnTo>
                  <a:lnTo>
                    <a:pt x="253" y="592"/>
                  </a:lnTo>
                  <a:lnTo>
                    <a:pt x="295" y="640"/>
                  </a:lnTo>
                  <a:lnTo>
                    <a:pt x="269" y="632"/>
                  </a:lnTo>
                  <a:lnTo>
                    <a:pt x="236" y="776"/>
                  </a:lnTo>
                  <a:lnTo>
                    <a:pt x="202" y="848"/>
                  </a:lnTo>
                  <a:lnTo>
                    <a:pt x="177" y="872"/>
                  </a:lnTo>
                  <a:lnTo>
                    <a:pt x="143" y="880"/>
                  </a:lnTo>
                  <a:lnTo>
                    <a:pt x="160" y="888"/>
                  </a:lnTo>
                  <a:lnTo>
                    <a:pt x="211" y="928"/>
                  </a:lnTo>
                  <a:lnTo>
                    <a:pt x="244" y="960"/>
                  </a:lnTo>
                  <a:lnTo>
                    <a:pt x="278" y="968"/>
                  </a:lnTo>
                  <a:lnTo>
                    <a:pt x="320" y="992"/>
                  </a:lnTo>
                  <a:lnTo>
                    <a:pt x="337" y="1016"/>
                  </a:lnTo>
                  <a:lnTo>
                    <a:pt x="396" y="1024"/>
                  </a:lnTo>
                  <a:lnTo>
                    <a:pt x="463" y="1032"/>
                  </a:lnTo>
                  <a:lnTo>
                    <a:pt x="522" y="1056"/>
                  </a:lnTo>
                  <a:lnTo>
                    <a:pt x="581" y="1072"/>
                  </a:lnTo>
                  <a:lnTo>
                    <a:pt x="607" y="1088"/>
                  </a:lnTo>
                  <a:lnTo>
                    <a:pt x="632" y="1080"/>
                  </a:lnTo>
                  <a:lnTo>
                    <a:pt x="640" y="1064"/>
                  </a:lnTo>
                  <a:lnTo>
                    <a:pt x="623" y="1032"/>
                  </a:lnTo>
                  <a:lnTo>
                    <a:pt x="632" y="992"/>
                  </a:lnTo>
                  <a:lnTo>
                    <a:pt x="649" y="968"/>
                  </a:lnTo>
                  <a:lnTo>
                    <a:pt x="682" y="944"/>
                  </a:lnTo>
                  <a:lnTo>
                    <a:pt x="716" y="928"/>
                  </a:lnTo>
                  <a:lnTo>
                    <a:pt x="750" y="928"/>
                  </a:lnTo>
                  <a:lnTo>
                    <a:pt x="842" y="952"/>
                  </a:lnTo>
                  <a:lnTo>
                    <a:pt x="876" y="968"/>
                  </a:lnTo>
                  <a:lnTo>
                    <a:pt x="910" y="984"/>
                  </a:lnTo>
                  <a:lnTo>
                    <a:pt x="944" y="984"/>
                  </a:lnTo>
                  <a:lnTo>
                    <a:pt x="960" y="976"/>
                  </a:lnTo>
                  <a:lnTo>
                    <a:pt x="969" y="968"/>
                  </a:lnTo>
                  <a:lnTo>
                    <a:pt x="977" y="960"/>
                  </a:lnTo>
                  <a:lnTo>
                    <a:pt x="1019" y="928"/>
                  </a:lnTo>
                  <a:lnTo>
                    <a:pt x="1070" y="904"/>
                  </a:lnTo>
                  <a:lnTo>
                    <a:pt x="1087" y="864"/>
                  </a:lnTo>
                  <a:lnTo>
                    <a:pt x="1011" y="832"/>
                  </a:lnTo>
                  <a:lnTo>
                    <a:pt x="1019" y="784"/>
                  </a:lnTo>
                  <a:lnTo>
                    <a:pt x="994" y="744"/>
                  </a:lnTo>
                  <a:lnTo>
                    <a:pt x="1036" y="720"/>
                  </a:lnTo>
                  <a:lnTo>
                    <a:pt x="1019" y="656"/>
                  </a:lnTo>
                  <a:lnTo>
                    <a:pt x="1036" y="656"/>
                  </a:lnTo>
                  <a:lnTo>
                    <a:pt x="1019" y="632"/>
                  </a:lnTo>
                  <a:lnTo>
                    <a:pt x="1011" y="616"/>
                  </a:lnTo>
                  <a:close/>
                </a:path>
              </a:pathLst>
            </a:custGeom>
            <a:solidFill>
              <a:srgbClr val="C00000"/>
            </a:solidFill>
            <a:ln w="28575">
              <a:solidFill>
                <a:schemeClr val="tx1"/>
              </a:solidFill>
            </a:ln>
          </p:spPr>
          <p:txBody>
            <a:bodyPr/>
            <a:lstStyle/>
            <a:p>
              <a:endParaRPr lang="en-US"/>
            </a:p>
          </p:txBody>
        </p:sp>
        <p:sp>
          <p:nvSpPr>
            <p:cNvPr id="29" name="Freeform 37"/>
            <p:cNvSpPr>
              <a:spLocks/>
            </p:cNvSpPr>
            <p:nvPr/>
          </p:nvSpPr>
          <p:spPr bwMode="auto">
            <a:xfrm>
              <a:off x="2167015" y="4433234"/>
              <a:ext cx="1209487" cy="1290510"/>
            </a:xfrm>
            <a:custGeom>
              <a:avLst/>
              <a:gdLst>
                <a:gd name="T0" fmla="*/ 2147483647 w 1180"/>
                <a:gd name="T1" fmla="*/ 2147483647 h 1080"/>
                <a:gd name="T2" fmla="*/ 2147483647 w 1180"/>
                <a:gd name="T3" fmla="*/ 2147483647 h 1080"/>
                <a:gd name="T4" fmla="*/ 2147483647 w 1180"/>
                <a:gd name="T5" fmla="*/ 2147483647 h 1080"/>
                <a:gd name="T6" fmla="*/ 2147483647 w 1180"/>
                <a:gd name="T7" fmla="*/ 2147483647 h 1080"/>
                <a:gd name="T8" fmla="*/ 2147483647 w 1180"/>
                <a:gd name="T9" fmla="*/ 2147483647 h 1080"/>
                <a:gd name="T10" fmla="*/ 2147483647 w 1180"/>
                <a:gd name="T11" fmla="*/ 2033184512 h 1080"/>
                <a:gd name="T12" fmla="*/ 2147483647 w 1180"/>
                <a:gd name="T13" fmla="*/ 1725124707 h 1080"/>
                <a:gd name="T14" fmla="*/ 2136277677 w 1180"/>
                <a:gd name="T15" fmla="*/ 1324649118 h 1080"/>
                <a:gd name="T16" fmla="*/ 2009482811 w 1180"/>
                <a:gd name="T17" fmla="*/ 1078204413 h 1080"/>
                <a:gd name="T18" fmla="*/ 2105538458 w 1180"/>
                <a:gd name="T19" fmla="*/ 924173529 h 1080"/>
                <a:gd name="T20" fmla="*/ 2040222030 w 1180"/>
                <a:gd name="T21" fmla="*/ 831757746 h 1080"/>
                <a:gd name="T22" fmla="*/ 2136277677 w 1180"/>
                <a:gd name="T23" fmla="*/ 708533432 h 1080"/>
                <a:gd name="T24" fmla="*/ 2147483647 w 1180"/>
                <a:gd name="T25" fmla="*/ 554504510 h 1080"/>
                <a:gd name="T26" fmla="*/ 2147483647 w 1180"/>
                <a:gd name="T27" fmla="*/ 215640098 h 1080"/>
                <a:gd name="T28" fmla="*/ 1974903640 w 1180"/>
                <a:gd name="T29" fmla="*/ 0 h 1080"/>
                <a:gd name="T30" fmla="*/ 1556101880 w 1180"/>
                <a:gd name="T31" fmla="*/ 154028922 h 1080"/>
                <a:gd name="T32" fmla="*/ 1360146713 w 1180"/>
                <a:gd name="T33" fmla="*/ 246446667 h 1080"/>
                <a:gd name="T34" fmla="*/ 1133456247 w 1180"/>
                <a:gd name="T35" fmla="*/ 308057843 h 1080"/>
                <a:gd name="T36" fmla="*/ 876026564 w 1180"/>
                <a:gd name="T37" fmla="*/ 585311079 h 1080"/>
                <a:gd name="T38" fmla="*/ 453382891 w 1180"/>
                <a:gd name="T39" fmla="*/ 523697941 h 1080"/>
                <a:gd name="T40" fmla="*/ 161374037 w 1180"/>
                <a:gd name="T41" fmla="*/ 800951177 h 1080"/>
                <a:gd name="T42" fmla="*/ 96055647 w 1180"/>
                <a:gd name="T43" fmla="*/ 1047397844 h 1080"/>
                <a:gd name="T44" fmla="*/ 357327244 w 1180"/>
                <a:gd name="T45" fmla="*/ 1355455687 h 1080"/>
                <a:gd name="T46" fmla="*/ 357327244 w 1180"/>
                <a:gd name="T47" fmla="*/ 1509484609 h 1080"/>
                <a:gd name="T48" fmla="*/ 614754967 w 1180"/>
                <a:gd name="T49" fmla="*/ 1324649118 h 1080"/>
                <a:gd name="T50" fmla="*/ 776129004 w 1180"/>
                <a:gd name="T51" fmla="*/ 1232233335 h 1080"/>
                <a:gd name="T52" fmla="*/ 1002821429 w 1180"/>
                <a:gd name="T53" fmla="*/ 1355455687 h 1080"/>
                <a:gd name="T54" fmla="*/ 1198774637 w 1180"/>
                <a:gd name="T55" fmla="*/ 1417066863 h 1080"/>
                <a:gd name="T56" fmla="*/ 1294830284 w 1180"/>
                <a:gd name="T57" fmla="*/ 1632708924 h 1080"/>
                <a:gd name="T58" fmla="*/ 1425465102 w 1180"/>
                <a:gd name="T59" fmla="*/ 1909960197 h 1080"/>
                <a:gd name="T60" fmla="*/ 1652157528 w 1180"/>
                <a:gd name="T61" fmla="*/ 2125600295 h 1080"/>
                <a:gd name="T62" fmla="*/ 1909585251 w 1180"/>
                <a:gd name="T63" fmla="*/ 2147483647 h 1080"/>
                <a:gd name="T64" fmla="*/ 2147483647 w 1180"/>
                <a:gd name="T65" fmla="*/ 2147483647 h 1080"/>
                <a:gd name="T66" fmla="*/ 2147483647 w 1180"/>
                <a:gd name="T67" fmla="*/ 2147483647 h 1080"/>
                <a:gd name="T68" fmla="*/ 2147483647 w 1180"/>
                <a:gd name="T69" fmla="*/ 2147483647 h 1080"/>
                <a:gd name="T70" fmla="*/ 2147483647 w 1180"/>
                <a:gd name="T71" fmla="*/ 2147483647 h 1080"/>
                <a:gd name="T72" fmla="*/ 2147483647 w 1180"/>
                <a:gd name="T73" fmla="*/ 2147483647 h 1080"/>
                <a:gd name="T74" fmla="*/ 2147483647 w 1180"/>
                <a:gd name="T75" fmla="*/ 2147483647 h 1080"/>
                <a:gd name="T76" fmla="*/ 2147483647 w 1180"/>
                <a:gd name="T77" fmla="*/ 2147483647 h 1080"/>
                <a:gd name="T78" fmla="*/ 2147483647 w 1180"/>
                <a:gd name="T79" fmla="*/ 2147483647 h 1080"/>
                <a:gd name="T80" fmla="*/ 2147483647 w 1180"/>
                <a:gd name="T81" fmla="*/ 2147483647 h 1080"/>
                <a:gd name="T82" fmla="*/ 2147483647 w 1180"/>
                <a:gd name="T83" fmla="*/ 2147483647 h 1080"/>
                <a:gd name="T84" fmla="*/ 2147483647 w 1180"/>
                <a:gd name="T85" fmla="*/ 2147483647 h 1080"/>
                <a:gd name="T86" fmla="*/ 2147483647 w 1180"/>
                <a:gd name="T87" fmla="*/ 2147483647 h 1080"/>
                <a:gd name="T88" fmla="*/ 2147483647 w 1180"/>
                <a:gd name="T89" fmla="*/ 2147483647 h 1080"/>
                <a:gd name="T90" fmla="*/ 2147483647 w 1180"/>
                <a:gd name="T91" fmla="*/ 2147483647 h 1080"/>
                <a:gd name="T92" fmla="*/ 2147483647 w 1180"/>
                <a:gd name="T93" fmla="*/ 2147483647 h 1080"/>
                <a:gd name="T94" fmla="*/ 2147483647 w 1180"/>
                <a:gd name="T95" fmla="*/ 2147483647 h 1080"/>
                <a:gd name="T96" fmla="*/ 2147483647 w 1180"/>
                <a:gd name="T97" fmla="*/ 2147483647 h 1080"/>
                <a:gd name="T98" fmla="*/ 2147483647 w 1180"/>
                <a:gd name="T99" fmla="*/ 2147483647 h 1080"/>
                <a:gd name="T100" fmla="*/ 2147483647 w 1180"/>
                <a:gd name="T101" fmla="*/ 2147483647 h 1080"/>
                <a:gd name="T102" fmla="*/ 2147483647 w 1180"/>
                <a:gd name="T103" fmla="*/ 2147483647 h 1080"/>
                <a:gd name="T104" fmla="*/ 2147483647 w 1180"/>
                <a:gd name="T105" fmla="*/ 2147483647 h 10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0" h="1080">
                  <a:moveTo>
                    <a:pt x="1155" y="752"/>
                  </a:moveTo>
                  <a:lnTo>
                    <a:pt x="1121" y="728"/>
                  </a:lnTo>
                  <a:lnTo>
                    <a:pt x="1087" y="712"/>
                  </a:lnTo>
                  <a:lnTo>
                    <a:pt x="1003" y="672"/>
                  </a:lnTo>
                  <a:lnTo>
                    <a:pt x="919" y="632"/>
                  </a:lnTo>
                  <a:lnTo>
                    <a:pt x="935" y="616"/>
                  </a:lnTo>
                  <a:lnTo>
                    <a:pt x="927" y="600"/>
                  </a:lnTo>
                  <a:lnTo>
                    <a:pt x="902" y="584"/>
                  </a:lnTo>
                  <a:lnTo>
                    <a:pt x="868" y="592"/>
                  </a:lnTo>
                  <a:lnTo>
                    <a:pt x="817" y="592"/>
                  </a:lnTo>
                  <a:lnTo>
                    <a:pt x="775" y="568"/>
                  </a:lnTo>
                  <a:lnTo>
                    <a:pt x="733" y="528"/>
                  </a:lnTo>
                  <a:lnTo>
                    <a:pt x="708" y="488"/>
                  </a:lnTo>
                  <a:lnTo>
                    <a:pt x="683" y="448"/>
                  </a:lnTo>
                  <a:lnTo>
                    <a:pt x="641" y="408"/>
                  </a:lnTo>
                  <a:lnTo>
                    <a:pt x="556" y="344"/>
                  </a:lnTo>
                  <a:lnTo>
                    <a:pt x="523" y="296"/>
                  </a:lnTo>
                  <a:lnTo>
                    <a:pt x="523" y="280"/>
                  </a:lnTo>
                  <a:lnTo>
                    <a:pt x="539" y="256"/>
                  </a:lnTo>
                  <a:lnTo>
                    <a:pt x="548" y="240"/>
                  </a:lnTo>
                  <a:lnTo>
                    <a:pt x="539" y="224"/>
                  </a:lnTo>
                  <a:lnTo>
                    <a:pt x="531" y="216"/>
                  </a:lnTo>
                  <a:lnTo>
                    <a:pt x="531" y="200"/>
                  </a:lnTo>
                  <a:lnTo>
                    <a:pt x="556" y="184"/>
                  </a:lnTo>
                  <a:lnTo>
                    <a:pt x="641" y="152"/>
                  </a:lnTo>
                  <a:lnTo>
                    <a:pt x="649" y="144"/>
                  </a:lnTo>
                  <a:lnTo>
                    <a:pt x="641" y="88"/>
                  </a:lnTo>
                  <a:lnTo>
                    <a:pt x="649" y="56"/>
                  </a:lnTo>
                  <a:lnTo>
                    <a:pt x="531" y="24"/>
                  </a:lnTo>
                  <a:lnTo>
                    <a:pt x="514" y="0"/>
                  </a:lnTo>
                  <a:lnTo>
                    <a:pt x="438" y="8"/>
                  </a:lnTo>
                  <a:lnTo>
                    <a:pt x="405" y="40"/>
                  </a:lnTo>
                  <a:lnTo>
                    <a:pt x="371" y="32"/>
                  </a:lnTo>
                  <a:lnTo>
                    <a:pt x="354" y="64"/>
                  </a:lnTo>
                  <a:lnTo>
                    <a:pt x="320" y="64"/>
                  </a:lnTo>
                  <a:lnTo>
                    <a:pt x="295" y="80"/>
                  </a:lnTo>
                  <a:lnTo>
                    <a:pt x="253" y="72"/>
                  </a:lnTo>
                  <a:lnTo>
                    <a:pt x="228" y="152"/>
                  </a:lnTo>
                  <a:lnTo>
                    <a:pt x="160" y="72"/>
                  </a:lnTo>
                  <a:lnTo>
                    <a:pt x="118" y="136"/>
                  </a:lnTo>
                  <a:lnTo>
                    <a:pt x="25" y="144"/>
                  </a:lnTo>
                  <a:lnTo>
                    <a:pt x="42" y="208"/>
                  </a:lnTo>
                  <a:lnTo>
                    <a:pt x="0" y="232"/>
                  </a:lnTo>
                  <a:lnTo>
                    <a:pt x="25" y="272"/>
                  </a:lnTo>
                  <a:lnTo>
                    <a:pt x="17" y="320"/>
                  </a:lnTo>
                  <a:lnTo>
                    <a:pt x="93" y="352"/>
                  </a:lnTo>
                  <a:lnTo>
                    <a:pt x="76" y="392"/>
                  </a:lnTo>
                  <a:lnTo>
                    <a:pt x="93" y="392"/>
                  </a:lnTo>
                  <a:lnTo>
                    <a:pt x="135" y="376"/>
                  </a:lnTo>
                  <a:lnTo>
                    <a:pt x="160" y="344"/>
                  </a:lnTo>
                  <a:lnTo>
                    <a:pt x="177" y="328"/>
                  </a:lnTo>
                  <a:lnTo>
                    <a:pt x="202" y="320"/>
                  </a:lnTo>
                  <a:lnTo>
                    <a:pt x="244" y="336"/>
                  </a:lnTo>
                  <a:lnTo>
                    <a:pt x="261" y="352"/>
                  </a:lnTo>
                  <a:lnTo>
                    <a:pt x="278" y="368"/>
                  </a:lnTo>
                  <a:lnTo>
                    <a:pt x="312" y="368"/>
                  </a:lnTo>
                  <a:lnTo>
                    <a:pt x="329" y="384"/>
                  </a:lnTo>
                  <a:lnTo>
                    <a:pt x="337" y="424"/>
                  </a:lnTo>
                  <a:lnTo>
                    <a:pt x="362" y="472"/>
                  </a:lnTo>
                  <a:lnTo>
                    <a:pt x="371" y="496"/>
                  </a:lnTo>
                  <a:lnTo>
                    <a:pt x="396" y="512"/>
                  </a:lnTo>
                  <a:lnTo>
                    <a:pt x="430" y="552"/>
                  </a:lnTo>
                  <a:lnTo>
                    <a:pt x="472" y="576"/>
                  </a:lnTo>
                  <a:lnTo>
                    <a:pt x="497" y="592"/>
                  </a:lnTo>
                  <a:lnTo>
                    <a:pt x="514" y="608"/>
                  </a:lnTo>
                  <a:lnTo>
                    <a:pt x="607" y="680"/>
                  </a:lnTo>
                  <a:lnTo>
                    <a:pt x="624" y="696"/>
                  </a:lnTo>
                  <a:lnTo>
                    <a:pt x="649" y="688"/>
                  </a:lnTo>
                  <a:lnTo>
                    <a:pt x="708" y="712"/>
                  </a:lnTo>
                  <a:lnTo>
                    <a:pt x="742" y="744"/>
                  </a:lnTo>
                  <a:lnTo>
                    <a:pt x="767" y="744"/>
                  </a:lnTo>
                  <a:lnTo>
                    <a:pt x="775" y="752"/>
                  </a:lnTo>
                  <a:lnTo>
                    <a:pt x="775" y="768"/>
                  </a:lnTo>
                  <a:lnTo>
                    <a:pt x="809" y="768"/>
                  </a:lnTo>
                  <a:lnTo>
                    <a:pt x="826" y="800"/>
                  </a:lnTo>
                  <a:lnTo>
                    <a:pt x="851" y="824"/>
                  </a:lnTo>
                  <a:lnTo>
                    <a:pt x="893" y="840"/>
                  </a:lnTo>
                  <a:lnTo>
                    <a:pt x="927" y="856"/>
                  </a:lnTo>
                  <a:lnTo>
                    <a:pt x="944" y="904"/>
                  </a:lnTo>
                  <a:lnTo>
                    <a:pt x="978" y="984"/>
                  </a:lnTo>
                  <a:lnTo>
                    <a:pt x="952" y="984"/>
                  </a:lnTo>
                  <a:lnTo>
                    <a:pt x="935" y="1000"/>
                  </a:lnTo>
                  <a:lnTo>
                    <a:pt x="935" y="1016"/>
                  </a:lnTo>
                  <a:lnTo>
                    <a:pt x="927" y="1040"/>
                  </a:lnTo>
                  <a:lnTo>
                    <a:pt x="919" y="1056"/>
                  </a:lnTo>
                  <a:lnTo>
                    <a:pt x="935" y="1072"/>
                  </a:lnTo>
                  <a:lnTo>
                    <a:pt x="952" y="1080"/>
                  </a:lnTo>
                  <a:lnTo>
                    <a:pt x="978" y="1072"/>
                  </a:lnTo>
                  <a:lnTo>
                    <a:pt x="994" y="1040"/>
                  </a:lnTo>
                  <a:lnTo>
                    <a:pt x="1011" y="1000"/>
                  </a:lnTo>
                  <a:lnTo>
                    <a:pt x="1028" y="960"/>
                  </a:lnTo>
                  <a:lnTo>
                    <a:pt x="1070" y="952"/>
                  </a:lnTo>
                  <a:lnTo>
                    <a:pt x="1070" y="904"/>
                  </a:lnTo>
                  <a:lnTo>
                    <a:pt x="1053" y="888"/>
                  </a:lnTo>
                  <a:lnTo>
                    <a:pt x="1028" y="880"/>
                  </a:lnTo>
                  <a:lnTo>
                    <a:pt x="1003" y="864"/>
                  </a:lnTo>
                  <a:lnTo>
                    <a:pt x="994" y="848"/>
                  </a:lnTo>
                  <a:lnTo>
                    <a:pt x="1011" y="800"/>
                  </a:lnTo>
                  <a:lnTo>
                    <a:pt x="1028" y="776"/>
                  </a:lnTo>
                  <a:lnTo>
                    <a:pt x="1045" y="768"/>
                  </a:lnTo>
                  <a:lnTo>
                    <a:pt x="1104" y="776"/>
                  </a:lnTo>
                  <a:lnTo>
                    <a:pt x="1146" y="792"/>
                  </a:lnTo>
                  <a:lnTo>
                    <a:pt x="1180" y="824"/>
                  </a:lnTo>
                  <a:lnTo>
                    <a:pt x="1180" y="784"/>
                  </a:lnTo>
                  <a:lnTo>
                    <a:pt x="1155" y="752"/>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38"/>
            <p:cNvSpPr>
              <a:spLocks/>
            </p:cNvSpPr>
            <p:nvPr/>
          </p:nvSpPr>
          <p:spPr bwMode="auto">
            <a:xfrm>
              <a:off x="1147626" y="3822295"/>
              <a:ext cx="1174622" cy="1299210"/>
            </a:xfrm>
            <a:custGeom>
              <a:avLst/>
              <a:gdLst>
                <a:gd name="T0" fmla="*/ 2147483647 w 1146"/>
                <a:gd name="T1" fmla="*/ 2147483647 h 1088"/>
                <a:gd name="T2" fmla="*/ 2147483647 w 1146"/>
                <a:gd name="T3" fmla="*/ 2147483647 h 1088"/>
                <a:gd name="T4" fmla="*/ 2147483647 w 1146"/>
                <a:gd name="T5" fmla="*/ 1999730327 h 1088"/>
                <a:gd name="T6" fmla="*/ 2147483647 w 1146"/>
                <a:gd name="T7" fmla="*/ 1815140590 h 1088"/>
                <a:gd name="T8" fmla="*/ 2147483647 w 1146"/>
                <a:gd name="T9" fmla="*/ 1722844740 h 1088"/>
                <a:gd name="T10" fmla="*/ 2147483647 w 1146"/>
                <a:gd name="T11" fmla="*/ 1230602826 h 1088"/>
                <a:gd name="T12" fmla="*/ 2147483647 w 1146"/>
                <a:gd name="T13" fmla="*/ 1046013088 h 1088"/>
                <a:gd name="T14" fmla="*/ 2147483647 w 1146"/>
                <a:gd name="T15" fmla="*/ 953717239 h 1088"/>
                <a:gd name="T16" fmla="*/ 2147483647 w 1146"/>
                <a:gd name="T17" fmla="*/ 799892131 h 1088"/>
                <a:gd name="T18" fmla="*/ 2147483647 w 1146"/>
                <a:gd name="T19" fmla="*/ 523006544 h 1088"/>
                <a:gd name="T20" fmla="*/ 2147483647 w 1146"/>
                <a:gd name="T21" fmla="*/ 430710695 h 1088"/>
                <a:gd name="T22" fmla="*/ 2147483647 w 1146"/>
                <a:gd name="T23" fmla="*/ 338416807 h 1088"/>
                <a:gd name="T24" fmla="*/ 2147483647 w 1146"/>
                <a:gd name="T25" fmla="*/ 184589738 h 1088"/>
                <a:gd name="T26" fmla="*/ 2147483647 w 1146"/>
                <a:gd name="T27" fmla="*/ 0 h 1088"/>
                <a:gd name="T28" fmla="*/ 2147483647 w 1146"/>
                <a:gd name="T29" fmla="*/ 92295849 h 1088"/>
                <a:gd name="T30" fmla="*/ 2147483647 w 1146"/>
                <a:gd name="T31" fmla="*/ 399946065 h 1088"/>
                <a:gd name="T32" fmla="*/ 1878797768 w 1146"/>
                <a:gd name="T33" fmla="*/ 523006544 h 1088"/>
                <a:gd name="T34" fmla="*/ 1748166630 w 1146"/>
                <a:gd name="T35" fmla="*/ 646067023 h 1088"/>
                <a:gd name="T36" fmla="*/ 1586796679 w 1146"/>
                <a:gd name="T37" fmla="*/ 707596282 h 1088"/>
                <a:gd name="T38" fmla="*/ 1325532444 w 1146"/>
                <a:gd name="T39" fmla="*/ 615302393 h 1088"/>
                <a:gd name="T40" fmla="*/ 1033531355 w 1146"/>
                <a:gd name="T41" fmla="*/ 553771174 h 1088"/>
                <a:gd name="T42" fmla="*/ 1164162493 w 1146"/>
                <a:gd name="T43" fmla="*/ 984483829 h 1088"/>
                <a:gd name="T44" fmla="*/ 810687697 w 1146"/>
                <a:gd name="T45" fmla="*/ 922952610 h 1088"/>
                <a:gd name="T46" fmla="*/ 680056560 w 1146"/>
                <a:gd name="T47" fmla="*/ 892187980 h 1088"/>
                <a:gd name="T48" fmla="*/ 484107893 w 1146"/>
                <a:gd name="T49" fmla="*/ 799892131 h 1088"/>
                <a:gd name="T50" fmla="*/ 322737942 w 1146"/>
                <a:gd name="T51" fmla="*/ 830656760 h 1088"/>
                <a:gd name="T52" fmla="*/ 30736854 w 1146"/>
                <a:gd name="T53" fmla="*/ 892187980 h 1088"/>
                <a:gd name="T54" fmla="*/ 30736854 w 1146"/>
                <a:gd name="T55" fmla="*/ 953717239 h 1088"/>
                <a:gd name="T56" fmla="*/ 96052422 w 1146"/>
                <a:gd name="T57" fmla="*/ 1046013088 h 1088"/>
                <a:gd name="T58" fmla="*/ 65315569 w 1146"/>
                <a:gd name="T59" fmla="*/ 1107542347 h 1088"/>
                <a:gd name="T60" fmla="*/ 161369951 w 1146"/>
                <a:gd name="T61" fmla="*/ 1199838196 h 1088"/>
                <a:gd name="T62" fmla="*/ 418792325 w 1146"/>
                <a:gd name="T63" fmla="*/ 1261369416 h 1088"/>
                <a:gd name="T64" fmla="*/ 614739031 w 1146"/>
                <a:gd name="T65" fmla="*/ 1415194524 h 1088"/>
                <a:gd name="T66" fmla="*/ 745372128 w 1146"/>
                <a:gd name="T67" fmla="*/ 1538255003 h 1088"/>
                <a:gd name="T68" fmla="*/ 810687697 w 1146"/>
                <a:gd name="T69" fmla="*/ 1722844740 h 1088"/>
                <a:gd name="T70" fmla="*/ 1033531355 w 1146"/>
                <a:gd name="T71" fmla="*/ 2061261547 h 1088"/>
                <a:gd name="T72" fmla="*/ 1068110071 w 1146"/>
                <a:gd name="T73" fmla="*/ 2147483647 h 1088"/>
                <a:gd name="T74" fmla="*/ 1133425639 w 1146"/>
                <a:gd name="T75" fmla="*/ 2147483647 h 1088"/>
                <a:gd name="T76" fmla="*/ 906742080 w 1146"/>
                <a:gd name="T77" fmla="*/ 2147483647 h 1088"/>
                <a:gd name="T78" fmla="*/ 680056560 w 1146"/>
                <a:gd name="T79" fmla="*/ 2147483647 h 1088"/>
                <a:gd name="T80" fmla="*/ 614739031 w 1146"/>
                <a:gd name="T81" fmla="*/ 2147483647 h 1088"/>
                <a:gd name="T82" fmla="*/ 937478933 w 1146"/>
                <a:gd name="T83" fmla="*/ 2147483647 h 1088"/>
                <a:gd name="T84" fmla="*/ 1229480022 w 1146"/>
                <a:gd name="T85" fmla="*/ 2147483647 h 1088"/>
                <a:gd name="T86" fmla="*/ 1521481111 w 1146"/>
                <a:gd name="T87" fmla="*/ 2147483647 h 1088"/>
                <a:gd name="T88" fmla="*/ 2005589004 w 1146"/>
                <a:gd name="T89" fmla="*/ 2147483647 h 1088"/>
                <a:gd name="T90" fmla="*/ 2147483647 w 1146"/>
                <a:gd name="T91" fmla="*/ 2147483647 h 1088"/>
                <a:gd name="T92" fmla="*/ 2147483647 w 1146"/>
                <a:gd name="T93" fmla="*/ 2147483647 h 1088"/>
                <a:gd name="T94" fmla="*/ 2147483647 w 1146"/>
                <a:gd name="T95" fmla="*/ 2147483647 h 1088"/>
                <a:gd name="T96" fmla="*/ 2147483647 w 1146"/>
                <a:gd name="T97" fmla="*/ 2147483647 h 1088"/>
                <a:gd name="T98" fmla="*/ 2147483647 w 1146"/>
                <a:gd name="T99" fmla="*/ 2147483647 h 1088"/>
                <a:gd name="T100" fmla="*/ 2147483647 w 1146"/>
                <a:gd name="T101" fmla="*/ 2147483647 h 1088"/>
                <a:gd name="T102" fmla="*/ 2147483647 w 1146"/>
                <a:gd name="T103" fmla="*/ 2147483647 h 1088"/>
                <a:gd name="T104" fmla="*/ 2147483647 w 1146"/>
                <a:gd name="T105" fmla="*/ 2147483647 h 1088"/>
                <a:gd name="T106" fmla="*/ 2147483647 w 1146"/>
                <a:gd name="T107" fmla="*/ 2147483647 h 1088"/>
                <a:gd name="T108" fmla="*/ 2147483647 w 1146"/>
                <a:gd name="T109" fmla="*/ 2147483647 h 1088"/>
                <a:gd name="T110" fmla="*/ 2147483647 w 1146"/>
                <a:gd name="T111" fmla="*/ 2147483647 h 1088"/>
                <a:gd name="T112" fmla="*/ 2147483647 w 1146"/>
                <a:gd name="T113" fmla="*/ 2147483647 h 1088"/>
                <a:gd name="T114" fmla="*/ 2147483647 w 1146"/>
                <a:gd name="T115" fmla="*/ 2147483647 h 1088"/>
                <a:gd name="T116" fmla="*/ 2147483647 w 1146"/>
                <a:gd name="T117" fmla="*/ 2147483647 h 10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46" h="1088">
                  <a:moveTo>
                    <a:pt x="1011" y="616"/>
                  </a:moveTo>
                  <a:lnTo>
                    <a:pt x="969" y="600"/>
                  </a:lnTo>
                  <a:lnTo>
                    <a:pt x="935" y="616"/>
                  </a:lnTo>
                  <a:lnTo>
                    <a:pt x="944" y="584"/>
                  </a:lnTo>
                  <a:lnTo>
                    <a:pt x="977" y="544"/>
                  </a:lnTo>
                  <a:lnTo>
                    <a:pt x="986" y="520"/>
                  </a:lnTo>
                  <a:lnTo>
                    <a:pt x="1011" y="504"/>
                  </a:lnTo>
                  <a:lnTo>
                    <a:pt x="1019" y="472"/>
                  </a:lnTo>
                  <a:lnTo>
                    <a:pt x="1053" y="464"/>
                  </a:lnTo>
                  <a:lnTo>
                    <a:pt x="1087" y="448"/>
                  </a:lnTo>
                  <a:lnTo>
                    <a:pt x="1104" y="360"/>
                  </a:lnTo>
                  <a:lnTo>
                    <a:pt x="1112" y="320"/>
                  </a:lnTo>
                  <a:lnTo>
                    <a:pt x="1146" y="288"/>
                  </a:lnTo>
                  <a:lnTo>
                    <a:pt x="1095" y="272"/>
                  </a:lnTo>
                  <a:lnTo>
                    <a:pt x="1036" y="256"/>
                  </a:lnTo>
                  <a:lnTo>
                    <a:pt x="1011" y="248"/>
                  </a:lnTo>
                  <a:lnTo>
                    <a:pt x="986" y="216"/>
                  </a:lnTo>
                  <a:lnTo>
                    <a:pt x="927" y="208"/>
                  </a:lnTo>
                  <a:lnTo>
                    <a:pt x="868" y="168"/>
                  </a:lnTo>
                  <a:lnTo>
                    <a:pt x="851" y="136"/>
                  </a:lnTo>
                  <a:lnTo>
                    <a:pt x="809" y="144"/>
                  </a:lnTo>
                  <a:lnTo>
                    <a:pt x="809" y="112"/>
                  </a:lnTo>
                  <a:lnTo>
                    <a:pt x="767" y="96"/>
                  </a:lnTo>
                  <a:lnTo>
                    <a:pt x="767" y="88"/>
                  </a:lnTo>
                  <a:lnTo>
                    <a:pt x="733" y="72"/>
                  </a:lnTo>
                  <a:lnTo>
                    <a:pt x="708" y="48"/>
                  </a:lnTo>
                  <a:lnTo>
                    <a:pt x="682" y="16"/>
                  </a:lnTo>
                  <a:lnTo>
                    <a:pt x="666" y="0"/>
                  </a:lnTo>
                  <a:lnTo>
                    <a:pt x="623" y="8"/>
                  </a:lnTo>
                  <a:lnTo>
                    <a:pt x="598" y="24"/>
                  </a:lnTo>
                  <a:lnTo>
                    <a:pt x="581" y="88"/>
                  </a:lnTo>
                  <a:lnTo>
                    <a:pt x="564" y="104"/>
                  </a:lnTo>
                  <a:lnTo>
                    <a:pt x="539" y="120"/>
                  </a:lnTo>
                  <a:lnTo>
                    <a:pt x="489" y="136"/>
                  </a:lnTo>
                  <a:lnTo>
                    <a:pt x="463" y="144"/>
                  </a:lnTo>
                  <a:lnTo>
                    <a:pt x="455" y="168"/>
                  </a:lnTo>
                  <a:lnTo>
                    <a:pt x="446" y="184"/>
                  </a:lnTo>
                  <a:lnTo>
                    <a:pt x="413" y="184"/>
                  </a:lnTo>
                  <a:lnTo>
                    <a:pt x="362" y="168"/>
                  </a:lnTo>
                  <a:lnTo>
                    <a:pt x="345" y="160"/>
                  </a:lnTo>
                  <a:lnTo>
                    <a:pt x="328" y="144"/>
                  </a:lnTo>
                  <a:lnTo>
                    <a:pt x="269" y="144"/>
                  </a:lnTo>
                  <a:lnTo>
                    <a:pt x="295" y="200"/>
                  </a:lnTo>
                  <a:lnTo>
                    <a:pt x="303" y="256"/>
                  </a:lnTo>
                  <a:lnTo>
                    <a:pt x="253" y="248"/>
                  </a:lnTo>
                  <a:lnTo>
                    <a:pt x="211" y="240"/>
                  </a:lnTo>
                  <a:lnTo>
                    <a:pt x="194" y="248"/>
                  </a:lnTo>
                  <a:lnTo>
                    <a:pt x="177" y="232"/>
                  </a:lnTo>
                  <a:lnTo>
                    <a:pt x="152" y="208"/>
                  </a:lnTo>
                  <a:lnTo>
                    <a:pt x="126" y="208"/>
                  </a:lnTo>
                  <a:lnTo>
                    <a:pt x="109" y="216"/>
                  </a:lnTo>
                  <a:lnTo>
                    <a:pt x="84" y="216"/>
                  </a:lnTo>
                  <a:lnTo>
                    <a:pt x="34" y="216"/>
                  </a:lnTo>
                  <a:lnTo>
                    <a:pt x="8" y="232"/>
                  </a:lnTo>
                  <a:lnTo>
                    <a:pt x="0" y="240"/>
                  </a:lnTo>
                  <a:lnTo>
                    <a:pt x="8" y="248"/>
                  </a:lnTo>
                  <a:lnTo>
                    <a:pt x="50" y="272"/>
                  </a:lnTo>
                  <a:lnTo>
                    <a:pt x="25" y="272"/>
                  </a:lnTo>
                  <a:lnTo>
                    <a:pt x="17" y="280"/>
                  </a:lnTo>
                  <a:lnTo>
                    <a:pt x="17" y="288"/>
                  </a:lnTo>
                  <a:lnTo>
                    <a:pt x="25" y="304"/>
                  </a:lnTo>
                  <a:lnTo>
                    <a:pt x="42" y="312"/>
                  </a:lnTo>
                  <a:lnTo>
                    <a:pt x="76" y="320"/>
                  </a:lnTo>
                  <a:lnTo>
                    <a:pt x="109" y="328"/>
                  </a:lnTo>
                  <a:lnTo>
                    <a:pt x="135" y="352"/>
                  </a:lnTo>
                  <a:lnTo>
                    <a:pt x="160" y="368"/>
                  </a:lnTo>
                  <a:lnTo>
                    <a:pt x="185" y="376"/>
                  </a:lnTo>
                  <a:lnTo>
                    <a:pt x="194" y="400"/>
                  </a:lnTo>
                  <a:lnTo>
                    <a:pt x="219" y="424"/>
                  </a:lnTo>
                  <a:lnTo>
                    <a:pt x="211" y="448"/>
                  </a:lnTo>
                  <a:lnTo>
                    <a:pt x="244" y="512"/>
                  </a:lnTo>
                  <a:lnTo>
                    <a:pt x="269" y="536"/>
                  </a:lnTo>
                  <a:lnTo>
                    <a:pt x="286" y="560"/>
                  </a:lnTo>
                  <a:lnTo>
                    <a:pt x="278" y="584"/>
                  </a:lnTo>
                  <a:lnTo>
                    <a:pt x="253" y="592"/>
                  </a:lnTo>
                  <a:lnTo>
                    <a:pt x="295" y="640"/>
                  </a:lnTo>
                  <a:lnTo>
                    <a:pt x="269" y="632"/>
                  </a:lnTo>
                  <a:lnTo>
                    <a:pt x="236" y="776"/>
                  </a:lnTo>
                  <a:lnTo>
                    <a:pt x="202" y="848"/>
                  </a:lnTo>
                  <a:lnTo>
                    <a:pt x="177" y="872"/>
                  </a:lnTo>
                  <a:lnTo>
                    <a:pt x="143" y="880"/>
                  </a:lnTo>
                  <a:lnTo>
                    <a:pt x="160" y="888"/>
                  </a:lnTo>
                  <a:lnTo>
                    <a:pt x="211" y="928"/>
                  </a:lnTo>
                  <a:lnTo>
                    <a:pt x="244" y="960"/>
                  </a:lnTo>
                  <a:lnTo>
                    <a:pt x="278" y="968"/>
                  </a:lnTo>
                  <a:lnTo>
                    <a:pt x="320" y="992"/>
                  </a:lnTo>
                  <a:lnTo>
                    <a:pt x="337" y="1016"/>
                  </a:lnTo>
                  <a:lnTo>
                    <a:pt x="396" y="1024"/>
                  </a:lnTo>
                  <a:lnTo>
                    <a:pt x="463" y="1032"/>
                  </a:lnTo>
                  <a:lnTo>
                    <a:pt x="522" y="1056"/>
                  </a:lnTo>
                  <a:lnTo>
                    <a:pt x="581" y="1072"/>
                  </a:lnTo>
                  <a:lnTo>
                    <a:pt x="607" y="1088"/>
                  </a:lnTo>
                  <a:lnTo>
                    <a:pt x="632" y="1080"/>
                  </a:lnTo>
                  <a:lnTo>
                    <a:pt x="640" y="1064"/>
                  </a:lnTo>
                  <a:lnTo>
                    <a:pt x="623" y="1032"/>
                  </a:lnTo>
                  <a:lnTo>
                    <a:pt x="632" y="992"/>
                  </a:lnTo>
                  <a:lnTo>
                    <a:pt x="649" y="968"/>
                  </a:lnTo>
                  <a:lnTo>
                    <a:pt x="682" y="944"/>
                  </a:lnTo>
                  <a:lnTo>
                    <a:pt x="716" y="928"/>
                  </a:lnTo>
                  <a:lnTo>
                    <a:pt x="750" y="928"/>
                  </a:lnTo>
                  <a:lnTo>
                    <a:pt x="842" y="952"/>
                  </a:lnTo>
                  <a:lnTo>
                    <a:pt x="876" y="968"/>
                  </a:lnTo>
                  <a:lnTo>
                    <a:pt x="910" y="984"/>
                  </a:lnTo>
                  <a:lnTo>
                    <a:pt x="944" y="984"/>
                  </a:lnTo>
                  <a:lnTo>
                    <a:pt x="960" y="976"/>
                  </a:lnTo>
                  <a:lnTo>
                    <a:pt x="969" y="968"/>
                  </a:lnTo>
                  <a:lnTo>
                    <a:pt x="977" y="960"/>
                  </a:lnTo>
                  <a:lnTo>
                    <a:pt x="1019" y="928"/>
                  </a:lnTo>
                  <a:lnTo>
                    <a:pt x="1070" y="904"/>
                  </a:lnTo>
                  <a:lnTo>
                    <a:pt x="1087" y="864"/>
                  </a:lnTo>
                  <a:lnTo>
                    <a:pt x="1011" y="832"/>
                  </a:lnTo>
                  <a:lnTo>
                    <a:pt x="1019" y="784"/>
                  </a:lnTo>
                  <a:lnTo>
                    <a:pt x="994" y="744"/>
                  </a:lnTo>
                  <a:lnTo>
                    <a:pt x="1036" y="720"/>
                  </a:lnTo>
                  <a:lnTo>
                    <a:pt x="1019" y="656"/>
                  </a:lnTo>
                  <a:lnTo>
                    <a:pt x="1036" y="656"/>
                  </a:lnTo>
                  <a:lnTo>
                    <a:pt x="1019" y="632"/>
                  </a:lnTo>
                  <a:lnTo>
                    <a:pt x="1011" y="616"/>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39" descr="Large confetti"/>
            <p:cNvSpPr>
              <a:spLocks/>
            </p:cNvSpPr>
            <p:nvPr/>
          </p:nvSpPr>
          <p:spPr bwMode="auto">
            <a:xfrm>
              <a:off x="1829985" y="3793295"/>
              <a:ext cx="337029" cy="277436"/>
            </a:xfrm>
            <a:custGeom>
              <a:avLst/>
              <a:gdLst>
                <a:gd name="T0" fmla="*/ 1073436737 w 328"/>
                <a:gd name="T1" fmla="*/ 709632958 h 232"/>
                <a:gd name="T2" fmla="*/ 1104326777 w 328"/>
                <a:gd name="T3" fmla="*/ 647926855 h 232"/>
                <a:gd name="T4" fmla="*/ 1200860116 w 328"/>
                <a:gd name="T5" fmla="*/ 617072821 h 232"/>
                <a:gd name="T6" fmla="*/ 1266501450 w 328"/>
                <a:gd name="T7" fmla="*/ 555364753 h 232"/>
                <a:gd name="T8" fmla="*/ 1266501450 w 328"/>
                <a:gd name="T9" fmla="*/ 431950582 h 232"/>
                <a:gd name="T10" fmla="*/ 1169970076 w 328"/>
                <a:gd name="T11" fmla="*/ 339390444 h 232"/>
                <a:gd name="T12" fmla="*/ 1038685443 w 328"/>
                <a:gd name="T13" fmla="*/ 277682377 h 232"/>
                <a:gd name="T14" fmla="*/ 1073436737 w 328"/>
                <a:gd name="T15" fmla="*/ 185122239 h 232"/>
                <a:gd name="T16" fmla="*/ 1007795403 w 328"/>
                <a:gd name="T17" fmla="*/ 92560138 h 232"/>
                <a:gd name="T18" fmla="*/ 845620730 w 328"/>
                <a:gd name="T19" fmla="*/ 61708068 h 232"/>
                <a:gd name="T20" fmla="*/ 648696727 w 328"/>
                <a:gd name="T21" fmla="*/ 30854034 h 232"/>
                <a:gd name="T22" fmla="*/ 517412094 w 328"/>
                <a:gd name="T23" fmla="*/ 92560138 h 232"/>
                <a:gd name="T24" fmla="*/ 389990680 w 328"/>
                <a:gd name="T25" fmla="*/ 61708068 h 232"/>
                <a:gd name="T26" fmla="*/ 289596087 w 328"/>
                <a:gd name="T27" fmla="*/ 0 h 232"/>
                <a:gd name="T28" fmla="*/ 162174673 w 328"/>
                <a:gd name="T29" fmla="*/ 61708068 h 232"/>
                <a:gd name="T30" fmla="*/ 0 w 328"/>
                <a:gd name="T31" fmla="*/ 92560138 h 232"/>
                <a:gd name="T32" fmla="*/ 61780079 w 328"/>
                <a:gd name="T33" fmla="*/ 154268205 h 232"/>
                <a:gd name="T34" fmla="*/ 162174673 w 328"/>
                <a:gd name="T35" fmla="*/ 277682377 h 232"/>
                <a:gd name="T36" fmla="*/ 258706047 w 328"/>
                <a:gd name="T37" fmla="*/ 370244478 h 232"/>
                <a:gd name="T38" fmla="*/ 389990680 w 328"/>
                <a:gd name="T39" fmla="*/ 431950582 h 232"/>
                <a:gd name="T40" fmla="*/ 389990680 w 328"/>
                <a:gd name="T41" fmla="*/ 462804616 h 232"/>
                <a:gd name="T42" fmla="*/ 552163388 w 328"/>
                <a:gd name="T43" fmla="*/ 524510719 h 232"/>
                <a:gd name="T44" fmla="*/ 552163388 w 328"/>
                <a:gd name="T45" fmla="*/ 647926855 h 232"/>
                <a:gd name="T46" fmla="*/ 714338062 w 328"/>
                <a:gd name="T47" fmla="*/ 617072821 h 232"/>
                <a:gd name="T48" fmla="*/ 779979396 w 328"/>
                <a:gd name="T49" fmla="*/ 740486992 h 232"/>
                <a:gd name="T50" fmla="*/ 1007795403 w 328"/>
                <a:gd name="T51" fmla="*/ 894755197 h 232"/>
                <a:gd name="T52" fmla="*/ 1073436737 w 328"/>
                <a:gd name="T53" fmla="*/ 894755197 h 232"/>
                <a:gd name="T54" fmla="*/ 1073436737 w 328"/>
                <a:gd name="T55" fmla="*/ 802195060 h 232"/>
                <a:gd name="T56" fmla="*/ 1073436737 w 328"/>
                <a:gd name="T57" fmla="*/ 709632958 h 2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8" h="232">
                  <a:moveTo>
                    <a:pt x="278" y="184"/>
                  </a:moveTo>
                  <a:lnTo>
                    <a:pt x="286" y="168"/>
                  </a:lnTo>
                  <a:lnTo>
                    <a:pt x="311" y="160"/>
                  </a:lnTo>
                  <a:lnTo>
                    <a:pt x="328" y="144"/>
                  </a:lnTo>
                  <a:lnTo>
                    <a:pt x="328" y="112"/>
                  </a:lnTo>
                  <a:lnTo>
                    <a:pt x="303" y="88"/>
                  </a:lnTo>
                  <a:lnTo>
                    <a:pt x="269" y="72"/>
                  </a:lnTo>
                  <a:lnTo>
                    <a:pt x="278" y="48"/>
                  </a:lnTo>
                  <a:lnTo>
                    <a:pt x="261" y="24"/>
                  </a:lnTo>
                  <a:lnTo>
                    <a:pt x="219" y="16"/>
                  </a:lnTo>
                  <a:lnTo>
                    <a:pt x="168" y="8"/>
                  </a:lnTo>
                  <a:lnTo>
                    <a:pt x="134" y="24"/>
                  </a:lnTo>
                  <a:lnTo>
                    <a:pt x="101" y="16"/>
                  </a:lnTo>
                  <a:lnTo>
                    <a:pt x="75" y="0"/>
                  </a:lnTo>
                  <a:lnTo>
                    <a:pt x="42" y="16"/>
                  </a:lnTo>
                  <a:lnTo>
                    <a:pt x="0" y="24"/>
                  </a:lnTo>
                  <a:lnTo>
                    <a:pt x="16" y="40"/>
                  </a:lnTo>
                  <a:lnTo>
                    <a:pt x="42" y="72"/>
                  </a:lnTo>
                  <a:lnTo>
                    <a:pt x="67" y="96"/>
                  </a:lnTo>
                  <a:lnTo>
                    <a:pt x="101" y="112"/>
                  </a:lnTo>
                  <a:lnTo>
                    <a:pt x="101" y="120"/>
                  </a:lnTo>
                  <a:lnTo>
                    <a:pt x="143" y="136"/>
                  </a:lnTo>
                  <a:lnTo>
                    <a:pt x="143" y="168"/>
                  </a:lnTo>
                  <a:lnTo>
                    <a:pt x="185" y="160"/>
                  </a:lnTo>
                  <a:lnTo>
                    <a:pt x="202" y="192"/>
                  </a:lnTo>
                  <a:lnTo>
                    <a:pt x="261" y="232"/>
                  </a:lnTo>
                  <a:lnTo>
                    <a:pt x="278" y="232"/>
                  </a:lnTo>
                  <a:lnTo>
                    <a:pt x="278" y="208"/>
                  </a:lnTo>
                  <a:lnTo>
                    <a:pt x="278" y="184"/>
                  </a:lnTo>
                  <a:close/>
                </a:path>
              </a:pathLst>
            </a:custGeom>
            <a:pattFill prst="lgConfetti">
              <a:fgClr>
                <a:srgbClr val="00A0C6"/>
              </a:fgClr>
              <a:bgClr>
                <a:srgbClr val="FFFFFF"/>
              </a:bgClr>
            </a:pattFill>
            <a:ln w="28575">
              <a:solidFill>
                <a:srgbClr val="000000"/>
              </a:solidFill>
              <a:prstDash val="solid"/>
              <a:round/>
              <a:headEnd/>
              <a:tailEnd/>
            </a:ln>
          </p:spPr>
          <p:txBody>
            <a:bodyPr/>
            <a:lstStyle/>
            <a:p>
              <a:endParaRPr lang="en-US"/>
            </a:p>
          </p:txBody>
        </p:sp>
        <p:sp>
          <p:nvSpPr>
            <p:cNvPr id="32" name="Freeform 40"/>
            <p:cNvSpPr>
              <a:spLocks/>
            </p:cNvSpPr>
            <p:nvPr/>
          </p:nvSpPr>
          <p:spPr bwMode="auto">
            <a:xfrm>
              <a:off x="2115547" y="3984697"/>
              <a:ext cx="60599" cy="95701"/>
            </a:xfrm>
            <a:custGeom>
              <a:avLst/>
              <a:gdLst>
                <a:gd name="T0" fmla="*/ 96452207 w 59"/>
                <a:gd name="T1" fmla="*/ 92625979 h 80"/>
                <a:gd name="T2" fmla="*/ 96452207 w 59"/>
                <a:gd name="T3" fmla="*/ 0 h 80"/>
                <a:gd name="T4" fmla="*/ 30865492 w 59"/>
                <a:gd name="T5" fmla="*/ 30874671 h 80"/>
                <a:gd name="T6" fmla="*/ 0 w 59"/>
                <a:gd name="T7" fmla="*/ 92625979 h 80"/>
                <a:gd name="T8" fmla="*/ 0 w 59"/>
                <a:gd name="T9" fmla="*/ 185251957 h 80"/>
                <a:gd name="T10" fmla="*/ 0 w 59"/>
                <a:gd name="T11" fmla="*/ 277877936 h 80"/>
                <a:gd name="T12" fmla="*/ 162040887 w 59"/>
                <a:gd name="T13" fmla="*/ 308752607 h 80"/>
                <a:gd name="T14" fmla="*/ 227627602 w 59"/>
                <a:gd name="T15" fmla="*/ 185251957 h 80"/>
                <a:gd name="T16" fmla="*/ 96452207 w 59"/>
                <a:gd name="T17" fmla="*/ 92625979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80">
                  <a:moveTo>
                    <a:pt x="25" y="24"/>
                  </a:moveTo>
                  <a:lnTo>
                    <a:pt x="25" y="0"/>
                  </a:lnTo>
                  <a:lnTo>
                    <a:pt x="8" y="8"/>
                  </a:lnTo>
                  <a:lnTo>
                    <a:pt x="0" y="24"/>
                  </a:lnTo>
                  <a:lnTo>
                    <a:pt x="0" y="48"/>
                  </a:lnTo>
                  <a:lnTo>
                    <a:pt x="0" y="72"/>
                  </a:lnTo>
                  <a:lnTo>
                    <a:pt x="42" y="80"/>
                  </a:lnTo>
                  <a:lnTo>
                    <a:pt x="59" y="48"/>
                  </a:lnTo>
                  <a:lnTo>
                    <a:pt x="25" y="24"/>
                  </a:lnTo>
                  <a:close/>
                </a:path>
              </a:pathLst>
            </a:custGeom>
            <a:solidFill>
              <a:srgbClr val="FFFF00"/>
            </a:solidFill>
            <a:ln w="28575">
              <a:solidFill>
                <a:srgbClr val="000000"/>
              </a:solidFill>
              <a:round/>
              <a:headEnd/>
              <a:tailEnd/>
            </a:ln>
          </p:spPr>
          <p:txBody>
            <a:bodyPr/>
            <a:lstStyle/>
            <a:p>
              <a:endParaRPr lang="en-US"/>
            </a:p>
          </p:txBody>
        </p:sp>
        <p:sp>
          <p:nvSpPr>
            <p:cNvPr id="33" name="Freeform 41"/>
            <p:cNvSpPr>
              <a:spLocks/>
            </p:cNvSpPr>
            <p:nvPr/>
          </p:nvSpPr>
          <p:spPr bwMode="auto">
            <a:xfrm>
              <a:off x="1907187" y="3507160"/>
              <a:ext cx="345330" cy="381837"/>
            </a:xfrm>
            <a:custGeom>
              <a:avLst/>
              <a:gdLst>
                <a:gd name="T0" fmla="*/ 906288280 w 337"/>
                <a:gd name="T1" fmla="*/ 1075177896 h 320"/>
                <a:gd name="T2" fmla="*/ 906288280 w 337"/>
                <a:gd name="T3" fmla="*/ 890862525 h 320"/>
                <a:gd name="T4" fmla="*/ 906288280 w 337"/>
                <a:gd name="T5" fmla="*/ 767983652 h 320"/>
                <a:gd name="T6" fmla="*/ 1102139012 w 337"/>
                <a:gd name="T7" fmla="*/ 737265403 h 320"/>
                <a:gd name="T8" fmla="*/ 1102139012 w 337"/>
                <a:gd name="T9" fmla="*/ 645106738 h 320"/>
                <a:gd name="T10" fmla="*/ 1198143928 w 337"/>
                <a:gd name="T11" fmla="*/ 614388489 h 320"/>
                <a:gd name="T12" fmla="*/ 1232706167 w 337"/>
                <a:gd name="T13" fmla="*/ 491509616 h 320"/>
                <a:gd name="T14" fmla="*/ 1132860350 w 337"/>
                <a:gd name="T15" fmla="*/ 399350950 h 320"/>
                <a:gd name="T16" fmla="*/ 1232706167 w 337"/>
                <a:gd name="T17" fmla="*/ 368632702 h 320"/>
                <a:gd name="T18" fmla="*/ 1294148843 w 337"/>
                <a:gd name="T19" fmla="*/ 215035579 h 320"/>
                <a:gd name="T20" fmla="*/ 1263427505 w 337"/>
                <a:gd name="T21" fmla="*/ 61438457 h 320"/>
                <a:gd name="T22" fmla="*/ 1232706167 w 337"/>
                <a:gd name="T23" fmla="*/ 61438457 h 320"/>
                <a:gd name="T24" fmla="*/ 1167422590 w 337"/>
                <a:gd name="T25" fmla="*/ 0 h 320"/>
                <a:gd name="T26" fmla="*/ 1067576773 w 337"/>
                <a:gd name="T27" fmla="*/ 0 h 320"/>
                <a:gd name="T28" fmla="*/ 841004703 w 337"/>
                <a:gd name="T29" fmla="*/ 61438457 h 320"/>
                <a:gd name="T30" fmla="*/ 779562027 w 337"/>
                <a:gd name="T31" fmla="*/ 92158665 h 320"/>
                <a:gd name="T32" fmla="*/ 744999788 w 337"/>
                <a:gd name="T33" fmla="*/ 184315371 h 320"/>
                <a:gd name="T34" fmla="*/ 779562027 w 337"/>
                <a:gd name="T35" fmla="*/ 276474036 h 320"/>
                <a:gd name="T36" fmla="*/ 841004703 w 337"/>
                <a:gd name="T37" fmla="*/ 368632702 h 320"/>
                <a:gd name="T38" fmla="*/ 875566942 w 337"/>
                <a:gd name="T39" fmla="*/ 430071159 h 320"/>
                <a:gd name="T40" fmla="*/ 810283365 w 337"/>
                <a:gd name="T41" fmla="*/ 491509616 h 320"/>
                <a:gd name="T42" fmla="*/ 714278450 w 337"/>
                <a:gd name="T43" fmla="*/ 522229824 h 320"/>
                <a:gd name="T44" fmla="*/ 614432633 w 337"/>
                <a:gd name="T45" fmla="*/ 460791367 h 320"/>
                <a:gd name="T46" fmla="*/ 648994872 w 337"/>
                <a:gd name="T47" fmla="*/ 276474036 h 320"/>
                <a:gd name="T48" fmla="*/ 614432633 w 337"/>
                <a:gd name="T49" fmla="*/ 215035579 h 320"/>
                <a:gd name="T50" fmla="*/ 583711295 w 337"/>
                <a:gd name="T51" fmla="*/ 122876914 h 320"/>
                <a:gd name="T52" fmla="*/ 422422802 w 337"/>
                <a:gd name="T53" fmla="*/ 491509616 h 320"/>
                <a:gd name="T54" fmla="*/ 291855647 w 337"/>
                <a:gd name="T55" fmla="*/ 645106738 h 320"/>
                <a:gd name="T56" fmla="*/ 261134310 w 337"/>
                <a:gd name="T57" fmla="*/ 829424068 h 320"/>
                <a:gd name="T58" fmla="*/ 161288493 w 337"/>
                <a:gd name="T59" fmla="*/ 829424068 h 320"/>
                <a:gd name="T60" fmla="*/ 130567155 w 337"/>
                <a:gd name="T61" fmla="*/ 829424068 h 320"/>
                <a:gd name="T62" fmla="*/ 99845817 w 337"/>
                <a:gd name="T63" fmla="*/ 890862525 h 320"/>
                <a:gd name="T64" fmla="*/ 0 w 337"/>
                <a:gd name="T65" fmla="*/ 921580774 h 320"/>
                <a:gd name="T66" fmla="*/ 99845817 w 337"/>
                <a:gd name="T67" fmla="*/ 983019231 h 320"/>
                <a:gd name="T68" fmla="*/ 226572070 w 337"/>
                <a:gd name="T69" fmla="*/ 1013739439 h 320"/>
                <a:gd name="T70" fmla="*/ 357139225 w 337"/>
                <a:gd name="T71" fmla="*/ 952300982 h 320"/>
                <a:gd name="T72" fmla="*/ 552989957 w 337"/>
                <a:gd name="T73" fmla="*/ 983019231 h 320"/>
                <a:gd name="T74" fmla="*/ 714278450 w 337"/>
                <a:gd name="T75" fmla="*/ 1013739439 h 320"/>
                <a:gd name="T76" fmla="*/ 779562027 w 337"/>
                <a:gd name="T77" fmla="*/ 1105898105 h 320"/>
                <a:gd name="T78" fmla="*/ 744999788 w 337"/>
                <a:gd name="T79" fmla="*/ 1198054810 h 320"/>
                <a:gd name="T80" fmla="*/ 841004703 w 337"/>
                <a:gd name="T81" fmla="*/ 1228775019 h 320"/>
                <a:gd name="T82" fmla="*/ 841004703 w 337"/>
                <a:gd name="T83" fmla="*/ 1136616353 h 320"/>
                <a:gd name="T84" fmla="*/ 906288280 w 337"/>
                <a:gd name="T85" fmla="*/ 1075177896 h 3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37" h="320">
                  <a:moveTo>
                    <a:pt x="236" y="280"/>
                  </a:moveTo>
                  <a:lnTo>
                    <a:pt x="236" y="232"/>
                  </a:lnTo>
                  <a:lnTo>
                    <a:pt x="236" y="200"/>
                  </a:lnTo>
                  <a:lnTo>
                    <a:pt x="287" y="192"/>
                  </a:lnTo>
                  <a:lnTo>
                    <a:pt x="287" y="168"/>
                  </a:lnTo>
                  <a:lnTo>
                    <a:pt x="312" y="160"/>
                  </a:lnTo>
                  <a:lnTo>
                    <a:pt x="321" y="128"/>
                  </a:lnTo>
                  <a:lnTo>
                    <a:pt x="295" y="104"/>
                  </a:lnTo>
                  <a:lnTo>
                    <a:pt x="321" y="96"/>
                  </a:lnTo>
                  <a:lnTo>
                    <a:pt x="337" y="56"/>
                  </a:lnTo>
                  <a:lnTo>
                    <a:pt x="329" y="16"/>
                  </a:lnTo>
                  <a:lnTo>
                    <a:pt x="321" y="16"/>
                  </a:lnTo>
                  <a:lnTo>
                    <a:pt x="304" y="0"/>
                  </a:lnTo>
                  <a:lnTo>
                    <a:pt x="278" y="0"/>
                  </a:lnTo>
                  <a:lnTo>
                    <a:pt x="219" y="16"/>
                  </a:lnTo>
                  <a:lnTo>
                    <a:pt x="203" y="24"/>
                  </a:lnTo>
                  <a:lnTo>
                    <a:pt x="194" y="48"/>
                  </a:lnTo>
                  <a:lnTo>
                    <a:pt x="203" y="72"/>
                  </a:lnTo>
                  <a:lnTo>
                    <a:pt x="219" y="96"/>
                  </a:lnTo>
                  <a:lnTo>
                    <a:pt x="228" y="112"/>
                  </a:lnTo>
                  <a:lnTo>
                    <a:pt x="211" y="128"/>
                  </a:lnTo>
                  <a:lnTo>
                    <a:pt x="186" y="136"/>
                  </a:lnTo>
                  <a:lnTo>
                    <a:pt x="160" y="120"/>
                  </a:lnTo>
                  <a:lnTo>
                    <a:pt x="169" y="72"/>
                  </a:lnTo>
                  <a:lnTo>
                    <a:pt x="160" y="56"/>
                  </a:lnTo>
                  <a:lnTo>
                    <a:pt x="152" y="32"/>
                  </a:lnTo>
                  <a:lnTo>
                    <a:pt x="110" y="128"/>
                  </a:lnTo>
                  <a:lnTo>
                    <a:pt x="76" y="168"/>
                  </a:lnTo>
                  <a:lnTo>
                    <a:pt x="68" y="216"/>
                  </a:lnTo>
                  <a:lnTo>
                    <a:pt x="42" y="216"/>
                  </a:lnTo>
                  <a:lnTo>
                    <a:pt x="34" y="216"/>
                  </a:lnTo>
                  <a:lnTo>
                    <a:pt x="26" y="232"/>
                  </a:lnTo>
                  <a:lnTo>
                    <a:pt x="0" y="240"/>
                  </a:lnTo>
                  <a:lnTo>
                    <a:pt x="26" y="256"/>
                  </a:lnTo>
                  <a:lnTo>
                    <a:pt x="59" y="264"/>
                  </a:lnTo>
                  <a:lnTo>
                    <a:pt x="93" y="248"/>
                  </a:lnTo>
                  <a:lnTo>
                    <a:pt x="144" y="256"/>
                  </a:lnTo>
                  <a:lnTo>
                    <a:pt x="186" y="264"/>
                  </a:lnTo>
                  <a:lnTo>
                    <a:pt x="203" y="288"/>
                  </a:lnTo>
                  <a:lnTo>
                    <a:pt x="194" y="312"/>
                  </a:lnTo>
                  <a:lnTo>
                    <a:pt x="219" y="320"/>
                  </a:lnTo>
                  <a:lnTo>
                    <a:pt x="219" y="296"/>
                  </a:lnTo>
                  <a:lnTo>
                    <a:pt x="236" y="280"/>
                  </a:lnTo>
                  <a:close/>
                </a:path>
              </a:pathLst>
            </a:custGeom>
            <a:solidFill>
              <a:srgbClr val="7DFF00"/>
            </a:solidFill>
            <a:ln w="28575">
              <a:solidFill>
                <a:srgbClr val="000000"/>
              </a:solidFill>
              <a:round/>
              <a:headEnd/>
              <a:tailEnd/>
            </a:ln>
          </p:spPr>
          <p:txBody>
            <a:bodyPr/>
            <a:lstStyle/>
            <a:p>
              <a:endParaRPr lang="en-US"/>
            </a:p>
          </p:txBody>
        </p:sp>
        <p:sp>
          <p:nvSpPr>
            <p:cNvPr id="34" name="Freeform 42"/>
            <p:cNvSpPr>
              <a:spLocks/>
            </p:cNvSpPr>
            <p:nvPr/>
          </p:nvSpPr>
          <p:spPr bwMode="auto">
            <a:xfrm>
              <a:off x="2115547" y="3984697"/>
              <a:ext cx="60599" cy="95701"/>
            </a:xfrm>
            <a:custGeom>
              <a:avLst/>
              <a:gdLst>
                <a:gd name="T0" fmla="*/ 96452207 w 59"/>
                <a:gd name="T1" fmla="*/ 92625979 h 80"/>
                <a:gd name="T2" fmla="*/ 96452207 w 59"/>
                <a:gd name="T3" fmla="*/ 0 h 80"/>
                <a:gd name="T4" fmla="*/ 30865492 w 59"/>
                <a:gd name="T5" fmla="*/ 30874671 h 80"/>
                <a:gd name="T6" fmla="*/ 0 w 59"/>
                <a:gd name="T7" fmla="*/ 92625979 h 80"/>
                <a:gd name="T8" fmla="*/ 0 w 59"/>
                <a:gd name="T9" fmla="*/ 185251957 h 80"/>
                <a:gd name="T10" fmla="*/ 0 w 59"/>
                <a:gd name="T11" fmla="*/ 277877936 h 80"/>
                <a:gd name="T12" fmla="*/ 162040887 w 59"/>
                <a:gd name="T13" fmla="*/ 308752607 h 80"/>
                <a:gd name="T14" fmla="*/ 227627602 w 59"/>
                <a:gd name="T15" fmla="*/ 185251957 h 80"/>
                <a:gd name="T16" fmla="*/ 96452207 w 59"/>
                <a:gd name="T17" fmla="*/ 92625979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80">
                  <a:moveTo>
                    <a:pt x="25" y="24"/>
                  </a:moveTo>
                  <a:lnTo>
                    <a:pt x="25" y="0"/>
                  </a:lnTo>
                  <a:lnTo>
                    <a:pt x="8" y="8"/>
                  </a:lnTo>
                  <a:lnTo>
                    <a:pt x="0" y="24"/>
                  </a:lnTo>
                  <a:lnTo>
                    <a:pt x="0" y="48"/>
                  </a:lnTo>
                  <a:lnTo>
                    <a:pt x="0" y="72"/>
                  </a:lnTo>
                  <a:lnTo>
                    <a:pt x="42" y="80"/>
                  </a:lnTo>
                  <a:lnTo>
                    <a:pt x="59" y="48"/>
                  </a:lnTo>
                  <a:lnTo>
                    <a:pt x="25" y="24"/>
                  </a:lnTo>
                  <a:close/>
                </a:path>
              </a:pathLst>
            </a:custGeom>
            <a:solidFill>
              <a:srgbClr val="00A0C6"/>
            </a:solidFill>
            <a:ln w="28575">
              <a:solidFill>
                <a:srgbClr val="000000"/>
              </a:solidFill>
              <a:prstDash val="solid"/>
              <a:round/>
              <a:headEnd/>
              <a:tailEnd/>
            </a:ln>
          </p:spPr>
          <p:txBody>
            <a:bodyPr/>
            <a:lstStyle/>
            <a:p>
              <a:endParaRPr lang="en-US"/>
            </a:p>
          </p:txBody>
        </p:sp>
        <p:sp>
          <p:nvSpPr>
            <p:cNvPr id="35" name="Freeform 43"/>
            <p:cNvSpPr>
              <a:spLocks/>
            </p:cNvSpPr>
            <p:nvPr/>
          </p:nvSpPr>
          <p:spPr bwMode="auto">
            <a:xfrm>
              <a:off x="1907187" y="3507160"/>
              <a:ext cx="345330" cy="381837"/>
            </a:xfrm>
            <a:custGeom>
              <a:avLst/>
              <a:gdLst>
                <a:gd name="T0" fmla="*/ 906288280 w 337"/>
                <a:gd name="T1" fmla="*/ 1075177896 h 320"/>
                <a:gd name="T2" fmla="*/ 906288280 w 337"/>
                <a:gd name="T3" fmla="*/ 890862525 h 320"/>
                <a:gd name="T4" fmla="*/ 906288280 w 337"/>
                <a:gd name="T5" fmla="*/ 767983652 h 320"/>
                <a:gd name="T6" fmla="*/ 1102139012 w 337"/>
                <a:gd name="T7" fmla="*/ 737265403 h 320"/>
                <a:gd name="T8" fmla="*/ 1102139012 w 337"/>
                <a:gd name="T9" fmla="*/ 645106738 h 320"/>
                <a:gd name="T10" fmla="*/ 1198143928 w 337"/>
                <a:gd name="T11" fmla="*/ 614388489 h 320"/>
                <a:gd name="T12" fmla="*/ 1232706167 w 337"/>
                <a:gd name="T13" fmla="*/ 491509616 h 320"/>
                <a:gd name="T14" fmla="*/ 1132860350 w 337"/>
                <a:gd name="T15" fmla="*/ 399350950 h 320"/>
                <a:gd name="T16" fmla="*/ 1232706167 w 337"/>
                <a:gd name="T17" fmla="*/ 368632702 h 320"/>
                <a:gd name="T18" fmla="*/ 1294148843 w 337"/>
                <a:gd name="T19" fmla="*/ 215035579 h 320"/>
                <a:gd name="T20" fmla="*/ 1263427505 w 337"/>
                <a:gd name="T21" fmla="*/ 61438457 h 320"/>
                <a:gd name="T22" fmla="*/ 1232706167 w 337"/>
                <a:gd name="T23" fmla="*/ 61438457 h 320"/>
                <a:gd name="T24" fmla="*/ 1167422590 w 337"/>
                <a:gd name="T25" fmla="*/ 0 h 320"/>
                <a:gd name="T26" fmla="*/ 1067576773 w 337"/>
                <a:gd name="T27" fmla="*/ 0 h 320"/>
                <a:gd name="T28" fmla="*/ 841004703 w 337"/>
                <a:gd name="T29" fmla="*/ 61438457 h 320"/>
                <a:gd name="T30" fmla="*/ 779562027 w 337"/>
                <a:gd name="T31" fmla="*/ 92158665 h 320"/>
                <a:gd name="T32" fmla="*/ 744999788 w 337"/>
                <a:gd name="T33" fmla="*/ 184315371 h 320"/>
                <a:gd name="T34" fmla="*/ 779562027 w 337"/>
                <a:gd name="T35" fmla="*/ 276474036 h 320"/>
                <a:gd name="T36" fmla="*/ 841004703 w 337"/>
                <a:gd name="T37" fmla="*/ 368632702 h 320"/>
                <a:gd name="T38" fmla="*/ 875566942 w 337"/>
                <a:gd name="T39" fmla="*/ 430071159 h 320"/>
                <a:gd name="T40" fmla="*/ 810283365 w 337"/>
                <a:gd name="T41" fmla="*/ 491509616 h 320"/>
                <a:gd name="T42" fmla="*/ 714278450 w 337"/>
                <a:gd name="T43" fmla="*/ 522229824 h 320"/>
                <a:gd name="T44" fmla="*/ 614432633 w 337"/>
                <a:gd name="T45" fmla="*/ 460791367 h 320"/>
                <a:gd name="T46" fmla="*/ 648994872 w 337"/>
                <a:gd name="T47" fmla="*/ 276474036 h 320"/>
                <a:gd name="T48" fmla="*/ 614432633 w 337"/>
                <a:gd name="T49" fmla="*/ 215035579 h 320"/>
                <a:gd name="T50" fmla="*/ 583711295 w 337"/>
                <a:gd name="T51" fmla="*/ 122876914 h 320"/>
                <a:gd name="T52" fmla="*/ 422422802 w 337"/>
                <a:gd name="T53" fmla="*/ 491509616 h 320"/>
                <a:gd name="T54" fmla="*/ 291855647 w 337"/>
                <a:gd name="T55" fmla="*/ 645106738 h 320"/>
                <a:gd name="T56" fmla="*/ 261134310 w 337"/>
                <a:gd name="T57" fmla="*/ 829424068 h 320"/>
                <a:gd name="T58" fmla="*/ 161288493 w 337"/>
                <a:gd name="T59" fmla="*/ 829424068 h 320"/>
                <a:gd name="T60" fmla="*/ 130567155 w 337"/>
                <a:gd name="T61" fmla="*/ 829424068 h 320"/>
                <a:gd name="T62" fmla="*/ 99845817 w 337"/>
                <a:gd name="T63" fmla="*/ 890862525 h 320"/>
                <a:gd name="T64" fmla="*/ 0 w 337"/>
                <a:gd name="T65" fmla="*/ 921580774 h 320"/>
                <a:gd name="T66" fmla="*/ 99845817 w 337"/>
                <a:gd name="T67" fmla="*/ 983019231 h 320"/>
                <a:gd name="T68" fmla="*/ 226572070 w 337"/>
                <a:gd name="T69" fmla="*/ 1013739439 h 320"/>
                <a:gd name="T70" fmla="*/ 357139225 w 337"/>
                <a:gd name="T71" fmla="*/ 952300982 h 320"/>
                <a:gd name="T72" fmla="*/ 552989957 w 337"/>
                <a:gd name="T73" fmla="*/ 983019231 h 320"/>
                <a:gd name="T74" fmla="*/ 714278450 w 337"/>
                <a:gd name="T75" fmla="*/ 1013739439 h 320"/>
                <a:gd name="T76" fmla="*/ 779562027 w 337"/>
                <a:gd name="T77" fmla="*/ 1105898105 h 320"/>
                <a:gd name="T78" fmla="*/ 744999788 w 337"/>
                <a:gd name="T79" fmla="*/ 1198054810 h 320"/>
                <a:gd name="T80" fmla="*/ 841004703 w 337"/>
                <a:gd name="T81" fmla="*/ 1228775019 h 320"/>
                <a:gd name="T82" fmla="*/ 841004703 w 337"/>
                <a:gd name="T83" fmla="*/ 1136616353 h 320"/>
                <a:gd name="T84" fmla="*/ 906288280 w 337"/>
                <a:gd name="T85" fmla="*/ 1075177896 h 3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37" h="320">
                  <a:moveTo>
                    <a:pt x="236" y="280"/>
                  </a:moveTo>
                  <a:lnTo>
                    <a:pt x="236" y="232"/>
                  </a:lnTo>
                  <a:lnTo>
                    <a:pt x="236" y="200"/>
                  </a:lnTo>
                  <a:lnTo>
                    <a:pt x="287" y="192"/>
                  </a:lnTo>
                  <a:lnTo>
                    <a:pt x="287" y="168"/>
                  </a:lnTo>
                  <a:lnTo>
                    <a:pt x="312" y="160"/>
                  </a:lnTo>
                  <a:lnTo>
                    <a:pt x="321" y="128"/>
                  </a:lnTo>
                  <a:lnTo>
                    <a:pt x="295" y="104"/>
                  </a:lnTo>
                  <a:lnTo>
                    <a:pt x="321" y="96"/>
                  </a:lnTo>
                  <a:lnTo>
                    <a:pt x="337" y="56"/>
                  </a:lnTo>
                  <a:lnTo>
                    <a:pt x="329" y="16"/>
                  </a:lnTo>
                  <a:lnTo>
                    <a:pt x="321" y="16"/>
                  </a:lnTo>
                  <a:lnTo>
                    <a:pt x="304" y="0"/>
                  </a:lnTo>
                  <a:lnTo>
                    <a:pt x="278" y="0"/>
                  </a:lnTo>
                  <a:lnTo>
                    <a:pt x="219" y="16"/>
                  </a:lnTo>
                  <a:lnTo>
                    <a:pt x="203" y="24"/>
                  </a:lnTo>
                  <a:lnTo>
                    <a:pt x="194" y="48"/>
                  </a:lnTo>
                  <a:lnTo>
                    <a:pt x="203" y="72"/>
                  </a:lnTo>
                  <a:lnTo>
                    <a:pt x="219" y="96"/>
                  </a:lnTo>
                  <a:lnTo>
                    <a:pt x="228" y="112"/>
                  </a:lnTo>
                  <a:lnTo>
                    <a:pt x="211" y="128"/>
                  </a:lnTo>
                  <a:lnTo>
                    <a:pt x="186" y="136"/>
                  </a:lnTo>
                  <a:lnTo>
                    <a:pt x="160" y="120"/>
                  </a:lnTo>
                  <a:lnTo>
                    <a:pt x="169" y="72"/>
                  </a:lnTo>
                  <a:lnTo>
                    <a:pt x="160" y="56"/>
                  </a:lnTo>
                  <a:lnTo>
                    <a:pt x="152" y="32"/>
                  </a:lnTo>
                  <a:lnTo>
                    <a:pt x="110" y="128"/>
                  </a:lnTo>
                  <a:lnTo>
                    <a:pt x="76" y="168"/>
                  </a:lnTo>
                  <a:lnTo>
                    <a:pt x="68" y="216"/>
                  </a:lnTo>
                  <a:lnTo>
                    <a:pt x="42" y="216"/>
                  </a:lnTo>
                  <a:lnTo>
                    <a:pt x="34" y="216"/>
                  </a:lnTo>
                  <a:lnTo>
                    <a:pt x="26" y="232"/>
                  </a:lnTo>
                  <a:lnTo>
                    <a:pt x="0" y="240"/>
                  </a:lnTo>
                  <a:lnTo>
                    <a:pt x="26" y="256"/>
                  </a:lnTo>
                  <a:lnTo>
                    <a:pt x="59" y="264"/>
                  </a:lnTo>
                  <a:lnTo>
                    <a:pt x="93" y="248"/>
                  </a:lnTo>
                  <a:lnTo>
                    <a:pt x="144" y="256"/>
                  </a:lnTo>
                  <a:lnTo>
                    <a:pt x="186" y="264"/>
                  </a:lnTo>
                  <a:lnTo>
                    <a:pt x="203" y="288"/>
                  </a:lnTo>
                  <a:lnTo>
                    <a:pt x="194" y="312"/>
                  </a:lnTo>
                  <a:lnTo>
                    <a:pt x="219" y="320"/>
                  </a:lnTo>
                  <a:lnTo>
                    <a:pt x="219" y="296"/>
                  </a:lnTo>
                  <a:lnTo>
                    <a:pt x="236" y="280"/>
                  </a:lnTo>
                  <a:close/>
                </a:path>
              </a:pathLst>
            </a:custGeom>
            <a:solidFill>
              <a:srgbClr val="FFC000"/>
            </a:solidFill>
            <a:ln w="28575">
              <a:solidFill>
                <a:srgbClr val="000000"/>
              </a:solidFill>
              <a:prstDash val="solid"/>
              <a:round/>
              <a:headEnd/>
              <a:tailEnd/>
            </a:ln>
          </p:spPr>
          <p:txBody>
            <a:bodyPr/>
            <a:lstStyle/>
            <a:p>
              <a:endParaRPr lang="en-US"/>
            </a:p>
          </p:txBody>
        </p:sp>
        <p:sp>
          <p:nvSpPr>
            <p:cNvPr id="36" name="Freeform 44"/>
            <p:cNvSpPr>
              <a:spLocks/>
            </p:cNvSpPr>
            <p:nvPr/>
          </p:nvSpPr>
          <p:spPr bwMode="auto">
            <a:xfrm>
              <a:off x="2330549" y="2924256"/>
              <a:ext cx="216661" cy="410836"/>
            </a:xfrm>
            <a:custGeom>
              <a:avLst/>
              <a:gdLst>
                <a:gd name="T0" fmla="*/ 551415782 w 211"/>
                <a:gd name="T1" fmla="*/ 1323263221 h 344"/>
                <a:gd name="T2" fmla="*/ 455014682 w 211"/>
                <a:gd name="T3" fmla="*/ 1200168147 h 344"/>
                <a:gd name="T4" fmla="*/ 551415782 w 211"/>
                <a:gd name="T5" fmla="*/ 1200168147 h 344"/>
                <a:gd name="T6" fmla="*/ 489718842 w 211"/>
                <a:gd name="T7" fmla="*/ 1077075034 h 344"/>
                <a:gd name="T8" fmla="*/ 489718842 w 211"/>
                <a:gd name="T9" fmla="*/ 953979960 h 344"/>
                <a:gd name="T10" fmla="*/ 651671590 w 211"/>
                <a:gd name="T11" fmla="*/ 707791773 h 344"/>
                <a:gd name="T12" fmla="*/ 717225202 w 211"/>
                <a:gd name="T13" fmla="*/ 738564561 h 344"/>
                <a:gd name="T14" fmla="*/ 813626301 w 211"/>
                <a:gd name="T15" fmla="*/ 523151123 h 344"/>
                <a:gd name="T16" fmla="*/ 682521042 w 211"/>
                <a:gd name="T17" fmla="*/ 430830798 h 344"/>
                <a:gd name="T18" fmla="*/ 651671590 w 211"/>
                <a:gd name="T19" fmla="*/ 276962936 h 344"/>
                <a:gd name="T20" fmla="*/ 682521042 w 211"/>
                <a:gd name="T21" fmla="*/ 92320325 h 344"/>
                <a:gd name="T22" fmla="*/ 682521042 w 211"/>
                <a:gd name="T23" fmla="*/ 30772788 h 344"/>
                <a:gd name="T24" fmla="*/ 616967430 w 211"/>
                <a:gd name="T25" fmla="*/ 0 h 344"/>
                <a:gd name="T26" fmla="*/ 520566330 w 211"/>
                <a:gd name="T27" fmla="*/ 30772788 h 344"/>
                <a:gd name="T28" fmla="*/ 489718842 w 211"/>
                <a:gd name="T29" fmla="*/ 92320325 h 344"/>
                <a:gd name="T30" fmla="*/ 389461071 w 211"/>
                <a:gd name="T31" fmla="*/ 153867862 h 344"/>
                <a:gd name="T32" fmla="*/ 293059971 w 211"/>
                <a:gd name="T33" fmla="*/ 184640650 h 344"/>
                <a:gd name="T34" fmla="*/ 196658871 w 211"/>
                <a:gd name="T35" fmla="*/ 215415399 h 344"/>
                <a:gd name="T36" fmla="*/ 131105260 w 211"/>
                <a:gd name="T37" fmla="*/ 276962936 h 344"/>
                <a:gd name="T38" fmla="*/ 100257772 w 211"/>
                <a:gd name="T39" fmla="*/ 369283261 h 344"/>
                <a:gd name="T40" fmla="*/ 161954711 w 211"/>
                <a:gd name="T41" fmla="*/ 430830798 h 344"/>
                <a:gd name="T42" fmla="*/ 65553612 w 211"/>
                <a:gd name="T43" fmla="*/ 461603586 h 344"/>
                <a:gd name="T44" fmla="*/ 34704160 w 211"/>
                <a:gd name="T45" fmla="*/ 553923911 h 344"/>
                <a:gd name="T46" fmla="*/ 34704160 w 211"/>
                <a:gd name="T47" fmla="*/ 646244236 h 344"/>
                <a:gd name="T48" fmla="*/ 100257772 w 211"/>
                <a:gd name="T49" fmla="*/ 738564561 h 344"/>
                <a:gd name="T50" fmla="*/ 0 w 211"/>
                <a:gd name="T51" fmla="*/ 800112098 h 344"/>
                <a:gd name="T52" fmla="*/ 0 w 211"/>
                <a:gd name="T53" fmla="*/ 861659635 h 344"/>
                <a:gd name="T54" fmla="*/ 100257772 w 211"/>
                <a:gd name="T55" fmla="*/ 1046300285 h 344"/>
                <a:gd name="T56" fmla="*/ 161954711 w 211"/>
                <a:gd name="T57" fmla="*/ 984754709 h 344"/>
                <a:gd name="T58" fmla="*/ 196658871 w 211"/>
                <a:gd name="T59" fmla="*/ 1169395359 h 344"/>
                <a:gd name="T60" fmla="*/ 227506359 w 211"/>
                <a:gd name="T61" fmla="*/ 1261715684 h 344"/>
                <a:gd name="T62" fmla="*/ 323907459 w 211"/>
                <a:gd name="T63" fmla="*/ 1292490433 h 344"/>
                <a:gd name="T64" fmla="*/ 551415782 w 211"/>
                <a:gd name="T65" fmla="*/ 1323263221 h 3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1" h="344">
                  <a:moveTo>
                    <a:pt x="143" y="344"/>
                  </a:moveTo>
                  <a:lnTo>
                    <a:pt x="118" y="312"/>
                  </a:lnTo>
                  <a:lnTo>
                    <a:pt x="143" y="312"/>
                  </a:lnTo>
                  <a:lnTo>
                    <a:pt x="127" y="280"/>
                  </a:lnTo>
                  <a:lnTo>
                    <a:pt x="127" y="248"/>
                  </a:lnTo>
                  <a:lnTo>
                    <a:pt x="169" y="184"/>
                  </a:lnTo>
                  <a:lnTo>
                    <a:pt x="186" y="192"/>
                  </a:lnTo>
                  <a:lnTo>
                    <a:pt x="211" y="136"/>
                  </a:lnTo>
                  <a:lnTo>
                    <a:pt x="177" y="112"/>
                  </a:lnTo>
                  <a:lnTo>
                    <a:pt x="169" y="72"/>
                  </a:lnTo>
                  <a:lnTo>
                    <a:pt x="177" y="24"/>
                  </a:lnTo>
                  <a:lnTo>
                    <a:pt x="177" y="8"/>
                  </a:lnTo>
                  <a:lnTo>
                    <a:pt x="160" y="0"/>
                  </a:lnTo>
                  <a:lnTo>
                    <a:pt x="135" y="8"/>
                  </a:lnTo>
                  <a:lnTo>
                    <a:pt x="127" y="24"/>
                  </a:lnTo>
                  <a:lnTo>
                    <a:pt x="101" y="40"/>
                  </a:lnTo>
                  <a:lnTo>
                    <a:pt x="76" y="48"/>
                  </a:lnTo>
                  <a:lnTo>
                    <a:pt x="51" y="56"/>
                  </a:lnTo>
                  <a:lnTo>
                    <a:pt x="34" y="72"/>
                  </a:lnTo>
                  <a:lnTo>
                    <a:pt x="26" y="96"/>
                  </a:lnTo>
                  <a:lnTo>
                    <a:pt x="42" y="112"/>
                  </a:lnTo>
                  <a:lnTo>
                    <a:pt x="17" y="120"/>
                  </a:lnTo>
                  <a:lnTo>
                    <a:pt x="9" y="144"/>
                  </a:lnTo>
                  <a:lnTo>
                    <a:pt x="9" y="168"/>
                  </a:lnTo>
                  <a:lnTo>
                    <a:pt x="26" y="192"/>
                  </a:lnTo>
                  <a:lnTo>
                    <a:pt x="0" y="208"/>
                  </a:lnTo>
                  <a:lnTo>
                    <a:pt x="0" y="224"/>
                  </a:lnTo>
                  <a:lnTo>
                    <a:pt x="26" y="272"/>
                  </a:lnTo>
                  <a:lnTo>
                    <a:pt x="42" y="256"/>
                  </a:lnTo>
                  <a:lnTo>
                    <a:pt x="51" y="304"/>
                  </a:lnTo>
                  <a:lnTo>
                    <a:pt x="59" y="328"/>
                  </a:lnTo>
                  <a:lnTo>
                    <a:pt x="84" y="336"/>
                  </a:lnTo>
                  <a:lnTo>
                    <a:pt x="143" y="344"/>
                  </a:lnTo>
                  <a:close/>
                </a:path>
              </a:pathLst>
            </a:custGeom>
            <a:solidFill>
              <a:srgbClr val="00A0C6"/>
            </a:solidFill>
            <a:ln w="28575">
              <a:solidFill>
                <a:srgbClr val="000000"/>
              </a:solidFill>
              <a:round/>
              <a:headEnd/>
              <a:tailEnd/>
            </a:ln>
          </p:spPr>
          <p:txBody>
            <a:bodyPr/>
            <a:lstStyle/>
            <a:p>
              <a:endParaRPr lang="en-US"/>
            </a:p>
          </p:txBody>
        </p:sp>
        <p:sp>
          <p:nvSpPr>
            <p:cNvPr id="37" name="Freeform 45" descr="Small checker board"/>
            <p:cNvSpPr>
              <a:spLocks/>
            </p:cNvSpPr>
            <p:nvPr/>
          </p:nvSpPr>
          <p:spPr bwMode="auto">
            <a:xfrm>
              <a:off x="2141281" y="3344758"/>
              <a:ext cx="768692" cy="1060442"/>
            </a:xfrm>
            <a:custGeom>
              <a:avLst/>
              <a:gdLst>
                <a:gd name="T0" fmla="*/ 875915376 w 750"/>
                <a:gd name="T1" fmla="*/ 2147483647 h 888"/>
                <a:gd name="T2" fmla="*/ 1359973048 w 750"/>
                <a:gd name="T3" fmla="*/ 2147483647 h 888"/>
                <a:gd name="T4" fmla="*/ 1717253805 w 750"/>
                <a:gd name="T5" fmla="*/ 2147483647 h 888"/>
                <a:gd name="T6" fmla="*/ 2139844831 w 750"/>
                <a:gd name="T7" fmla="*/ 2147483647 h 888"/>
                <a:gd name="T8" fmla="*/ 2147483647 w 750"/>
                <a:gd name="T9" fmla="*/ 2147483647 h 888"/>
                <a:gd name="T10" fmla="*/ 2147483647 w 750"/>
                <a:gd name="T11" fmla="*/ 2147483647 h 888"/>
                <a:gd name="T12" fmla="*/ 2147483647 w 750"/>
                <a:gd name="T13" fmla="*/ 2147483647 h 888"/>
                <a:gd name="T14" fmla="*/ 2147483647 w 750"/>
                <a:gd name="T15" fmla="*/ 2147483647 h 888"/>
                <a:gd name="T16" fmla="*/ 2139844831 w 750"/>
                <a:gd name="T17" fmla="*/ 2147483647 h 888"/>
                <a:gd name="T18" fmla="*/ 2139844831 w 750"/>
                <a:gd name="T19" fmla="*/ 1999945999 h 888"/>
                <a:gd name="T20" fmla="*/ 2147483647 w 750"/>
                <a:gd name="T21" fmla="*/ 1876873003 h 888"/>
                <a:gd name="T22" fmla="*/ 2147483647 w 750"/>
                <a:gd name="T23" fmla="*/ 1692261547 h 888"/>
                <a:gd name="T24" fmla="*/ 2147483647 w 750"/>
                <a:gd name="T25" fmla="*/ 1753800006 h 888"/>
                <a:gd name="T26" fmla="*/ 2147483647 w 750"/>
                <a:gd name="T27" fmla="*/ 1384579056 h 888"/>
                <a:gd name="T28" fmla="*/ 2147483647 w 750"/>
                <a:gd name="T29" fmla="*/ 1076894603 h 888"/>
                <a:gd name="T30" fmla="*/ 2147483647 w 750"/>
                <a:gd name="T31" fmla="*/ 830746649 h 888"/>
                <a:gd name="T32" fmla="*/ 2147483647 w 750"/>
                <a:gd name="T33" fmla="*/ 523062196 h 888"/>
                <a:gd name="T34" fmla="*/ 2147483647 w 750"/>
                <a:gd name="T35" fmla="*/ 307684452 h 888"/>
                <a:gd name="T36" fmla="*/ 2147483647 w 750"/>
                <a:gd name="T37" fmla="*/ 123072997 h 888"/>
                <a:gd name="T38" fmla="*/ 2147483647 w 750"/>
                <a:gd name="T39" fmla="*/ 123072997 h 888"/>
                <a:gd name="T40" fmla="*/ 2139844831 w 750"/>
                <a:gd name="T41" fmla="*/ 153841246 h 888"/>
                <a:gd name="T42" fmla="*/ 2074534561 w 750"/>
                <a:gd name="T43" fmla="*/ 153841246 h 888"/>
                <a:gd name="T44" fmla="*/ 1847872386 w 750"/>
                <a:gd name="T45" fmla="*/ 276916203 h 888"/>
                <a:gd name="T46" fmla="*/ 1686520482 w 750"/>
                <a:gd name="T47" fmla="*/ 369220951 h 888"/>
                <a:gd name="T48" fmla="*/ 1651943534 w 750"/>
                <a:gd name="T49" fmla="*/ 246147954 h 888"/>
                <a:gd name="T50" fmla="*/ 1521324952 w 750"/>
                <a:gd name="T51" fmla="*/ 215379705 h 888"/>
                <a:gd name="T52" fmla="*/ 1329239726 w 750"/>
                <a:gd name="T53" fmla="*/ 61536498 h 888"/>
                <a:gd name="T54" fmla="*/ 971957010 w 750"/>
                <a:gd name="T55" fmla="*/ 0 h 888"/>
                <a:gd name="T56" fmla="*/ 941223687 w 750"/>
                <a:gd name="T57" fmla="*/ 153841246 h 888"/>
                <a:gd name="T58" fmla="*/ 1068000603 w 750"/>
                <a:gd name="T59" fmla="*/ 430757449 h 888"/>
                <a:gd name="T60" fmla="*/ 906648699 w 750"/>
                <a:gd name="T61" fmla="*/ 430757449 h 888"/>
                <a:gd name="T62" fmla="*/ 845180094 w 750"/>
                <a:gd name="T63" fmla="*/ 523062196 h 888"/>
                <a:gd name="T64" fmla="*/ 714561512 w 750"/>
                <a:gd name="T65" fmla="*/ 492293947 h 888"/>
                <a:gd name="T66" fmla="*/ 422591027 w 750"/>
                <a:gd name="T67" fmla="*/ 553830446 h 888"/>
                <a:gd name="T68" fmla="*/ 453324349 w 750"/>
                <a:gd name="T69" fmla="*/ 799978400 h 888"/>
                <a:gd name="T70" fmla="*/ 291972445 w 750"/>
                <a:gd name="T71" fmla="*/ 984589856 h 888"/>
                <a:gd name="T72" fmla="*/ 357280756 w 750"/>
                <a:gd name="T73" fmla="*/ 1199967600 h 888"/>
                <a:gd name="T74" fmla="*/ 261237163 w 750"/>
                <a:gd name="T75" fmla="*/ 1323040596 h 888"/>
                <a:gd name="T76" fmla="*/ 65310271 w 750"/>
                <a:gd name="T77" fmla="*/ 1476883803 h 888"/>
                <a:gd name="T78" fmla="*/ 0 w 750"/>
                <a:gd name="T79" fmla="*/ 1723031757 h 888"/>
                <a:gd name="T80" fmla="*/ 34574988 w 750"/>
                <a:gd name="T81" fmla="*/ 1846104754 h 888"/>
                <a:gd name="T82" fmla="*/ 130618581 w 750"/>
                <a:gd name="T83" fmla="*/ 2061482498 h 888"/>
                <a:gd name="T84" fmla="*/ 34574988 w 750"/>
                <a:gd name="T85" fmla="*/ 2123020957 h 888"/>
                <a:gd name="T86" fmla="*/ 165193569 w 750"/>
                <a:gd name="T87" fmla="*/ 2147483647 h 888"/>
                <a:gd name="T88" fmla="*/ 195928852 w 750"/>
                <a:gd name="T89" fmla="*/ 2147483647 h 888"/>
                <a:gd name="T90" fmla="*/ 518634620 w 750"/>
                <a:gd name="T91" fmla="*/ 2147483647 h 888"/>
                <a:gd name="T92" fmla="*/ 583942931 w 750"/>
                <a:gd name="T93" fmla="*/ 2147483647 h 888"/>
                <a:gd name="T94" fmla="*/ 487899337 w 750"/>
                <a:gd name="T95" fmla="*/ 2147483647 h 888"/>
                <a:gd name="T96" fmla="*/ 553209608 w 750"/>
                <a:gd name="T97" fmla="*/ 2147483647 h 88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0" h="888">
                  <a:moveTo>
                    <a:pt x="194" y="864"/>
                  </a:moveTo>
                  <a:lnTo>
                    <a:pt x="228" y="848"/>
                  </a:lnTo>
                  <a:lnTo>
                    <a:pt x="312" y="872"/>
                  </a:lnTo>
                  <a:lnTo>
                    <a:pt x="354" y="888"/>
                  </a:lnTo>
                  <a:lnTo>
                    <a:pt x="388" y="872"/>
                  </a:lnTo>
                  <a:lnTo>
                    <a:pt x="447" y="880"/>
                  </a:lnTo>
                  <a:lnTo>
                    <a:pt x="489" y="872"/>
                  </a:lnTo>
                  <a:lnTo>
                    <a:pt x="557" y="848"/>
                  </a:lnTo>
                  <a:lnTo>
                    <a:pt x="616" y="864"/>
                  </a:lnTo>
                  <a:lnTo>
                    <a:pt x="616" y="832"/>
                  </a:lnTo>
                  <a:lnTo>
                    <a:pt x="599" y="800"/>
                  </a:lnTo>
                  <a:lnTo>
                    <a:pt x="632" y="776"/>
                  </a:lnTo>
                  <a:lnTo>
                    <a:pt x="641" y="744"/>
                  </a:lnTo>
                  <a:lnTo>
                    <a:pt x="675" y="744"/>
                  </a:lnTo>
                  <a:lnTo>
                    <a:pt x="683" y="712"/>
                  </a:lnTo>
                  <a:lnTo>
                    <a:pt x="607" y="656"/>
                  </a:lnTo>
                  <a:lnTo>
                    <a:pt x="548" y="608"/>
                  </a:lnTo>
                  <a:lnTo>
                    <a:pt x="557" y="584"/>
                  </a:lnTo>
                  <a:lnTo>
                    <a:pt x="523" y="544"/>
                  </a:lnTo>
                  <a:lnTo>
                    <a:pt x="557" y="520"/>
                  </a:lnTo>
                  <a:lnTo>
                    <a:pt x="599" y="512"/>
                  </a:lnTo>
                  <a:lnTo>
                    <a:pt x="641" y="488"/>
                  </a:lnTo>
                  <a:lnTo>
                    <a:pt x="683" y="472"/>
                  </a:lnTo>
                  <a:lnTo>
                    <a:pt x="691" y="440"/>
                  </a:lnTo>
                  <a:lnTo>
                    <a:pt x="725" y="440"/>
                  </a:lnTo>
                  <a:lnTo>
                    <a:pt x="750" y="456"/>
                  </a:lnTo>
                  <a:lnTo>
                    <a:pt x="750" y="392"/>
                  </a:lnTo>
                  <a:lnTo>
                    <a:pt x="725" y="360"/>
                  </a:lnTo>
                  <a:lnTo>
                    <a:pt x="742" y="320"/>
                  </a:lnTo>
                  <a:lnTo>
                    <a:pt x="717" y="280"/>
                  </a:lnTo>
                  <a:lnTo>
                    <a:pt x="717" y="248"/>
                  </a:lnTo>
                  <a:lnTo>
                    <a:pt x="666" y="216"/>
                  </a:lnTo>
                  <a:lnTo>
                    <a:pt x="691" y="168"/>
                  </a:lnTo>
                  <a:lnTo>
                    <a:pt x="683" y="136"/>
                  </a:lnTo>
                  <a:lnTo>
                    <a:pt x="675" y="88"/>
                  </a:lnTo>
                  <a:lnTo>
                    <a:pt x="641" y="80"/>
                  </a:lnTo>
                  <a:lnTo>
                    <a:pt x="607" y="64"/>
                  </a:lnTo>
                  <a:lnTo>
                    <a:pt x="616" y="32"/>
                  </a:lnTo>
                  <a:lnTo>
                    <a:pt x="590" y="16"/>
                  </a:lnTo>
                  <a:lnTo>
                    <a:pt x="582" y="32"/>
                  </a:lnTo>
                  <a:lnTo>
                    <a:pt x="573" y="48"/>
                  </a:lnTo>
                  <a:lnTo>
                    <a:pt x="557" y="40"/>
                  </a:lnTo>
                  <a:lnTo>
                    <a:pt x="548" y="40"/>
                  </a:lnTo>
                  <a:lnTo>
                    <a:pt x="540" y="40"/>
                  </a:lnTo>
                  <a:lnTo>
                    <a:pt x="514" y="64"/>
                  </a:lnTo>
                  <a:lnTo>
                    <a:pt x="481" y="72"/>
                  </a:lnTo>
                  <a:lnTo>
                    <a:pt x="464" y="96"/>
                  </a:lnTo>
                  <a:lnTo>
                    <a:pt x="439" y="96"/>
                  </a:lnTo>
                  <a:lnTo>
                    <a:pt x="413" y="88"/>
                  </a:lnTo>
                  <a:lnTo>
                    <a:pt x="430" y="64"/>
                  </a:lnTo>
                  <a:lnTo>
                    <a:pt x="422" y="32"/>
                  </a:lnTo>
                  <a:lnTo>
                    <a:pt x="396" y="56"/>
                  </a:lnTo>
                  <a:lnTo>
                    <a:pt x="346" y="40"/>
                  </a:lnTo>
                  <a:lnTo>
                    <a:pt x="346" y="16"/>
                  </a:lnTo>
                  <a:lnTo>
                    <a:pt x="337" y="8"/>
                  </a:lnTo>
                  <a:lnTo>
                    <a:pt x="253" y="0"/>
                  </a:lnTo>
                  <a:lnTo>
                    <a:pt x="270" y="24"/>
                  </a:lnTo>
                  <a:lnTo>
                    <a:pt x="245" y="40"/>
                  </a:lnTo>
                  <a:lnTo>
                    <a:pt x="245" y="64"/>
                  </a:lnTo>
                  <a:lnTo>
                    <a:pt x="278" y="112"/>
                  </a:lnTo>
                  <a:lnTo>
                    <a:pt x="253" y="112"/>
                  </a:lnTo>
                  <a:lnTo>
                    <a:pt x="236" y="112"/>
                  </a:lnTo>
                  <a:lnTo>
                    <a:pt x="228" y="128"/>
                  </a:lnTo>
                  <a:lnTo>
                    <a:pt x="220" y="136"/>
                  </a:lnTo>
                  <a:lnTo>
                    <a:pt x="211" y="136"/>
                  </a:lnTo>
                  <a:lnTo>
                    <a:pt x="186" y="128"/>
                  </a:lnTo>
                  <a:lnTo>
                    <a:pt x="135" y="128"/>
                  </a:lnTo>
                  <a:lnTo>
                    <a:pt x="110" y="144"/>
                  </a:lnTo>
                  <a:lnTo>
                    <a:pt x="110" y="168"/>
                  </a:lnTo>
                  <a:lnTo>
                    <a:pt x="118" y="208"/>
                  </a:lnTo>
                  <a:lnTo>
                    <a:pt x="102" y="248"/>
                  </a:lnTo>
                  <a:lnTo>
                    <a:pt x="76" y="256"/>
                  </a:lnTo>
                  <a:lnTo>
                    <a:pt x="102" y="280"/>
                  </a:lnTo>
                  <a:lnTo>
                    <a:pt x="93" y="312"/>
                  </a:lnTo>
                  <a:lnTo>
                    <a:pt x="68" y="320"/>
                  </a:lnTo>
                  <a:lnTo>
                    <a:pt x="68" y="344"/>
                  </a:lnTo>
                  <a:lnTo>
                    <a:pt x="17" y="352"/>
                  </a:lnTo>
                  <a:lnTo>
                    <a:pt x="17" y="384"/>
                  </a:lnTo>
                  <a:lnTo>
                    <a:pt x="17" y="432"/>
                  </a:lnTo>
                  <a:lnTo>
                    <a:pt x="0" y="448"/>
                  </a:lnTo>
                  <a:lnTo>
                    <a:pt x="0" y="472"/>
                  </a:lnTo>
                  <a:lnTo>
                    <a:pt x="9" y="480"/>
                  </a:lnTo>
                  <a:lnTo>
                    <a:pt x="34" y="504"/>
                  </a:lnTo>
                  <a:lnTo>
                    <a:pt x="34" y="536"/>
                  </a:lnTo>
                  <a:lnTo>
                    <a:pt x="17" y="552"/>
                  </a:lnTo>
                  <a:lnTo>
                    <a:pt x="9" y="552"/>
                  </a:lnTo>
                  <a:lnTo>
                    <a:pt x="9" y="576"/>
                  </a:lnTo>
                  <a:lnTo>
                    <a:pt x="43" y="600"/>
                  </a:lnTo>
                  <a:lnTo>
                    <a:pt x="26" y="632"/>
                  </a:lnTo>
                  <a:lnTo>
                    <a:pt x="51" y="664"/>
                  </a:lnTo>
                  <a:lnTo>
                    <a:pt x="76" y="672"/>
                  </a:lnTo>
                  <a:lnTo>
                    <a:pt x="135" y="688"/>
                  </a:lnTo>
                  <a:lnTo>
                    <a:pt x="186" y="704"/>
                  </a:lnTo>
                  <a:lnTo>
                    <a:pt x="152" y="736"/>
                  </a:lnTo>
                  <a:lnTo>
                    <a:pt x="144" y="776"/>
                  </a:lnTo>
                  <a:lnTo>
                    <a:pt x="127" y="864"/>
                  </a:lnTo>
                  <a:lnTo>
                    <a:pt x="118" y="864"/>
                  </a:lnTo>
                  <a:lnTo>
                    <a:pt x="144" y="872"/>
                  </a:lnTo>
                  <a:lnTo>
                    <a:pt x="194" y="864"/>
                  </a:lnTo>
                  <a:close/>
                </a:path>
              </a:pathLst>
            </a:custGeom>
            <a:pattFill prst="smCheck">
              <a:fgClr>
                <a:srgbClr val="00A0C6"/>
              </a:fgClr>
              <a:bgClr>
                <a:srgbClr val="FFFFFF"/>
              </a:bgClr>
            </a:pattFill>
            <a:ln w="28575">
              <a:solidFill>
                <a:srgbClr val="000000"/>
              </a:solidFill>
              <a:round/>
              <a:headEnd/>
              <a:tailEnd/>
            </a:ln>
          </p:spPr>
          <p:txBody>
            <a:bodyPr/>
            <a:lstStyle/>
            <a:p>
              <a:endParaRPr lang="en-US"/>
            </a:p>
          </p:txBody>
        </p:sp>
        <p:sp>
          <p:nvSpPr>
            <p:cNvPr id="38" name="Freeform 46"/>
            <p:cNvSpPr>
              <a:spLocks/>
            </p:cNvSpPr>
            <p:nvPr/>
          </p:nvSpPr>
          <p:spPr bwMode="auto">
            <a:xfrm>
              <a:off x="2330549" y="2924256"/>
              <a:ext cx="216661" cy="410836"/>
            </a:xfrm>
            <a:custGeom>
              <a:avLst/>
              <a:gdLst>
                <a:gd name="T0" fmla="*/ 551415782 w 211"/>
                <a:gd name="T1" fmla="*/ 1323263221 h 344"/>
                <a:gd name="T2" fmla="*/ 455014682 w 211"/>
                <a:gd name="T3" fmla="*/ 1200168147 h 344"/>
                <a:gd name="T4" fmla="*/ 551415782 w 211"/>
                <a:gd name="T5" fmla="*/ 1200168147 h 344"/>
                <a:gd name="T6" fmla="*/ 489718842 w 211"/>
                <a:gd name="T7" fmla="*/ 1077075034 h 344"/>
                <a:gd name="T8" fmla="*/ 489718842 w 211"/>
                <a:gd name="T9" fmla="*/ 953979960 h 344"/>
                <a:gd name="T10" fmla="*/ 651671590 w 211"/>
                <a:gd name="T11" fmla="*/ 707791773 h 344"/>
                <a:gd name="T12" fmla="*/ 717225202 w 211"/>
                <a:gd name="T13" fmla="*/ 738564561 h 344"/>
                <a:gd name="T14" fmla="*/ 813626301 w 211"/>
                <a:gd name="T15" fmla="*/ 523151123 h 344"/>
                <a:gd name="T16" fmla="*/ 682521042 w 211"/>
                <a:gd name="T17" fmla="*/ 430830798 h 344"/>
                <a:gd name="T18" fmla="*/ 651671590 w 211"/>
                <a:gd name="T19" fmla="*/ 276962936 h 344"/>
                <a:gd name="T20" fmla="*/ 682521042 w 211"/>
                <a:gd name="T21" fmla="*/ 92320325 h 344"/>
                <a:gd name="T22" fmla="*/ 682521042 w 211"/>
                <a:gd name="T23" fmla="*/ 30772788 h 344"/>
                <a:gd name="T24" fmla="*/ 616967430 w 211"/>
                <a:gd name="T25" fmla="*/ 0 h 344"/>
                <a:gd name="T26" fmla="*/ 520566330 w 211"/>
                <a:gd name="T27" fmla="*/ 30772788 h 344"/>
                <a:gd name="T28" fmla="*/ 489718842 w 211"/>
                <a:gd name="T29" fmla="*/ 92320325 h 344"/>
                <a:gd name="T30" fmla="*/ 389461071 w 211"/>
                <a:gd name="T31" fmla="*/ 153867862 h 344"/>
                <a:gd name="T32" fmla="*/ 293059971 w 211"/>
                <a:gd name="T33" fmla="*/ 184640650 h 344"/>
                <a:gd name="T34" fmla="*/ 196658871 w 211"/>
                <a:gd name="T35" fmla="*/ 215415399 h 344"/>
                <a:gd name="T36" fmla="*/ 131105260 w 211"/>
                <a:gd name="T37" fmla="*/ 276962936 h 344"/>
                <a:gd name="T38" fmla="*/ 100257772 w 211"/>
                <a:gd name="T39" fmla="*/ 369283261 h 344"/>
                <a:gd name="T40" fmla="*/ 161954711 w 211"/>
                <a:gd name="T41" fmla="*/ 430830798 h 344"/>
                <a:gd name="T42" fmla="*/ 65553612 w 211"/>
                <a:gd name="T43" fmla="*/ 461603586 h 344"/>
                <a:gd name="T44" fmla="*/ 34704160 w 211"/>
                <a:gd name="T45" fmla="*/ 553923911 h 344"/>
                <a:gd name="T46" fmla="*/ 34704160 w 211"/>
                <a:gd name="T47" fmla="*/ 646244236 h 344"/>
                <a:gd name="T48" fmla="*/ 100257772 w 211"/>
                <a:gd name="T49" fmla="*/ 738564561 h 344"/>
                <a:gd name="T50" fmla="*/ 0 w 211"/>
                <a:gd name="T51" fmla="*/ 800112098 h 344"/>
                <a:gd name="T52" fmla="*/ 0 w 211"/>
                <a:gd name="T53" fmla="*/ 861659635 h 344"/>
                <a:gd name="T54" fmla="*/ 100257772 w 211"/>
                <a:gd name="T55" fmla="*/ 1046300285 h 344"/>
                <a:gd name="T56" fmla="*/ 161954711 w 211"/>
                <a:gd name="T57" fmla="*/ 984754709 h 344"/>
                <a:gd name="T58" fmla="*/ 196658871 w 211"/>
                <a:gd name="T59" fmla="*/ 1169395359 h 344"/>
                <a:gd name="T60" fmla="*/ 227506359 w 211"/>
                <a:gd name="T61" fmla="*/ 1261715684 h 344"/>
                <a:gd name="T62" fmla="*/ 323907459 w 211"/>
                <a:gd name="T63" fmla="*/ 1292490433 h 344"/>
                <a:gd name="T64" fmla="*/ 551415782 w 211"/>
                <a:gd name="T65" fmla="*/ 1323263221 h 3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1" h="344">
                  <a:moveTo>
                    <a:pt x="143" y="344"/>
                  </a:moveTo>
                  <a:lnTo>
                    <a:pt x="118" y="312"/>
                  </a:lnTo>
                  <a:lnTo>
                    <a:pt x="143" y="312"/>
                  </a:lnTo>
                  <a:lnTo>
                    <a:pt x="127" y="280"/>
                  </a:lnTo>
                  <a:lnTo>
                    <a:pt x="127" y="248"/>
                  </a:lnTo>
                  <a:lnTo>
                    <a:pt x="169" y="184"/>
                  </a:lnTo>
                  <a:lnTo>
                    <a:pt x="186" y="192"/>
                  </a:lnTo>
                  <a:lnTo>
                    <a:pt x="211" y="136"/>
                  </a:lnTo>
                  <a:lnTo>
                    <a:pt x="177" y="112"/>
                  </a:lnTo>
                  <a:lnTo>
                    <a:pt x="169" y="72"/>
                  </a:lnTo>
                  <a:lnTo>
                    <a:pt x="177" y="24"/>
                  </a:lnTo>
                  <a:lnTo>
                    <a:pt x="177" y="8"/>
                  </a:lnTo>
                  <a:lnTo>
                    <a:pt x="160" y="0"/>
                  </a:lnTo>
                  <a:lnTo>
                    <a:pt x="135" y="8"/>
                  </a:lnTo>
                  <a:lnTo>
                    <a:pt x="127" y="24"/>
                  </a:lnTo>
                  <a:lnTo>
                    <a:pt x="101" y="40"/>
                  </a:lnTo>
                  <a:lnTo>
                    <a:pt x="76" y="48"/>
                  </a:lnTo>
                  <a:lnTo>
                    <a:pt x="51" y="56"/>
                  </a:lnTo>
                  <a:lnTo>
                    <a:pt x="34" y="72"/>
                  </a:lnTo>
                  <a:lnTo>
                    <a:pt x="26" y="96"/>
                  </a:lnTo>
                  <a:lnTo>
                    <a:pt x="42" y="112"/>
                  </a:lnTo>
                  <a:lnTo>
                    <a:pt x="17" y="120"/>
                  </a:lnTo>
                  <a:lnTo>
                    <a:pt x="9" y="144"/>
                  </a:lnTo>
                  <a:lnTo>
                    <a:pt x="9" y="168"/>
                  </a:lnTo>
                  <a:lnTo>
                    <a:pt x="26" y="192"/>
                  </a:lnTo>
                  <a:lnTo>
                    <a:pt x="0" y="208"/>
                  </a:lnTo>
                  <a:lnTo>
                    <a:pt x="0" y="224"/>
                  </a:lnTo>
                  <a:lnTo>
                    <a:pt x="26" y="272"/>
                  </a:lnTo>
                  <a:lnTo>
                    <a:pt x="42" y="256"/>
                  </a:lnTo>
                  <a:lnTo>
                    <a:pt x="51" y="304"/>
                  </a:lnTo>
                  <a:lnTo>
                    <a:pt x="59" y="328"/>
                  </a:lnTo>
                  <a:lnTo>
                    <a:pt x="84" y="336"/>
                  </a:lnTo>
                  <a:lnTo>
                    <a:pt x="143" y="344"/>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47"/>
            <p:cNvSpPr>
              <a:spLocks/>
            </p:cNvSpPr>
            <p:nvPr/>
          </p:nvSpPr>
          <p:spPr bwMode="auto">
            <a:xfrm>
              <a:off x="2132150" y="3325425"/>
              <a:ext cx="768692" cy="1060442"/>
            </a:xfrm>
            <a:custGeom>
              <a:avLst/>
              <a:gdLst>
                <a:gd name="T0" fmla="*/ 875915376 w 750"/>
                <a:gd name="T1" fmla="*/ 2147483647 h 888"/>
                <a:gd name="T2" fmla="*/ 1359973048 w 750"/>
                <a:gd name="T3" fmla="*/ 2147483647 h 888"/>
                <a:gd name="T4" fmla="*/ 1717253805 w 750"/>
                <a:gd name="T5" fmla="*/ 2147483647 h 888"/>
                <a:gd name="T6" fmla="*/ 2139844831 w 750"/>
                <a:gd name="T7" fmla="*/ 2147483647 h 888"/>
                <a:gd name="T8" fmla="*/ 2147483647 w 750"/>
                <a:gd name="T9" fmla="*/ 2147483647 h 888"/>
                <a:gd name="T10" fmla="*/ 2147483647 w 750"/>
                <a:gd name="T11" fmla="*/ 2147483647 h 888"/>
                <a:gd name="T12" fmla="*/ 2147483647 w 750"/>
                <a:gd name="T13" fmla="*/ 2147483647 h 888"/>
                <a:gd name="T14" fmla="*/ 2147483647 w 750"/>
                <a:gd name="T15" fmla="*/ 2147483647 h 888"/>
                <a:gd name="T16" fmla="*/ 2139844831 w 750"/>
                <a:gd name="T17" fmla="*/ 2147483647 h 888"/>
                <a:gd name="T18" fmla="*/ 2139844831 w 750"/>
                <a:gd name="T19" fmla="*/ 1999945999 h 888"/>
                <a:gd name="T20" fmla="*/ 2147483647 w 750"/>
                <a:gd name="T21" fmla="*/ 1876873003 h 888"/>
                <a:gd name="T22" fmla="*/ 2147483647 w 750"/>
                <a:gd name="T23" fmla="*/ 1692261547 h 888"/>
                <a:gd name="T24" fmla="*/ 2147483647 w 750"/>
                <a:gd name="T25" fmla="*/ 1753800006 h 888"/>
                <a:gd name="T26" fmla="*/ 2147483647 w 750"/>
                <a:gd name="T27" fmla="*/ 1384579056 h 888"/>
                <a:gd name="T28" fmla="*/ 2147483647 w 750"/>
                <a:gd name="T29" fmla="*/ 1076894603 h 888"/>
                <a:gd name="T30" fmla="*/ 2147483647 w 750"/>
                <a:gd name="T31" fmla="*/ 830746649 h 888"/>
                <a:gd name="T32" fmla="*/ 2147483647 w 750"/>
                <a:gd name="T33" fmla="*/ 523062196 h 888"/>
                <a:gd name="T34" fmla="*/ 2147483647 w 750"/>
                <a:gd name="T35" fmla="*/ 307684452 h 888"/>
                <a:gd name="T36" fmla="*/ 2147483647 w 750"/>
                <a:gd name="T37" fmla="*/ 123072997 h 888"/>
                <a:gd name="T38" fmla="*/ 2147483647 w 750"/>
                <a:gd name="T39" fmla="*/ 123072997 h 888"/>
                <a:gd name="T40" fmla="*/ 2139844831 w 750"/>
                <a:gd name="T41" fmla="*/ 153841246 h 888"/>
                <a:gd name="T42" fmla="*/ 2074534561 w 750"/>
                <a:gd name="T43" fmla="*/ 153841246 h 888"/>
                <a:gd name="T44" fmla="*/ 1847872386 w 750"/>
                <a:gd name="T45" fmla="*/ 276916203 h 888"/>
                <a:gd name="T46" fmla="*/ 1686520482 w 750"/>
                <a:gd name="T47" fmla="*/ 369220951 h 888"/>
                <a:gd name="T48" fmla="*/ 1651943534 w 750"/>
                <a:gd name="T49" fmla="*/ 246147954 h 888"/>
                <a:gd name="T50" fmla="*/ 1521324952 w 750"/>
                <a:gd name="T51" fmla="*/ 215379705 h 888"/>
                <a:gd name="T52" fmla="*/ 1329239726 w 750"/>
                <a:gd name="T53" fmla="*/ 61536498 h 888"/>
                <a:gd name="T54" fmla="*/ 971957010 w 750"/>
                <a:gd name="T55" fmla="*/ 0 h 888"/>
                <a:gd name="T56" fmla="*/ 941223687 w 750"/>
                <a:gd name="T57" fmla="*/ 153841246 h 888"/>
                <a:gd name="T58" fmla="*/ 1068000603 w 750"/>
                <a:gd name="T59" fmla="*/ 430757449 h 888"/>
                <a:gd name="T60" fmla="*/ 906648699 w 750"/>
                <a:gd name="T61" fmla="*/ 430757449 h 888"/>
                <a:gd name="T62" fmla="*/ 845180094 w 750"/>
                <a:gd name="T63" fmla="*/ 523062196 h 888"/>
                <a:gd name="T64" fmla="*/ 714561512 w 750"/>
                <a:gd name="T65" fmla="*/ 492293947 h 888"/>
                <a:gd name="T66" fmla="*/ 422591027 w 750"/>
                <a:gd name="T67" fmla="*/ 553830446 h 888"/>
                <a:gd name="T68" fmla="*/ 453324349 w 750"/>
                <a:gd name="T69" fmla="*/ 799978400 h 888"/>
                <a:gd name="T70" fmla="*/ 291972445 w 750"/>
                <a:gd name="T71" fmla="*/ 984589856 h 888"/>
                <a:gd name="T72" fmla="*/ 357280756 w 750"/>
                <a:gd name="T73" fmla="*/ 1199967600 h 888"/>
                <a:gd name="T74" fmla="*/ 261237163 w 750"/>
                <a:gd name="T75" fmla="*/ 1323040596 h 888"/>
                <a:gd name="T76" fmla="*/ 65310271 w 750"/>
                <a:gd name="T77" fmla="*/ 1476883803 h 888"/>
                <a:gd name="T78" fmla="*/ 0 w 750"/>
                <a:gd name="T79" fmla="*/ 1723031757 h 888"/>
                <a:gd name="T80" fmla="*/ 34574988 w 750"/>
                <a:gd name="T81" fmla="*/ 1846104754 h 888"/>
                <a:gd name="T82" fmla="*/ 130618581 w 750"/>
                <a:gd name="T83" fmla="*/ 2061482498 h 888"/>
                <a:gd name="T84" fmla="*/ 34574988 w 750"/>
                <a:gd name="T85" fmla="*/ 2123020957 h 888"/>
                <a:gd name="T86" fmla="*/ 165193569 w 750"/>
                <a:gd name="T87" fmla="*/ 2147483647 h 888"/>
                <a:gd name="T88" fmla="*/ 99885259 w 750"/>
                <a:gd name="T89" fmla="*/ 2147483647 h 888"/>
                <a:gd name="T90" fmla="*/ 291972445 w 750"/>
                <a:gd name="T91" fmla="*/ 2147483647 h 888"/>
                <a:gd name="T92" fmla="*/ 714561512 w 750"/>
                <a:gd name="T93" fmla="*/ 2147483647 h 888"/>
                <a:gd name="T94" fmla="*/ 553209608 w 750"/>
                <a:gd name="T95" fmla="*/ 2147483647 h 888"/>
                <a:gd name="T96" fmla="*/ 453324349 w 750"/>
                <a:gd name="T97" fmla="*/ 2147483647 h 888"/>
                <a:gd name="T98" fmla="*/ 745294835 w 750"/>
                <a:gd name="T99" fmla="*/ 2147483647 h 8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50" h="888">
                  <a:moveTo>
                    <a:pt x="194" y="864"/>
                  </a:moveTo>
                  <a:lnTo>
                    <a:pt x="228" y="848"/>
                  </a:lnTo>
                  <a:lnTo>
                    <a:pt x="312" y="872"/>
                  </a:lnTo>
                  <a:lnTo>
                    <a:pt x="354" y="888"/>
                  </a:lnTo>
                  <a:lnTo>
                    <a:pt x="388" y="872"/>
                  </a:lnTo>
                  <a:lnTo>
                    <a:pt x="447" y="880"/>
                  </a:lnTo>
                  <a:lnTo>
                    <a:pt x="489" y="872"/>
                  </a:lnTo>
                  <a:lnTo>
                    <a:pt x="557" y="848"/>
                  </a:lnTo>
                  <a:lnTo>
                    <a:pt x="616" y="864"/>
                  </a:lnTo>
                  <a:lnTo>
                    <a:pt x="616" y="832"/>
                  </a:lnTo>
                  <a:lnTo>
                    <a:pt x="599" y="800"/>
                  </a:lnTo>
                  <a:lnTo>
                    <a:pt x="632" y="776"/>
                  </a:lnTo>
                  <a:lnTo>
                    <a:pt x="641" y="744"/>
                  </a:lnTo>
                  <a:lnTo>
                    <a:pt x="675" y="744"/>
                  </a:lnTo>
                  <a:lnTo>
                    <a:pt x="683" y="712"/>
                  </a:lnTo>
                  <a:lnTo>
                    <a:pt x="607" y="656"/>
                  </a:lnTo>
                  <a:lnTo>
                    <a:pt x="548" y="608"/>
                  </a:lnTo>
                  <a:lnTo>
                    <a:pt x="557" y="584"/>
                  </a:lnTo>
                  <a:lnTo>
                    <a:pt x="523" y="544"/>
                  </a:lnTo>
                  <a:lnTo>
                    <a:pt x="557" y="520"/>
                  </a:lnTo>
                  <a:lnTo>
                    <a:pt x="599" y="512"/>
                  </a:lnTo>
                  <a:lnTo>
                    <a:pt x="641" y="488"/>
                  </a:lnTo>
                  <a:lnTo>
                    <a:pt x="683" y="472"/>
                  </a:lnTo>
                  <a:lnTo>
                    <a:pt x="691" y="440"/>
                  </a:lnTo>
                  <a:lnTo>
                    <a:pt x="725" y="440"/>
                  </a:lnTo>
                  <a:lnTo>
                    <a:pt x="750" y="456"/>
                  </a:lnTo>
                  <a:lnTo>
                    <a:pt x="750" y="392"/>
                  </a:lnTo>
                  <a:lnTo>
                    <a:pt x="725" y="360"/>
                  </a:lnTo>
                  <a:lnTo>
                    <a:pt x="742" y="320"/>
                  </a:lnTo>
                  <a:lnTo>
                    <a:pt x="717" y="280"/>
                  </a:lnTo>
                  <a:lnTo>
                    <a:pt x="717" y="248"/>
                  </a:lnTo>
                  <a:lnTo>
                    <a:pt x="666" y="216"/>
                  </a:lnTo>
                  <a:lnTo>
                    <a:pt x="691" y="168"/>
                  </a:lnTo>
                  <a:lnTo>
                    <a:pt x="683" y="136"/>
                  </a:lnTo>
                  <a:lnTo>
                    <a:pt x="675" y="88"/>
                  </a:lnTo>
                  <a:lnTo>
                    <a:pt x="641" y="80"/>
                  </a:lnTo>
                  <a:lnTo>
                    <a:pt x="607" y="64"/>
                  </a:lnTo>
                  <a:lnTo>
                    <a:pt x="616" y="32"/>
                  </a:lnTo>
                  <a:lnTo>
                    <a:pt x="590" y="16"/>
                  </a:lnTo>
                  <a:lnTo>
                    <a:pt x="582" y="32"/>
                  </a:lnTo>
                  <a:lnTo>
                    <a:pt x="573" y="48"/>
                  </a:lnTo>
                  <a:lnTo>
                    <a:pt x="557" y="40"/>
                  </a:lnTo>
                  <a:lnTo>
                    <a:pt x="548" y="40"/>
                  </a:lnTo>
                  <a:lnTo>
                    <a:pt x="540" y="40"/>
                  </a:lnTo>
                  <a:lnTo>
                    <a:pt x="514" y="64"/>
                  </a:lnTo>
                  <a:lnTo>
                    <a:pt x="481" y="72"/>
                  </a:lnTo>
                  <a:lnTo>
                    <a:pt x="464" y="96"/>
                  </a:lnTo>
                  <a:lnTo>
                    <a:pt x="439" y="96"/>
                  </a:lnTo>
                  <a:lnTo>
                    <a:pt x="413" y="88"/>
                  </a:lnTo>
                  <a:lnTo>
                    <a:pt x="430" y="64"/>
                  </a:lnTo>
                  <a:lnTo>
                    <a:pt x="422" y="32"/>
                  </a:lnTo>
                  <a:lnTo>
                    <a:pt x="396" y="56"/>
                  </a:lnTo>
                  <a:lnTo>
                    <a:pt x="346" y="40"/>
                  </a:lnTo>
                  <a:lnTo>
                    <a:pt x="346" y="16"/>
                  </a:lnTo>
                  <a:lnTo>
                    <a:pt x="337" y="8"/>
                  </a:lnTo>
                  <a:lnTo>
                    <a:pt x="253" y="0"/>
                  </a:lnTo>
                  <a:lnTo>
                    <a:pt x="270" y="24"/>
                  </a:lnTo>
                  <a:lnTo>
                    <a:pt x="245" y="40"/>
                  </a:lnTo>
                  <a:lnTo>
                    <a:pt x="245" y="64"/>
                  </a:lnTo>
                  <a:lnTo>
                    <a:pt x="278" y="112"/>
                  </a:lnTo>
                  <a:lnTo>
                    <a:pt x="253" y="112"/>
                  </a:lnTo>
                  <a:lnTo>
                    <a:pt x="236" y="112"/>
                  </a:lnTo>
                  <a:lnTo>
                    <a:pt x="228" y="128"/>
                  </a:lnTo>
                  <a:lnTo>
                    <a:pt x="220" y="136"/>
                  </a:lnTo>
                  <a:lnTo>
                    <a:pt x="211" y="136"/>
                  </a:lnTo>
                  <a:lnTo>
                    <a:pt x="186" y="128"/>
                  </a:lnTo>
                  <a:lnTo>
                    <a:pt x="135" y="128"/>
                  </a:lnTo>
                  <a:lnTo>
                    <a:pt x="110" y="144"/>
                  </a:lnTo>
                  <a:lnTo>
                    <a:pt x="110" y="168"/>
                  </a:lnTo>
                  <a:lnTo>
                    <a:pt x="118" y="208"/>
                  </a:lnTo>
                  <a:lnTo>
                    <a:pt x="102" y="248"/>
                  </a:lnTo>
                  <a:lnTo>
                    <a:pt x="76" y="256"/>
                  </a:lnTo>
                  <a:lnTo>
                    <a:pt x="102" y="280"/>
                  </a:lnTo>
                  <a:lnTo>
                    <a:pt x="93" y="312"/>
                  </a:lnTo>
                  <a:lnTo>
                    <a:pt x="68" y="320"/>
                  </a:lnTo>
                  <a:lnTo>
                    <a:pt x="68" y="344"/>
                  </a:lnTo>
                  <a:lnTo>
                    <a:pt x="17" y="352"/>
                  </a:lnTo>
                  <a:lnTo>
                    <a:pt x="17" y="384"/>
                  </a:lnTo>
                  <a:lnTo>
                    <a:pt x="17" y="432"/>
                  </a:lnTo>
                  <a:lnTo>
                    <a:pt x="0" y="448"/>
                  </a:lnTo>
                  <a:lnTo>
                    <a:pt x="0" y="472"/>
                  </a:lnTo>
                  <a:lnTo>
                    <a:pt x="9" y="480"/>
                  </a:lnTo>
                  <a:lnTo>
                    <a:pt x="34" y="504"/>
                  </a:lnTo>
                  <a:lnTo>
                    <a:pt x="34" y="536"/>
                  </a:lnTo>
                  <a:lnTo>
                    <a:pt x="17" y="552"/>
                  </a:lnTo>
                  <a:lnTo>
                    <a:pt x="9" y="552"/>
                  </a:lnTo>
                  <a:lnTo>
                    <a:pt x="9" y="576"/>
                  </a:lnTo>
                  <a:lnTo>
                    <a:pt x="43" y="600"/>
                  </a:lnTo>
                  <a:lnTo>
                    <a:pt x="26" y="632"/>
                  </a:lnTo>
                  <a:lnTo>
                    <a:pt x="51" y="664"/>
                  </a:lnTo>
                  <a:lnTo>
                    <a:pt x="76" y="672"/>
                  </a:lnTo>
                  <a:lnTo>
                    <a:pt x="135" y="688"/>
                  </a:lnTo>
                  <a:lnTo>
                    <a:pt x="186" y="704"/>
                  </a:lnTo>
                  <a:lnTo>
                    <a:pt x="152" y="736"/>
                  </a:lnTo>
                  <a:lnTo>
                    <a:pt x="144" y="776"/>
                  </a:lnTo>
                  <a:lnTo>
                    <a:pt x="127" y="864"/>
                  </a:lnTo>
                  <a:lnTo>
                    <a:pt x="118" y="864"/>
                  </a:lnTo>
                  <a:lnTo>
                    <a:pt x="144" y="872"/>
                  </a:lnTo>
                  <a:lnTo>
                    <a:pt x="194" y="864"/>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48"/>
            <p:cNvSpPr>
              <a:spLocks/>
            </p:cNvSpPr>
            <p:nvPr/>
          </p:nvSpPr>
          <p:spPr bwMode="auto">
            <a:xfrm>
              <a:off x="2106416" y="4337533"/>
              <a:ext cx="431663" cy="277435"/>
            </a:xfrm>
            <a:custGeom>
              <a:avLst/>
              <a:gdLst>
                <a:gd name="T0" fmla="*/ 1426409097 w 421"/>
                <a:gd name="T1" fmla="*/ 401095668 h 232"/>
                <a:gd name="T2" fmla="*/ 1361047537 w 421"/>
                <a:gd name="T3" fmla="*/ 339387735 h 232"/>
                <a:gd name="T4" fmla="*/ 1264928748 w 421"/>
                <a:gd name="T5" fmla="*/ 277681767 h 232"/>
                <a:gd name="T6" fmla="*/ 1295685976 w 421"/>
                <a:gd name="T7" fmla="*/ 123413901 h 232"/>
                <a:gd name="T8" fmla="*/ 1295685976 w 421"/>
                <a:gd name="T9" fmla="*/ 92559934 h 232"/>
                <a:gd name="T10" fmla="*/ 972725278 w 421"/>
                <a:gd name="T11" fmla="*/ 0 h 232"/>
                <a:gd name="T12" fmla="*/ 842004118 w 421"/>
                <a:gd name="T13" fmla="*/ 61707932 h 232"/>
                <a:gd name="T14" fmla="*/ 649764580 w 421"/>
                <a:gd name="T15" fmla="*/ 92559934 h 232"/>
                <a:gd name="T16" fmla="*/ 549800647 w 421"/>
                <a:gd name="T17" fmla="*/ 61707932 h 232"/>
                <a:gd name="T18" fmla="*/ 453681859 w 421"/>
                <a:gd name="T19" fmla="*/ 123413901 h 232"/>
                <a:gd name="T20" fmla="*/ 322960698 w 421"/>
                <a:gd name="T21" fmla="*/ 154267867 h 232"/>
                <a:gd name="T22" fmla="*/ 292201510 w 421"/>
                <a:gd name="T23" fmla="*/ 277681767 h 232"/>
                <a:gd name="T24" fmla="*/ 196082721 w 421"/>
                <a:gd name="T25" fmla="*/ 339387735 h 232"/>
                <a:gd name="T26" fmla="*/ 161480349 w 421"/>
                <a:gd name="T27" fmla="*/ 431949634 h 232"/>
                <a:gd name="T28" fmla="*/ 34602372 w 421"/>
                <a:gd name="T29" fmla="*/ 586215536 h 232"/>
                <a:gd name="T30" fmla="*/ 0 w 421"/>
                <a:gd name="T31" fmla="*/ 709629437 h 232"/>
                <a:gd name="T32" fmla="*/ 130721160 w 421"/>
                <a:gd name="T33" fmla="*/ 647923469 h 232"/>
                <a:gd name="T34" fmla="*/ 292201510 w 421"/>
                <a:gd name="T35" fmla="*/ 709629437 h 232"/>
                <a:gd name="T36" fmla="*/ 322960698 w 421"/>
                <a:gd name="T37" fmla="*/ 771337369 h 232"/>
                <a:gd name="T38" fmla="*/ 388322259 w 421"/>
                <a:gd name="T39" fmla="*/ 863897304 h 232"/>
                <a:gd name="T40" fmla="*/ 680523768 w 421"/>
                <a:gd name="T41" fmla="*/ 833043337 h 232"/>
                <a:gd name="T42" fmla="*/ 842004118 w 421"/>
                <a:gd name="T43" fmla="*/ 586215536 h 232"/>
                <a:gd name="T44" fmla="*/ 1103448399 w 421"/>
                <a:gd name="T45" fmla="*/ 894751270 h 232"/>
                <a:gd name="T46" fmla="*/ 1199567188 w 421"/>
                <a:gd name="T47" fmla="*/ 586215536 h 232"/>
                <a:gd name="T48" fmla="*/ 1361047537 w 421"/>
                <a:gd name="T49" fmla="*/ 617069503 h 232"/>
                <a:gd name="T50" fmla="*/ 1457166325 w 421"/>
                <a:gd name="T51" fmla="*/ 555363534 h 232"/>
                <a:gd name="T52" fmla="*/ 1587889447 w 421"/>
                <a:gd name="T53" fmla="*/ 555363534 h 232"/>
                <a:gd name="T54" fmla="*/ 1618646675 w 421"/>
                <a:gd name="T55" fmla="*/ 524509568 h 232"/>
                <a:gd name="T56" fmla="*/ 1587889447 w 421"/>
                <a:gd name="T57" fmla="*/ 370241702 h 232"/>
                <a:gd name="T58" fmla="*/ 1426409097 w 421"/>
                <a:gd name="T59" fmla="*/ 401095668 h 2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1" h="232">
                  <a:moveTo>
                    <a:pt x="371" y="104"/>
                  </a:moveTo>
                  <a:lnTo>
                    <a:pt x="354" y="88"/>
                  </a:lnTo>
                  <a:lnTo>
                    <a:pt x="329" y="72"/>
                  </a:lnTo>
                  <a:lnTo>
                    <a:pt x="337" y="32"/>
                  </a:lnTo>
                  <a:lnTo>
                    <a:pt x="337" y="24"/>
                  </a:lnTo>
                  <a:lnTo>
                    <a:pt x="253" y="0"/>
                  </a:lnTo>
                  <a:lnTo>
                    <a:pt x="219" y="16"/>
                  </a:lnTo>
                  <a:lnTo>
                    <a:pt x="169" y="24"/>
                  </a:lnTo>
                  <a:lnTo>
                    <a:pt x="143" y="16"/>
                  </a:lnTo>
                  <a:lnTo>
                    <a:pt x="118" y="32"/>
                  </a:lnTo>
                  <a:lnTo>
                    <a:pt x="84" y="40"/>
                  </a:lnTo>
                  <a:lnTo>
                    <a:pt x="76" y="72"/>
                  </a:lnTo>
                  <a:lnTo>
                    <a:pt x="51" y="88"/>
                  </a:lnTo>
                  <a:lnTo>
                    <a:pt x="42" y="112"/>
                  </a:lnTo>
                  <a:lnTo>
                    <a:pt x="9" y="152"/>
                  </a:lnTo>
                  <a:lnTo>
                    <a:pt x="0" y="184"/>
                  </a:lnTo>
                  <a:lnTo>
                    <a:pt x="34" y="168"/>
                  </a:lnTo>
                  <a:lnTo>
                    <a:pt x="76" y="184"/>
                  </a:lnTo>
                  <a:lnTo>
                    <a:pt x="84" y="200"/>
                  </a:lnTo>
                  <a:lnTo>
                    <a:pt x="101" y="224"/>
                  </a:lnTo>
                  <a:lnTo>
                    <a:pt x="177" y="216"/>
                  </a:lnTo>
                  <a:lnTo>
                    <a:pt x="219" y="152"/>
                  </a:lnTo>
                  <a:lnTo>
                    <a:pt x="287" y="232"/>
                  </a:lnTo>
                  <a:lnTo>
                    <a:pt x="312" y="152"/>
                  </a:lnTo>
                  <a:lnTo>
                    <a:pt x="354" y="160"/>
                  </a:lnTo>
                  <a:lnTo>
                    <a:pt x="379" y="144"/>
                  </a:lnTo>
                  <a:lnTo>
                    <a:pt x="413" y="144"/>
                  </a:lnTo>
                  <a:lnTo>
                    <a:pt x="421" y="136"/>
                  </a:lnTo>
                  <a:lnTo>
                    <a:pt x="413" y="96"/>
                  </a:lnTo>
                  <a:lnTo>
                    <a:pt x="371" y="104"/>
                  </a:lnTo>
                  <a:close/>
                </a:path>
              </a:pathLst>
            </a:custGeom>
            <a:solidFill>
              <a:srgbClr val="FFFF00"/>
            </a:solidFill>
            <a:ln w="28575">
              <a:solidFill>
                <a:srgbClr val="000000"/>
              </a:solidFill>
              <a:round/>
              <a:headEnd/>
              <a:tailEnd/>
            </a:ln>
          </p:spPr>
          <p:txBody>
            <a:bodyPr/>
            <a:lstStyle/>
            <a:p>
              <a:endParaRPr lang="en-US"/>
            </a:p>
          </p:txBody>
        </p:sp>
        <p:sp>
          <p:nvSpPr>
            <p:cNvPr id="41" name="Freeform 49"/>
            <p:cNvSpPr>
              <a:spLocks/>
            </p:cNvSpPr>
            <p:nvPr/>
          </p:nvSpPr>
          <p:spPr bwMode="auto">
            <a:xfrm>
              <a:off x="2443445" y="4137431"/>
              <a:ext cx="699792" cy="372170"/>
            </a:xfrm>
            <a:custGeom>
              <a:avLst/>
              <a:gdLst>
                <a:gd name="T0" fmla="*/ 1817420626 w 682"/>
                <a:gd name="T1" fmla="*/ 1166579629 h 312"/>
                <a:gd name="T2" fmla="*/ 1944486837 w 682"/>
                <a:gd name="T3" fmla="*/ 1074480258 h 312"/>
                <a:gd name="T4" fmla="*/ 2140860106 w 682"/>
                <a:gd name="T5" fmla="*/ 1074480258 h 312"/>
                <a:gd name="T6" fmla="*/ 2147483647 w 682"/>
                <a:gd name="T7" fmla="*/ 1043781773 h 312"/>
                <a:gd name="T8" fmla="*/ 2147483647 w 682"/>
                <a:gd name="T9" fmla="*/ 951682402 h 312"/>
                <a:gd name="T10" fmla="*/ 2147483647 w 682"/>
                <a:gd name="T11" fmla="*/ 859584990 h 312"/>
                <a:gd name="T12" fmla="*/ 2147483647 w 682"/>
                <a:gd name="T13" fmla="*/ 706086691 h 312"/>
                <a:gd name="T14" fmla="*/ 2147483647 w 682"/>
                <a:gd name="T15" fmla="*/ 552590351 h 312"/>
                <a:gd name="T16" fmla="*/ 2147483647 w 682"/>
                <a:gd name="T17" fmla="*/ 491191423 h 312"/>
                <a:gd name="T18" fmla="*/ 2147483647 w 682"/>
                <a:gd name="T19" fmla="*/ 368393567 h 312"/>
                <a:gd name="T20" fmla="*/ 2147483647 w 682"/>
                <a:gd name="T21" fmla="*/ 276294196 h 312"/>
                <a:gd name="T22" fmla="*/ 2147483647 w 682"/>
                <a:gd name="T23" fmla="*/ 92097412 h 312"/>
                <a:gd name="T24" fmla="*/ 2147483647 w 682"/>
                <a:gd name="T25" fmla="*/ 92097412 h 312"/>
                <a:gd name="T26" fmla="*/ 1879027772 w 682"/>
                <a:gd name="T27" fmla="*/ 0 h 312"/>
                <a:gd name="T28" fmla="*/ 1782767097 w 682"/>
                <a:gd name="T29" fmla="*/ 184196784 h 312"/>
                <a:gd name="T30" fmla="*/ 1590243784 w 682"/>
                <a:gd name="T31" fmla="*/ 245595711 h 312"/>
                <a:gd name="T32" fmla="*/ 1428524044 w 682"/>
                <a:gd name="T33" fmla="*/ 153496340 h 312"/>
                <a:gd name="T34" fmla="*/ 1428524044 w 682"/>
                <a:gd name="T35" fmla="*/ 245595711 h 312"/>
                <a:gd name="T36" fmla="*/ 1297607877 w 682"/>
                <a:gd name="T37" fmla="*/ 245595711 h 312"/>
                <a:gd name="T38" fmla="*/ 1262954347 w 682"/>
                <a:gd name="T39" fmla="*/ 368393567 h 312"/>
                <a:gd name="T40" fmla="*/ 1135888137 w 682"/>
                <a:gd name="T41" fmla="*/ 460490979 h 312"/>
                <a:gd name="T42" fmla="*/ 1201345239 w 682"/>
                <a:gd name="T43" fmla="*/ 583288835 h 312"/>
                <a:gd name="T44" fmla="*/ 1201345239 w 682"/>
                <a:gd name="T45" fmla="*/ 706086691 h 312"/>
                <a:gd name="T46" fmla="*/ 974168397 w 682"/>
                <a:gd name="T47" fmla="*/ 644687763 h 312"/>
                <a:gd name="T48" fmla="*/ 712336063 w 682"/>
                <a:gd name="T49" fmla="*/ 736787134 h 312"/>
                <a:gd name="T50" fmla="*/ 550616323 w 682"/>
                <a:gd name="T51" fmla="*/ 767485618 h 312"/>
                <a:gd name="T52" fmla="*/ 323439480 w 682"/>
                <a:gd name="T53" fmla="*/ 736787134 h 312"/>
                <a:gd name="T54" fmla="*/ 192523313 w 682"/>
                <a:gd name="T55" fmla="*/ 798186062 h 312"/>
                <a:gd name="T56" fmla="*/ 30803573 w 682"/>
                <a:gd name="T57" fmla="*/ 767485618 h 312"/>
                <a:gd name="T58" fmla="*/ 0 w 682"/>
                <a:gd name="T59" fmla="*/ 920983918 h 312"/>
                <a:gd name="T60" fmla="*/ 96262638 w 682"/>
                <a:gd name="T61" fmla="*/ 982382845 h 312"/>
                <a:gd name="T62" fmla="*/ 161719740 w 682"/>
                <a:gd name="T63" fmla="*/ 1043781773 h 312"/>
                <a:gd name="T64" fmla="*/ 323439480 w 682"/>
                <a:gd name="T65" fmla="*/ 1013081330 h 312"/>
                <a:gd name="T66" fmla="*/ 354243053 w 682"/>
                <a:gd name="T67" fmla="*/ 1166579629 h 312"/>
                <a:gd name="T68" fmla="*/ 388896582 w 682"/>
                <a:gd name="T69" fmla="*/ 1074480258 h 312"/>
                <a:gd name="T70" fmla="*/ 519812749 w 682"/>
                <a:gd name="T71" fmla="*/ 1105180701 h 312"/>
                <a:gd name="T72" fmla="*/ 646878960 w 682"/>
                <a:gd name="T73" fmla="*/ 982382845 h 312"/>
                <a:gd name="T74" fmla="*/ 939514867 w 682"/>
                <a:gd name="T75" fmla="*/ 951682402 h 312"/>
                <a:gd name="T76" fmla="*/ 1004971970 w 682"/>
                <a:gd name="T77" fmla="*/ 1043781773 h 312"/>
                <a:gd name="T78" fmla="*/ 1459327617 w 682"/>
                <a:gd name="T79" fmla="*/ 1166579629 h 312"/>
                <a:gd name="T80" fmla="*/ 1459327617 w 682"/>
                <a:gd name="T81" fmla="*/ 1197278113 h 312"/>
                <a:gd name="T82" fmla="*/ 1590243784 w 682"/>
                <a:gd name="T83" fmla="*/ 1166579629 h 312"/>
                <a:gd name="T84" fmla="*/ 1817420626 w 682"/>
                <a:gd name="T85" fmla="*/ 1166579629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2" h="312">
                  <a:moveTo>
                    <a:pt x="472" y="304"/>
                  </a:moveTo>
                  <a:lnTo>
                    <a:pt x="505" y="280"/>
                  </a:lnTo>
                  <a:lnTo>
                    <a:pt x="556" y="280"/>
                  </a:lnTo>
                  <a:lnTo>
                    <a:pt x="598" y="272"/>
                  </a:lnTo>
                  <a:lnTo>
                    <a:pt x="598" y="248"/>
                  </a:lnTo>
                  <a:lnTo>
                    <a:pt x="623" y="224"/>
                  </a:lnTo>
                  <a:lnTo>
                    <a:pt x="632" y="184"/>
                  </a:lnTo>
                  <a:lnTo>
                    <a:pt x="632" y="144"/>
                  </a:lnTo>
                  <a:lnTo>
                    <a:pt x="674" y="128"/>
                  </a:lnTo>
                  <a:lnTo>
                    <a:pt x="682" y="96"/>
                  </a:lnTo>
                  <a:lnTo>
                    <a:pt x="649" y="72"/>
                  </a:lnTo>
                  <a:lnTo>
                    <a:pt x="649" y="24"/>
                  </a:lnTo>
                  <a:lnTo>
                    <a:pt x="564" y="24"/>
                  </a:lnTo>
                  <a:lnTo>
                    <a:pt x="488" y="0"/>
                  </a:lnTo>
                  <a:lnTo>
                    <a:pt x="463" y="48"/>
                  </a:lnTo>
                  <a:lnTo>
                    <a:pt x="413" y="64"/>
                  </a:lnTo>
                  <a:lnTo>
                    <a:pt x="371" y="40"/>
                  </a:lnTo>
                  <a:lnTo>
                    <a:pt x="371" y="64"/>
                  </a:lnTo>
                  <a:lnTo>
                    <a:pt x="337" y="64"/>
                  </a:lnTo>
                  <a:lnTo>
                    <a:pt x="328" y="96"/>
                  </a:lnTo>
                  <a:lnTo>
                    <a:pt x="295" y="120"/>
                  </a:lnTo>
                  <a:lnTo>
                    <a:pt x="312" y="152"/>
                  </a:lnTo>
                  <a:lnTo>
                    <a:pt x="312" y="184"/>
                  </a:lnTo>
                  <a:lnTo>
                    <a:pt x="253" y="168"/>
                  </a:lnTo>
                  <a:lnTo>
                    <a:pt x="185" y="192"/>
                  </a:lnTo>
                  <a:lnTo>
                    <a:pt x="143" y="200"/>
                  </a:lnTo>
                  <a:lnTo>
                    <a:pt x="84" y="192"/>
                  </a:lnTo>
                  <a:lnTo>
                    <a:pt x="50" y="208"/>
                  </a:lnTo>
                  <a:lnTo>
                    <a:pt x="8" y="200"/>
                  </a:lnTo>
                  <a:lnTo>
                    <a:pt x="0" y="240"/>
                  </a:lnTo>
                  <a:lnTo>
                    <a:pt x="25" y="256"/>
                  </a:lnTo>
                  <a:lnTo>
                    <a:pt x="42" y="272"/>
                  </a:lnTo>
                  <a:lnTo>
                    <a:pt x="84" y="264"/>
                  </a:lnTo>
                  <a:lnTo>
                    <a:pt x="92" y="304"/>
                  </a:lnTo>
                  <a:lnTo>
                    <a:pt x="101" y="280"/>
                  </a:lnTo>
                  <a:lnTo>
                    <a:pt x="135" y="288"/>
                  </a:lnTo>
                  <a:lnTo>
                    <a:pt x="168" y="256"/>
                  </a:lnTo>
                  <a:lnTo>
                    <a:pt x="244" y="248"/>
                  </a:lnTo>
                  <a:lnTo>
                    <a:pt x="261" y="272"/>
                  </a:lnTo>
                  <a:lnTo>
                    <a:pt x="379" y="304"/>
                  </a:lnTo>
                  <a:lnTo>
                    <a:pt x="379" y="312"/>
                  </a:lnTo>
                  <a:lnTo>
                    <a:pt x="413" y="304"/>
                  </a:lnTo>
                  <a:lnTo>
                    <a:pt x="472" y="304"/>
                  </a:lnTo>
                  <a:close/>
                </a:path>
              </a:pathLst>
            </a:custGeom>
            <a:solidFill>
              <a:srgbClr val="00A0C6"/>
            </a:solidFill>
            <a:ln w="28575">
              <a:solidFill>
                <a:srgbClr val="000000"/>
              </a:solidFill>
              <a:round/>
              <a:headEnd/>
              <a:tailEnd/>
            </a:ln>
          </p:spPr>
          <p:txBody>
            <a:bodyPr/>
            <a:lstStyle/>
            <a:p>
              <a:endParaRPr lang="en-US"/>
            </a:p>
          </p:txBody>
        </p:sp>
        <p:sp>
          <p:nvSpPr>
            <p:cNvPr id="42" name="Freeform 50"/>
            <p:cNvSpPr>
              <a:spLocks/>
            </p:cNvSpPr>
            <p:nvPr/>
          </p:nvSpPr>
          <p:spPr bwMode="auto">
            <a:xfrm>
              <a:off x="2106416" y="4337533"/>
              <a:ext cx="431663" cy="277435"/>
            </a:xfrm>
            <a:custGeom>
              <a:avLst/>
              <a:gdLst>
                <a:gd name="T0" fmla="*/ 1426409097 w 421"/>
                <a:gd name="T1" fmla="*/ 401095668 h 232"/>
                <a:gd name="T2" fmla="*/ 1361047537 w 421"/>
                <a:gd name="T3" fmla="*/ 339387735 h 232"/>
                <a:gd name="T4" fmla="*/ 1264928748 w 421"/>
                <a:gd name="T5" fmla="*/ 277681767 h 232"/>
                <a:gd name="T6" fmla="*/ 1295685976 w 421"/>
                <a:gd name="T7" fmla="*/ 123413901 h 232"/>
                <a:gd name="T8" fmla="*/ 1295685976 w 421"/>
                <a:gd name="T9" fmla="*/ 92559934 h 232"/>
                <a:gd name="T10" fmla="*/ 972725278 w 421"/>
                <a:gd name="T11" fmla="*/ 0 h 232"/>
                <a:gd name="T12" fmla="*/ 842004118 w 421"/>
                <a:gd name="T13" fmla="*/ 61707932 h 232"/>
                <a:gd name="T14" fmla="*/ 649764580 w 421"/>
                <a:gd name="T15" fmla="*/ 92559934 h 232"/>
                <a:gd name="T16" fmla="*/ 549800647 w 421"/>
                <a:gd name="T17" fmla="*/ 61707932 h 232"/>
                <a:gd name="T18" fmla="*/ 453681859 w 421"/>
                <a:gd name="T19" fmla="*/ 123413901 h 232"/>
                <a:gd name="T20" fmla="*/ 322960698 w 421"/>
                <a:gd name="T21" fmla="*/ 154267867 h 232"/>
                <a:gd name="T22" fmla="*/ 292201510 w 421"/>
                <a:gd name="T23" fmla="*/ 277681767 h 232"/>
                <a:gd name="T24" fmla="*/ 196082721 w 421"/>
                <a:gd name="T25" fmla="*/ 339387735 h 232"/>
                <a:gd name="T26" fmla="*/ 161480349 w 421"/>
                <a:gd name="T27" fmla="*/ 431949634 h 232"/>
                <a:gd name="T28" fmla="*/ 34602372 w 421"/>
                <a:gd name="T29" fmla="*/ 586215536 h 232"/>
                <a:gd name="T30" fmla="*/ 0 w 421"/>
                <a:gd name="T31" fmla="*/ 709629437 h 232"/>
                <a:gd name="T32" fmla="*/ 130721160 w 421"/>
                <a:gd name="T33" fmla="*/ 647923469 h 232"/>
                <a:gd name="T34" fmla="*/ 292201510 w 421"/>
                <a:gd name="T35" fmla="*/ 709629437 h 232"/>
                <a:gd name="T36" fmla="*/ 322960698 w 421"/>
                <a:gd name="T37" fmla="*/ 771337369 h 232"/>
                <a:gd name="T38" fmla="*/ 388322259 w 421"/>
                <a:gd name="T39" fmla="*/ 863897304 h 232"/>
                <a:gd name="T40" fmla="*/ 680523768 w 421"/>
                <a:gd name="T41" fmla="*/ 833043337 h 232"/>
                <a:gd name="T42" fmla="*/ 842004118 w 421"/>
                <a:gd name="T43" fmla="*/ 586215536 h 232"/>
                <a:gd name="T44" fmla="*/ 1103448399 w 421"/>
                <a:gd name="T45" fmla="*/ 894751270 h 232"/>
                <a:gd name="T46" fmla="*/ 1199567188 w 421"/>
                <a:gd name="T47" fmla="*/ 586215536 h 232"/>
                <a:gd name="T48" fmla="*/ 1361047537 w 421"/>
                <a:gd name="T49" fmla="*/ 617069503 h 232"/>
                <a:gd name="T50" fmla="*/ 1457166325 w 421"/>
                <a:gd name="T51" fmla="*/ 555363534 h 232"/>
                <a:gd name="T52" fmla="*/ 1587889447 w 421"/>
                <a:gd name="T53" fmla="*/ 555363534 h 232"/>
                <a:gd name="T54" fmla="*/ 1618646675 w 421"/>
                <a:gd name="T55" fmla="*/ 524509568 h 232"/>
                <a:gd name="T56" fmla="*/ 1587889447 w 421"/>
                <a:gd name="T57" fmla="*/ 370241702 h 232"/>
                <a:gd name="T58" fmla="*/ 1426409097 w 421"/>
                <a:gd name="T59" fmla="*/ 401095668 h 2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1" h="232">
                  <a:moveTo>
                    <a:pt x="371" y="104"/>
                  </a:moveTo>
                  <a:lnTo>
                    <a:pt x="354" y="88"/>
                  </a:lnTo>
                  <a:lnTo>
                    <a:pt x="329" y="72"/>
                  </a:lnTo>
                  <a:lnTo>
                    <a:pt x="337" y="32"/>
                  </a:lnTo>
                  <a:lnTo>
                    <a:pt x="337" y="24"/>
                  </a:lnTo>
                  <a:lnTo>
                    <a:pt x="253" y="0"/>
                  </a:lnTo>
                  <a:lnTo>
                    <a:pt x="219" y="16"/>
                  </a:lnTo>
                  <a:lnTo>
                    <a:pt x="169" y="24"/>
                  </a:lnTo>
                  <a:lnTo>
                    <a:pt x="143" y="16"/>
                  </a:lnTo>
                  <a:lnTo>
                    <a:pt x="118" y="32"/>
                  </a:lnTo>
                  <a:lnTo>
                    <a:pt x="84" y="40"/>
                  </a:lnTo>
                  <a:lnTo>
                    <a:pt x="76" y="72"/>
                  </a:lnTo>
                  <a:lnTo>
                    <a:pt x="51" y="88"/>
                  </a:lnTo>
                  <a:lnTo>
                    <a:pt x="42" y="112"/>
                  </a:lnTo>
                  <a:lnTo>
                    <a:pt x="9" y="152"/>
                  </a:lnTo>
                  <a:lnTo>
                    <a:pt x="0" y="184"/>
                  </a:lnTo>
                  <a:lnTo>
                    <a:pt x="34" y="168"/>
                  </a:lnTo>
                  <a:lnTo>
                    <a:pt x="76" y="184"/>
                  </a:lnTo>
                  <a:lnTo>
                    <a:pt x="84" y="200"/>
                  </a:lnTo>
                  <a:lnTo>
                    <a:pt x="101" y="224"/>
                  </a:lnTo>
                  <a:lnTo>
                    <a:pt x="177" y="216"/>
                  </a:lnTo>
                  <a:lnTo>
                    <a:pt x="219" y="152"/>
                  </a:lnTo>
                  <a:lnTo>
                    <a:pt x="287" y="232"/>
                  </a:lnTo>
                  <a:lnTo>
                    <a:pt x="312" y="152"/>
                  </a:lnTo>
                  <a:lnTo>
                    <a:pt x="354" y="160"/>
                  </a:lnTo>
                  <a:lnTo>
                    <a:pt x="379" y="144"/>
                  </a:lnTo>
                  <a:lnTo>
                    <a:pt x="413" y="144"/>
                  </a:lnTo>
                  <a:lnTo>
                    <a:pt x="421" y="136"/>
                  </a:lnTo>
                  <a:lnTo>
                    <a:pt x="413" y="96"/>
                  </a:lnTo>
                  <a:lnTo>
                    <a:pt x="371" y="104"/>
                  </a:lnTo>
                  <a:close/>
                </a:path>
              </a:pathLst>
            </a:custGeom>
            <a:solidFill>
              <a:schemeClr val="bg1"/>
            </a:solidFill>
            <a:ln w="28575">
              <a:solidFill>
                <a:srgbClr val="000000"/>
              </a:solidFill>
              <a:prstDash val="solid"/>
              <a:round/>
              <a:headEnd/>
              <a:tailEnd/>
            </a:ln>
          </p:spPr>
          <p:txBody>
            <a:bodyPr/>
            <a:lstStyle/>
            <a:p>
              <a:endParaRPr lang="en-US"/>
            </a:p>
          </p:txBody>
        </p:sp>
        <p:sp>
          <p:nvSpPr>
            <p:cNvPr id="43" name="Freeform 51"/>
            <p:cNvSpPr>
              <a:spLocks/>
            </p:cNvSpPr>
            <p:nvPr/>
          </p:nvSpPr>
          <p:spPr bwMode="auto">
            <a:xfrm>
              <a:off x="2443445" y="4137431"/>
              <a:ext cx="699792" cy="372170"/>
            </a:xfrm>
            <a:custGeom>
              <a:avLst/>
              <a:gdLst>
                <a:gd name="T0" fmla="*/ 1817420626 w 682"/>
                <a:gd name="T1" fmla="*/ 1166579629 h 312"/>
                <a:gd name="T2" fmla="*/ 1944486837 w 682"/>
                <a:gd name="T3" fmla="*/ 1074480258 h 312"/>
                <a:gd name="T4" fmla="*/ 2140860106 w 682"/>
                <a:gd name="T5" fmla="*/ 1074480258 h 312"/>
                <a:gd name="T6" fmla="*/ 2147483647 w 682"/>
                <a:gd name="T7" fmla="*/ 1043781773 h 312"/>
                <a:gd name="T8" fmla="*/ 2147483647 w 682"/>
                <a:gd name="T9" fmla="*/ 951682402 h 312"/>
                <a:gd name="T10" fmla="*/ 2147483647 w 682"/>
                <a:gd name="T11" fmla="*/ 859584990 h 312"/>
                <a:gd name="T12" fmla="*/ 2147483647 w 682"/>
                <a:gd name="T13" fmla="*/ 706086691 h 312"/>
                <a:gd name="T14" fmla="*/ 2147483647 w 682"/>
                <a:gd name="T15" fmla="*/ 552590351 h 312"/>
                <a:gd name="T16" fmla="*/ 2147483647 w 682"/>
                <a:gd name="T17" fmla="*/ 491191423 h 312"/>
                <a:gd name="T18" fmla="*/ 2147483647 w 682"/>
                <a:gd name="T19" fmla="*/ 368393567 h 312"/>
                <a:gd name="T20" fmla="*/ 2147483647 w 682"/>
                <a:gd name="T21" fmla="*/ 276294196 h 312"/>
                <a:gd name="T22" fmla="*/ 2147483647 w 682"/>
                <a:gd name="T23" fmla="*/ 92097412 h 312"/>
                <a:gd name="T24" fmla="*/ 2147483647 w 682"/>
                <a:gd name="T25" fmla="*/ 92097412 h 312"/>
                <a:gd name="T26" fmla="*/ 1879027772 w 682"/>
                <a:gd name="T27" fmla="*/ 0 h 312"/>
                <a:gd name="T28" fmla="*/ 1782767097 w 682"/>
                <a:gd name="T29" fmla="*/ 184196784 h 312"/>
                <a:gd name="T30" fmla="*/ 1590243784 w 682"/>
                <a:gd name="T31" fmla="*/ 245595711 h 312"/>
                <a:gd name="T32" fmla="*/ 1428524044 w 682"/>
                <a:gd name="T33" fmla="*/ 153496340 h 312"/>
                <a:gd name="T34" fmla="*/ 1428524044 w 682"/>
                <a:gd name="T35" fmla="*/ 245595711 h 312"/>
                <a:gd name="T36" fmla="*/ 1297607877 w 682"/>
                <a:gd name="T37" fmla="*/ 245595711 h 312"/>
                <a:gd name="T38" fmla="*/ 1262954347 w 682"/>
                <a:gd name="T39" fmla="*/ 368393567 h 312"/>
                <a:gd name="T40" fmla="*/ 1135888137 w 682"/>
                <a:gd name="T41" fmla="*/ 460490979 h 312"/>
                <a:gd name="T42" fmla="*/ 1201345239 w 682"/>
                <a:gd name="T43" fmla="*/ 583288835 h 312"/>
                <a:gd name="T44" fmla="*/ 1201345239 w 682"/>
                <a:gd name="T45" fmla="*/ 706086691 h 312"/>
                <a:gd name="T46" fmla="*/ 974168397 w 682"/>
                <a:gd name="T47" fmla="*/ 644687763 h 312"/>
                <a:gd name="T48" fmla="*/ 712336063 w 682"/>
                <a:gd name="T49" fmla="*/ 736787134 h 312"/>
                <a:gd name="T50" fmla="*/ 550616323 w 682"/>
                <a:gd name="T51" fmla="*/ 767485618 h 312"/>
                <a:gd name="T52" fmla="*/ 323439480 w 682"/>
                <a:gd name="T53" fmla="*/ 736787134 h 312"/>
                <a:gd name="T54" fmla="*/ 192523313 w 682"/>
                <a:gd name="T55" fmla="*/ 798186062 h 312"/>
                <a:gd name="T56" fmla="*/ 30803573 w 682"/>
                <a:gd name="T57" fmla="*/ 767485618 h 312"/>
                <a:gd name="T58" fmla="*/ 0 w 682"/>
                <a:gd name="T59" fmla="*/ 920983918 h 312"/>
                <a:gd name="T60" fmla="*/ 96262638 w 682"/>
                <a:gd name="T61" fmla="*/ 982382845 h 312"/>
                <a:gd name="T62" fmla="*/ 161719740 w 682"/>
                <a:gd name="T63" fmla="*/ 1043781773 h 312"/>
                <a:gd name="T64" fmla="*/ 323439480 w 682"/>
                <a:gd name="T65" fmla="*/ 1013081330 h 312"/>
                <a:gd name="T66" fmla="*/ 354243053 w 682"/>
                <a:gd name="T67" fmla="*/ 1166579629 h 312"/>
                <a:gd name="T68" fmla="*/ 388896582 w 682"/>
                <a:gd name="T69" fmla="*/ 1074480258 h 312"/>
                <a:gd name="T70" fmla="*/ 519812749 w 682"/>
                <a:gd name="T71" fmla="*/ 1105180701 h 312"/>
                <a:gd name="T72" fmla="*/ 646878960 w 682"/>
                <a:gd name="T73" fmla="*/ 982382845 h 312"/>
                <a:gd name="T74" fmla="*/ 939514867 w 682"/>
                <a:gd name="T75" fmla="*/ 951682402 h 312"/>
                <a:gd name="T76" fmla="*/ 1004971970 w 682"/>
                <a:gd name="T77" fmla="*/ 1043781773 h 312"/>
                <a:gd name="T78" fmla="*/ 1459327617 w 682"/>
                <a:gd name="T79" fmla="*/ 1166579629 h 312"/>
                <a:gd name="T80" fmla="*/ 1459327617 w 682"/>
                <a:gd name="T81" fmla="*/ 1197278113 h 312"/>
                <a:gd name="T82" fmla="*/ 1590243784 w 682"/>
                <a:gd name="T83" fmla="*/ 1166579629 h 312"/>
                <a:gd name="T84" fmla="*/ 1817420626 w 682"/>
                <a:gd name="T85" fmla="*/ 1166579629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2" h="312">
                  <a:moveTo>
                    <a:pt x="472" y="304"/>
                  </a:moveTo>
                  <a:lnTo>
                    <a:pt x="505" y="280"/>
                  </a:lnTo>
                  <a:lnTo>
                    <a:pt x="556" y="280"/>
                  </a:lnTo>
                  <a:lnTo>
                    <a:pt x="598" y="272"/>
                  </a:lnTo>
                  <a:lnTo>
                    <a:pt x="598" y="248"/>
                  </a:lnTo>
                  <a:lnTo>
                    <a:pt x="623" y="224"/>
                  </a:lnTo>
                  <a:lnTo>
                    <a:pt x="632" y="184"/>
                  </a:lnTo>
                  <a:lnTo>
                    <a:pt x="632" y="144"/>
                  </a:lnTo>
                  <a:lnTo>
                    <a:pt x="674" y="128"/>
                  </a:lnTo>
                  <a:lnTo>
                    <a:pt x="682" y="96"/>
                  </a:lnTo>
                  <a:lnTo>
                    <a:pt x="649" y="72"/>
                  </a:lnTo>
                  <a:lnTo>
                    <a:pt x="649" y="24"/>
                  </a:lnTo>
                  <a:lnTo>
                    <a:pt x="564" y="24"/>
                  </a:lnTo>
                  <a:lnTo>
                    <a:pt x="488" y="0"/>
                  </a:lnTo>
                  <a:lnTo>
                    <a:pt x="463" y="48"/>
                  </a:lnTo>
                  <a:lnTo>
                    <a:pt x="413" y="64"/>
                  </a:lnTo>
                  <a:lnTo>
                    <a:pt x="371" y="40"/>
                  </a:lnTo>
                  <a:lnTo>
                    <a:pt x="371" y="64"/>
                  </a:lnTo>
                  <a:lnTo>
                    <a:pt x="337" y="64"/>
                  </a:lnTo>
                  <a:lnTo>
                    <a:pt x="328" y="96"/>
                  </a:lnTo>
                  <a:lnTo>
                    <a:pt x="295" y="120"/>
                  </a:lnTo>
                  <a:lnTo>
                    <a:pt x="312" y="152"/>
                  </a:lnTo>
                  <a:lnTo>
                    <a:pt x="312" y="184"/>
                  </a:lnTo>
                  <a:lnTo>
                    <a:pt x="253" y="168"/>
                  </a:lnTo>
                  <a:lnTo>
                    <a:pt x="185" y="192"/>
                  </a:lnTo>
                  <a:lnTo>
                    <a:pt x="143" y="200"/>
                  </a:lnTo>
                  <a:lnTo>
                    <a:pt x="84" y="192"/>
                  </a:lnTo>
                  <a:lnTo>
                    <a:pt x="50" y="208"/>
                  </a:lnTo>
                  <a:lnTo>
                    <a:pt x="8" y="200"/>
                  </a:lnTo>
                  <a:lnTo>
                    <a:pt x="0" y="240"/>
                  </a:lnTo>
                  <a:lnTo>
                    <a:pt x="25" y="256"/>
                  </a:lnTo>
                  <a:lnTo>
                    <a:pt x="42" y="272"/>
                  </a:lnTo>
                  <a:lnTo>
                    <a:pt x="84" y="264"/>
                  </a:lnTo>
                  <a:lnTo>
                    <a:pt x="92" y="304"/>
                  </a:lnTo>
                  <a:lnTo>
                    <a:pt x="101" y="280"/>
                  </a:lnTo>
                  <a:lnTo>
                    <a:pt x="135" y="288"/>
                  </a:lnTo>
                  <a:lnTo>
                    <a:pt x="168" y="256"/>
                  </a:lnTo>
                  <a:lnTo>
                    <a:pt x="244" y="248"/>
                  </a:lnTo>
                  <a:lnTo>
                    <a:pt x="261" y="272"/>
                  </a:lnTo>
                  <a:lnTo>
                    <a:pt x="379" y="304"/>
                  </a:lnTo>
                  <a:lnTo>
                    <a:pt x="379" y="312"/>
                  </a:lnTo>
                  <a:lnTo>
                    <a:pt x="413" y="304"/>
                  </a:lnTo>
                  <a:lnTo>
                    <a:pt x="472" y="304"/>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52" descr="75%"/>
            <p:cNvSpPr>
              <a:spLocks/>
            </p:cNvSpPr>
            <p:nvPr/>
          </p:nvSpPr>
          <p:spPr bwMode="auto">
            <a:xfrm>
              <a:off x="2668408" y="3840663"/>
              <a:ext cx="595197" cy="373136"/>
            </a:xfrm>
            <a:custGeom>
              <a:avLst/>
              <a:gdLst>
                <a:gd name="T0" fmla="*/ 1907524283 w 581"/>
                <a:gd name="T1" fmla="*/ 956632120 h 312"/>
                <a:gd name="T2" fmla="*/ 2038020037 w 581"/>
                <a:gd name="T3" fmla="*/ 771475869 h 312"/>
                <a:gd name="T4" fmla="*/ 2133970953 w 581"/>
                <a:gd name="T5" fmla="*/ 678899707 h 312"/>
                <a:gd name="T6" fmla="*/ 2147483647 w 581"/>
                <a:gd name="T7" fmla="*/ 586321582 h 312"/>
                <a:gd name="T8" fmla="*/ 2147483647 w 581"/>
                <a:gd name="T9" fmla="*/ 462886700 h 312"/>
                <a:gd name="T10" fmla="*/ 2003477158 w 581"/>
                <a:gd name="T11" fmla="*/ 432027979 h 312"/>
                <a:gd name="T12" fmla="*/ 1842278365 w 581"/>
                <a:gd name="T13" fmla="*/ 401167295 h 312"/>
                <a:gd name="T14" fmla="*/ 1777030487 w 581"/>
                <a:gd name="T15" fmla="*/ 308591133 h 312"/>
                <a:gd name="T16" fmla="*/ 1585126695 w 581"/>
                <a:gd name="T17" fmla="*/ 246871728 h 312"/>
                <a:gd name="T18" fmla="*/ 1585126695 w 581"/>
                <a:gd name="T19" fmla="*/ 339449854 h 312"/>
                <a:gd name="T20" fmla="*/ 1485335940 w 581"/>
                <a:gd name="T21" fmla="*/ 401167295 h 312"/>
                <a:gd name="T22" fmla="*/ 1324137146 w 581"/>
                <a:gd name="T23" fmla="*/ 277732413 h 312"/>
                <a:gd name="T24" fmla="*/ 1358680025 w 581"/>
                <a:gd name="T25" fmla="*/ 154295567 h 312"/>
                <a:gd name="T26" fmla="*/ 1197481231 w 581"/>
                <a:gd name="T27" fmla="*/ 154295567 h 312"/>
                <a:gd name="T28" fmla="*/ 1032442598 w 581"/>
                <a:gd name="T29" fmla="*/ 92578126 h 312"/>
                <a:gd name="T30" fmla="*/ 871243804 w 581"/>
                <a:gd name="T31" fmla="*/ 0 h 312"/>
                <a:gd name="T32" fmla="*/ 871243804 w 581"/>
                <a:gd name="T33" fmla="*/ 92578126 h 312"/>
                <a:gd name="T34" fmla="*/ 775292888 w 581"/>
                <a:gd name="T35" fmla="*/ 30858721 h 312"/>
                <a:gd name="T36" fmla="*/ 644797134 w 581"/>
                <a:gd name="T37" fmla="*/ 30858721 h 312"/>
                <a:gd name="T38" fmla="*/ 614092135 w 581"/>
                <a:gd name="T39" fmla="*/ 154295567 h 312"/>
                <a:gd name="T40" fmla="*/ 452893342 w 581"/>
                <a:gd name="T41" fmla="*/ 216013008 h 312"/>
                <a:gd name="T42" fmla="*/ 291694548 w 581"/>
                <a:gd name="T43" fmla="*/ 308591133 h 312"/>
                <a:gd name="T44" fmla="*/ 130493795 w 581"/>
                <a:gd name="T45" fmla="*/ 339449854 h 312"/>
                <a:gd name="T46" fmla="*/ 0 w 581"/>
                <a:gd name="T47" fmla="*/ 432027979 h 312"/>
                <a:gd name="T48" fmla="*/ 130493795 w 581"/>
                <a:gd name="T49" fmla="*/ 586321582 h 312"/>
                <a:gd name="T50" fmla="*/ 95952876 w 581"/>
                <a:gd name="T51" fmla="*/ 678899707 h 312"/>
                <a:gd name="T52" fmla="*/ 322399546 w 581"/>
                <a:gd name="T53" fmla="*/ 864053994 h 312"/>
                <a:gd name="T54" fmla="*/ 614092135 w 581"/>
                <a:gd name="T55" fmla="*/ 1080067002 h 312"/>
                <a:gd name="T56" fmla="*/ 583387137 w 581"/>
                <a:gd name="T57" fmla="*/ 1110925723 h 312"/>
                <a:gd name="T58" fmla="*/ 744587889 w 581"/>
                <a:gd name="T59" fmla="*/ 1203503848 h 312"/>
                <a:gd name="T60" fmla="*/ 936491682 w 581"/>
                <a:gd name="T61" fmla="*/ 1141786407 h 312"/>
                <a:gd name="T62" fmla="*/ 1032442598 w 581"/>
                <a:gd name="T63" fmla="*/ 956632120 h 312"/>
                <a:gd name="T64" fmla="*/ 1324137146 w 581"/>
                <a:gd name="T65" fmla="*/ 1049208282 h 312"/>
                <a:gd name="T66" fmla="*/ 1650374572 w 581"/>
                <a:gd name="T67" fmla="*/ 1049208282 h 312"/>
                <a:gd name="T68" fmla="*/ 1650374572 w 581"/>
                <a:gd name="T69" fmla="*/ 1080067002 h 312"/>
                <a:gd name="T70" fmla="*/ 1746325489 w 581"/>
                <a:gd name="T71" fmla="*/ 956632120 h 312"/>
                <a:gd name="T72" fmla="*/ 1907524283 w 581"/>
                <a:gd name="T73" fmla="*/ 956632120 h 3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1" h="312">
                  <a:moveTo>
                    <a:pt x="497" y="248"/>
                  </a:moveTo>
                  <a:lnTo>
                    <a:pt x="531" y="200"/>
                  </a:lnTo>
                  <a:lnTo>
                    <a:pt x="556" y="176"/>
                  </a:lnTo>
                  <a:lnTo>
                    <a:pt x="581" y="152"/>
                  </a:lnTo>
                  <a:lnTo>
                    <a:pt x="564" y="120"/>
                  </a:lnTo>
                  <a:lnTo>
                    <a:pt x="522" y="112"/>
                  </a:lnTo>
                  <a:lnTo>
                    <a:pt x="480" y="104"/>
                  </a:lnTo>
                  <a:lnTo>
                    <a:pt x="463" y="80"/>
                  </a:lnTo>
                  <a:lnTo>
                    <a:pt x="413" y="64"/>
                  </a:lnTo>
                  <a:lnTo>
                    <a:pt x="413" y="88"/>
                  </a:lnTo>
                  <a:lnTo>
                    <a:pt x="387" y="104"/>
                  </a:lnTo>
                  <a:lnTo>
                    <a:pt x="345" y="72"/>
                  </a:lnTo>
                  <a:lnTo>
                    <a:pt x="354" y="40"/>
                  </a:lnTo>
                  <a:lnTo>
                    <a:pt x="312" y="40"/>
                  </a:lnTo>
                  <a:lnTo>
                    <a:pt x="269" y="24"/>
                  </a:lnTo>
                  <a:lnTo>
                    <a:pt x="227" y="0"/>
                  </a:lnTo>
                  <a:lnTo>
                    <a:pt x="227" y="24"/>
                  </a:lnTo>
                  <a:lnTo>
                    <a:pt x="202" y="8"/>
                  </a:lnTo>
                  <a:lnTo>
                    <a:pt x="168" y="8"/>
                  </a:lnTo>
                  <a:lnTo>
                    <a:pt x="160" y="40"/>
                  </a:lnTo>
                  <a:lnTo>
                    <a:pt x="118" y="56"/>
                  </a:lnTo>
                  <a:lnTo>
                    <a:pt x="76" y="80"/>
                  </a:lnTo>
                  <a:lnTo>
                    <a:pt x="34" y="88"/>
                  </a:lnTo>
                  <a:lnTo>
                    <a:pt x="0" y="112"/>
                  </a:lnTo>
                  <a:lnTo>
                    <a:pt x="34" y="152"/>
                  </a:lnTo>
                  <a:lnTo>
                    <a:pt x="25" y="176"/>
                  </a:lnTo>
                  <a:lnTo>
                    <a:pt x="84" y="224"/>
                  </a:lnTo>
                  <a:lnTo>
                    <a:pt x="160" y="280"/>
                  </a:lnTo>
                  <a:lnTo>
                    <a:pt x="152" y="288"/>
                  </a:lnTo>
                  <a:lnTo>
                    <a:pt x="194" y="312"/>
                  </a:lnTo>
                  <a:lnTo>
                    <a:pt x="244" y="296"/>
                  </a:lnTo>
                  <a:lnTo>
                    <a:pt x="269" y="248"/>
                  </a:lnTo>
                  <a:lnTo>
                    <a:pt x="345" y="272"/>
                  </a:lnTo>
                  <a:lnTo>
                    <a:pt x="430" y="272"/>
                  </a:lnTo>
                  <a:lnTo>
                    <a:pt x="430" y="280"/>
                  </a:lnTo>
                  <a:lnTo>
                    <a:pt x="455" y="248"/>
                  </a:lnTo>
                  <a:lnTo>
                    <a:pt x="497" y="248"/>
                  </a:lnTo>
                  <a:close/>
                </a:path>
              </a:pathLst>
            </a:custGeom>
            <a:pattFill prst="pct75">
              <a:fgClr>
                <a:srgbClr val="00A0C6"/>
              </a:fgClr>
              <a:bgClr>
                <a:srgbClr val="FFFFFF"/>
              </a:bgClr>
            </a:pattFill>
            <a:ln w="28575">
              <a:solidFill>
                <a:srgbClr val="000000"/>
              </a:solidFill>
              <a:prstDash val="solid"/>
              <a:round/>
              <a:headEnd/>
              <a:tailEnd/>
            </a:ln>
          </p:spPr>
          <p:txBody>
            <a:bodyPr/>
            <a:lstStyle/>
            <a:p>
              <a:endParaRPr lang="en-US"/>
            </a:p>
          </p:txBody>
        </p:sp>
        <p:sp>
          <p:nvSpPr>
            <p:cNvPr id="45" name="Freeform 53"/>
            <p:cNvSpPr>
              <a:spLocks/>
            </p:cNvSpPr>
            <p:nvPr/>
          </p:nvSpPr>
          <p:spPr bwMode="auto">
            <a:xfrm>
              <a:off x="2823641" y="4423567"/>
              <a:ext cx="285562" cy="239735"/>
            </a:xfrm>
            <a:custGeom>
              <a:avLst/>
              <a:gdLst>
                <a:gd name="T0" fmla="*/ 192940273 w 278"/>
                <a:gd name="T1" fmla="*/ 743998512 h 200"/>
                <a:gd name="T2" fmla="*/ 355012145 w 278"/>
                <a:gd name="T3" fmla="*/ 619998760 h 200"/>
                <a:gd name="T4" fmla="*/ 451481300 w 278"/>
                <a:gd name="T5" fmla="*/ 681998636 h 200"/>
                <a:gd name="T6" fmla="*/ 582682807 w 278"/>
                <a:gd name="T7" fmla="*/ 712998574 h 200"/>
                <a:gd name="T8" fmla="*/ 648281596 w 278"/>
                <a:gd name="T9" fmla="*/ 588998822 h 200"/>
                <a:gd name="T10" fmla="*/ 779481139 w 278"/>
                <a:gd name="T11" fmla="*/ 557998884 h 200"/>
                <a:gd name="T12" fmla="*/ 779481139 w 278"/>
                <a:gd name="T13" fmla="*/ 402999194 h 200"/>
                <a:gd name="T14" fmla="*/ 906822623 w 278"/>
                <a:gd name="T15" fmla="*/ 247999504 h 200"/>
                <a:gd name="T16" fmla="*/ 1072752554 w 278"/>
                <a:gd name="T17" fmla="*/ 185999628 h 200"/>
                <a:gd name="T18" fmla="*/ 906822623 w 278"/>
                <a:gd name="T19" fmla="*/ 0 h 200"/>
                <a:gd name="T20" fmla="*/ 875952258 w 278"/>
                <a:gd name="T21" fmla="*/ 30999938 h 200"/>
                <a:gd name="T22" fmla="*/ 875952258 w 278"/>
                <a:gd name="T23" fmla="*/ 123999752 h 200"/>
                <a:gd name="T24" fmla="*/ 713882350 w 278"/>
                <a:gd name="T25" fmla="*/ 154999690 h 200"/>
                <a:gd name="T26" fmla="*/ 517082053 w 278"/>
                <a:gd name="T27" fmla="*/ 154999690 h 200"/>
                <a:gd name="T28" fmla="*/ 389740569 w 278"/>
                <a:gd name="T29" fmla="*/ 247999504 h 200"/>
                <a:gd name="T30" fmla="*/ 162069908 w 278"/>
                <a:gd name="T31" fmla="*/ 247999504 h 200"/>
                <a:gd name="T32" fmla="*/ 30870365 w 278"/>
                <a:gd name="T33" fmla="*/ 278999442 h 200"/>
                <a:gd name="T34" fmla="*/ 0 w 278"/>
                <a:gd name="T35" fmla="*/ 371999256 h 200"/>
                <a:gd name="T36" fmla="*/ 30870365 w 278"/>
                <a:gd name="T37" fmla="*/ 588998822 h 200"/>
                <a:gd name="T38" fmla="*/ 0 w 278"/>
                <a:gd name="T39" fmla="*/ 619998760 h 200"/>
                <a:gd name="T40" fmla="*/ 96471119 w 278"/>
                <a:gd name="T41" fmla="*/ 588998822 h 200"/>
                <a:gd name="T42" fmla="*/ 30870365 w 278"/>
                <a:gd name="T43" fmla="*/ 681998636 h 200"/>
                <a:gd name="T44" fmla="*/ 30870365 w 278"/>
                <a:gd name="T45" fmla="*/ 774998450 h 200"/>
                <a:gd name="T46" fmla="*/ 61740730 w 278"/>
                <a:gd name="T47" fmla="*/ 774998450 h 200"/>
                <a:gd name="T48" fmla="*/ 192940273 w 278"/>
                <a:gd name="T49" fmla="*/ 743998512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8" h="200">
                  <a:moveTo>
                    <a:pt x="50" y="192"/>
                  </a:moveTo>
                  <a:lnTo>
                    <a:pt x="92" y="160"/>
                  </a:lnTo>
                  <a:lnTo>
                    <a:pt x="117" y="176"/>
                  </a:lnTo>
                  <a:lnTo>
                    <a:pt x="151" y="184"/>
                  </a:lnTo>
                  <a:lnTo>
                    <a:pt x="168" y="152"/>
                  </a:lnTo>
                  <a:lnTo>
                    <a:pt x="202" y="144"/>
                  </a:lnTo>
                  <a:lnTo>
                    <a:pt x="202" y="104"/>
                  </a:lnTo>
                  <a:lnTo>
                    <a:pt x="235" y="64"/>
                  </a:lnTo>
                  <a:lnTo>
                    <a:pt x="278" y="48"/>
                  </a:lnTo>
                  <a:lnTo>
                    <a:pt x="235" y="0"/>
                  </a:lnTo>
                  <a:lnTo>
                    <a:pt x="227" y="8"/>
                  </a:lnTo>
                  <a:lnTo>
                    <a:pt x="227" y="32"/>
                  </a:lnTo>
                  <a:lnTo>
                    <a:pt x="185" y="40"/>
                  </a:lnTo>
                  <a:lnTo>
                    <a:pt x="134" y="40"/>
                  </a:lnTo>
                  <a:lnTo>
                    <a:pt x="101" y="64"/>
                  </a:lnTo>
                  <a:lnTo>
                    <a:pt x="42" y="64"/>
                  </a:lnTo>
                  <a:lnTo>
                    <a:pt x="8" y="72"/>
                  </a:lnTo>
                  <a:lnTo>
                    <a:pt x="0" y="96"/>
                  </a:lnTo>
                  <a:lnTo>
                    <a:pt x="8" y="152"/>
                  </a:lnTo>
                  <a:lnTo>
                    <a:pt x="0" y="160"/>
                  </a:lnTo>
                  <a:lnTo>
                    <a:pt x="25" y="152"/>
                  </a:lnTo>
                  <a:lnTo>
                    <a:pt x="8" y="176"/>
                  </a:lnTo>
                  <a:lnTo>
                    <a:pt x="8" y="200"/>
                  </a:lnTo>
                  <a:lnTo>
                    <a:pt x="16" y="200"/>
                  </a:lnTo>
                  <a:lnTo>
                    <a:pt x="50" y="192"/>
                  </a:lnTo>
                  <a:close/>
                </a:path>
              </a:pathLst>
            </a:custGeom>
            <a:solidFill>
              <a:srgbClr val="00A0C6"/>
            </a:solidFill>
            <a:ln w="28575">
              <a:solidFill>
                <a:srgbClr val="000000"/>
              </a:solidFill>
              <a:round/>
              <a:headEnd/>
              <a:tailEnd/>
            </a:ln>
          </p:spPr>
          <p:txBody>
            <a:bodyPr/>
            <a:lstStyle/>
            <a:p>
              <a:endParaRPr lang="en-US"/>
            </a:p>
          </p:txBody>
        </p:sp>
        <p:sp>
          <p:nvSpPr>
            <p:cNvPr id="46" name="Freeform 54"/>
            <p:cNvSpPr>
              <a:spLocks/>
            </p:cNvSpPr>
            <p:nvPr/>
          </p:nvSpPr>
          <p:spPr bwMode="auto">
            <a:xfrm>
              <a:off x="2831942" y="4491234"/>
              <a:ext cx="561992" cy="496870"/>
            </a:xfrm>
            <a:custGeom>
              <a:avLst/>
              <a:gdLst>
                <a:gd name="T0" fmla="*/ 1492364501 w 548"/>
                <a:gd name="T1" fmla="*/ 1385062641 h 416"/>
                <a:gd name="T2" fmla="*/ 1457747379 w 548"/>
                <a:gd name="T3" fmla="*/ 1323505566 h 416"/>
                <a:gd name="T4" fmla="*/ 1326974636 w 548"/>
                <a:gd name="T5" fmla="*/ 1261946529 h 416"/>
                <a:gd name="T6" fmla="*/ 1230817054 w 548"/>
                <a:gd name="T7" fmla="*/ 1138830416 h 416"/>
                <a:gd name="T8" fmla="*/ 1038501889 w 548"/>
                <a:gd name="T9" fmla="*/ 1015712342 h 416"/>
                <a:gd name="T10" fmla="*/ 907727185 w 548"/>
                <a:gd name="T11" fmla="*/ 831037192 h 416"/>
                <a:gd name="T12" fmla="*/ 776952481 w 548"/>
                <a:gd name="T13" fmla="*/ 769480117 h 416"/>
                <a:gd name="T14" fmla="*/ 842340813 w 548"/>
                <a:gd name="T15" fmla="*/ 584804967 h 416"/>
                <a:gd name="T16" fmla="*/ 907727185 w 548"/>
                <a:gd name="T17" fmla="*/ 584804967 h 416"/>
                <a:gd name="T18" fmla="*/ 1038501889 w 548"/>
                <a:gd name="T19" fmla="*/ 646362043 h 416"/>
                <a:gd name="T20" fmla="*/ 1069271139 w 548"/>
                <a:gd name="T21" fmla="*/ 554025449 h 416"/>
                <a:gd name="T22" fmla="*/ 1200045843 w 548"/>
                <a:gd name="T23" fmla="*/ 523245930 h 416"/>
                <a:gd name="T24" fmla="*/ 1361589797 w 548"/>
                <a:gd name="T25" fmla="*/ 554025449 h 416"/>
                <a:gd name="T26" fmla="*/ 1553904961 w 548"/>
                <a:gd name="T27" fmla="*/ 584804967 h 416"/>
                <a:gd name="T28" fmla="*/ 1684679665 w 548"/>
                <a:gd name="T29" fmla="*/ 554025449 h 416"/>
                <a:gd name="T30" fmla="*/ 1815454370 w 548"/>
                <a:gd name="T31" fmla="*/ 584804967 h 416"/>
                <a:gd name="T32" fmla="*/ 2007769534 w 548"/>
                <a:gd name="T33" fmla="*/ 615584486 h 416"/>
                <a:gd name="T34" fmla="*/ 2007769534 w 548"/>
                <a:gd name="T35" fmla="*/ 492466412 h 416"/>
                <a:gd name="T36" fmla="*/ 2107773028 w 548"/>
                <a:gd name="T37" fmla="*/ 461686893 h 416"/>
                <a:gd name="T38" fmla="*/ 2007769534 w 548"/>
                <a:gd name="T39" fmla="*/ 430909336 h 416"/>
                <a:gd name="T40" fmla="*/ 1911611952 w 548"/>
                <a:gd name="T41" fmla="*/ 307791262 h 416"/>
                <a:gd name="T42" fmla="*/ 1846223619 w 548"/>
                <a:gd name="T43" fmla="*/ 184675150 h 416"/>
                <a:gd name="T44" fmla="*/ 1619293294 w 548"/>
                <a:gd name="T45" fmla="*/ 277011744 h 416"/>
                <a:gd name="T46" fmla="*/ 1492364501 w 548"/>
                <a:gd name="T47" fmla="*/ 277011744 h 416"/>
                <a:gd name="T48" fmla="*/ 1457747379 w 548"/>
                <a:gd name="T49" fmla="*/ 184675150 h 416"/>
                <a:gd name="T50" fmla="*/ 1326974636 w 548"/>
                <a:gd name="T51" fmla="*/ 215454668 h 416"/>
                <a:gd name="T52" fmla="*/ 1230817054 w 548"/>
                <a:gd name="T53" fmla="*/ 153895631 h 416"/>
                <a:gd name="T54" fmla="*/ 1134659471 w 548"/>
                <a:gd name="T55" fmla="*/ 61559037 h 416"/>
                <a:gd name="T56" fmla="*/ 1003884767 w 548"/>
                <a:gd name="T57" fmla="*/ 0 h 416"/>
                <a:gd name="T58" fmla="*/ 873110063 w 548"/>
                <a:gd name="T59" fmla="*/ 30779519 h 416"/>
                <a:gd name="T60" fmla="*/ 746183231 w 548"/>
                <a:gd name="T61" fmla="*/ 184675150 h 416"/>
                <a:gd name="T62" fmla="*/ 746183231 w 548"/>
                <a:gd name="T63" fmla="*/ 338570781 h 416"/>
                <a:gd name="T64" fmla="*/ 615408527 w 548"/>
                <a:gd name="T65" fmla="*/ 369350299 h 416"/>
                <a:gd name="T66" fmla="*/ 550020194 w 548"/>
                <a:gd name="T67" fmla="*/ 492466412 h 416"/>
                <a:gd name="T68" fmla="*/ 419247451 w 548"/>
                <a:gd name="T69" fmla="*/ 461686893 h 416"/>
                <a:gd name="T70" fmla="*/ 323089869 w 548"/>
                <a:gd name="T71" fmla="*/ 400129818 h 416"/>
                <a:gd name="T72" fmla="*/ 161543954 w 548"/>
                <a:gd name="T73" fmla="*/ 523245930 h 416"/>
                <a:gd name="T74" fmla="*/ 30771211 w 548"/>
                <a:gd name="T75" fmla="*/ 554025449 h 416"/>
                <a:gd name="T76" fmla="*/ 0 w 548"/>
                <a:gd name="T77" fmla="*/ 554025449 h 416"/>
                <a:gd name="T78" fmla="*/ 0 w 548"/>
                <a:gd name="T79" fmla="*/ 584804967 h 416"/>
                <a:gd name="T80" fmla="*/ 130774704 w 548"/>
                <a:gd name="T81" fmla="*/ 831037192 h 416"/>
                <a:gd name="T82" fmla="*/ 323089869 w 548"/>
                <a:gd name="T83" fmla="*/ 584804967 h 416"/>
                <a:gd name="T84" fmla="*/ 323089869 w 548"/>
                <a:gd name="T85" fmla="*/ 831037192 h 416"/>
                <a:gd name="T86" fmla="*/ 484633823 w 548"/>
                <a:gd name="T87" fmla="*/ 738700598 h 416"/>
                <a:gd name="T88" fmla="*/ 484633823 w 548"/>
                <a:gd name="T89" fmla="*/ 923375748 h 416"/>
                <a:gd name="T90" fmla="*/ 680794898 w 548"/>
                <a:gd name="T91" fmla="*/ 1015712342 h 416"/>
                <a:gd name="T92" fmla="*/ 615408527 w 548"/>
                <a:gd name="T93" fmla="*/ 1046491860 h 416"/>
                <a:gd name="T94" fmla="*/ 842340813 w 548"/>
                <a:gd name="T95" fmla="*/ 1200387492 h 416"/>
                <a:gd name="T96" fmla="*/ 873110063 w 548"/>
                <a:gd name="T97" fmla="*/ 1292726047 h 416"/>
                <a:gd name="T98" fmla="*/ 973113556 w 548"/>
                <a:gd name="T99" fmla="*/ 1354283123 h 416"/>
                <a:gd name="T100" fmla="*/ 1200045843 w 548"/>
                <a:gd name="T101" fmla="*/ 1385062641 h 416"/>
                <a:gd name="T102" fmla="*/ 1426978129 w 548"/>
                <a:gd name="T103" fmla="*/ 1477401197 h 416"/>
                <a:gd name="T104" fmla="*/ 1200045843 w 548"/>
                <a:gd name="T105" fmla="*/ 1508180715 h 416"/>
                <a:gd name="T106" fmla="*/ 1588522083 w 548"/>
                <a:gd name="T107" fmla="*/ 1600517309 h 416"/>
                <a:gd name="T108" fmla="*/ 1588522083 w 548"/>
                <a:gd name="T109" fmla="*/ 1477401197 h 416"/>
                <a:gd name="T110" fmla="*/ 1492364501 w 548"/>
                <a:gd name="T111" fmla="*/ 1385062641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8" h="416">
                  <a:moveTo>
                    <a:pt x="388" y="360"/>
                  </a:moveTo>
                  <a:lnTo>
                    <a:pt x="379" y="344"/>
                  </a:lnTo>
                  <a:lnTo>
                    <a:pt x="345" y="328"/>
                  </a:lnTo>
                  <a:lnTo>
                    <a:pt x="320" y="296"/>
                  </a:lnTo>
                  <a:lnTo>
                    <a:pt x="270" y="264"/>
                  </a:lnTo>
                  <a:lnTo>
                    <a:pt x="236" y="216"/>
                  </a:lnTo>
                  <a:lnTo>
                    <a:pt x="202" y="200"/>
                  </a:lnTo>
                  <a:lnTo>
                    <a:pt x="219" y="152"/>
                  </a:lnTo>
                  <a:lnTo>
                    <a:pt x="236" y="152"/>
                  </a:lnTo>
                  <a:lnTo>
                    <a:pt x="270" y="168"/>
                  </a:lnTo>
                  <a:lnTo>
                    <a:pt x="278" y="144"/>
                  </a:lnTo>
                  <a:lnTo>
                    <a:pt x="312" y="136"/>
                  </a:lnTo>
                  <a:lnTo>
                    <a:pt x="354" y="144"/>
                  </a:lnTo>
                  <a:lnTo>
                    <a:pt x="404" y="152"/>
                  </a:lnTo>
                  <a:lnTo>
                    <a:pt x="438" y="144"/>
                  </a:lnTo>
                  <a:lnTo>
                    <a:pt x="472" y="152"/>
                  </a:lnTo>
                  <a:lnTo>
                    <a:pt x="522" y="160"/>
                  </a:lnTo>
                  <a:lnTo>
                    <a:pt x="522" y="128"/>
                  </a:lnTo>
                  <a:lnTo>
                    <a:pt x="548" y="120"/>
                  </a:lnTo>
                  <a:lnTo>
                    <a:pt x="522" y="112"/>
                  </a:lnTo>
                  <a:lnTo>
                    <a:pt x="497" y="80"/>
                  </a:lnTo>
                  <a:lnTo>
                    <a:pt x="480" y="48"/>
                  </a:lnTo>
                  <a:lnTo>
                    <a:pt x="421" y="72"/>
                  </a:lnTo>
                  <a:lnTo>
                    <a:pt x="388" y="72"/>
                  </a:lnTo>
                  <a:lnTo>
                    <a:pt x="379" y="48"/>
                  </a:lnTo>
                  <a:lnTo>
                    <a:pt x="345" y="56"/>
                  </a:lnTo>
                  <a:lnTo>
                    <a:pt x="320" y="40"/>
                  </a:lnTo>
                  <a:lnTo>
                    <a:pt x="295" y="16"/>
                  </a:lnTo>
                  <a:lnTo>
                    <a:pt x="261" y="0"/>
                  </a:lnTo>
                  <a:lnTo>
                    <a:pt x="227" y="8"/>
                  </a:lnTo>
                  <a:lnTo>
                    <a:pt x="194" y="48"/>
                  </a:lnTo>
                  <a:lnTo>
                    <a:pt x="194" y="88"/>
                  </a:lnTo>
                  <a:lnTo>
                    <a:pt x="160" y="96"/>
                  </a:lnTo>
                  <a:lnTo>
                    <a:pt x="143" y="128"/>
                  </a:lnTo>
                  <a:lnTo>
                    <a:pt x="109" y="120"/>
                  </a:lnTo>
                  <a:lnTo>
                    <a:pt x="84" y="104"/>
                  </a:lnTo>
                  <a:lnTo>
                    <a:pt x="42" y="136"/>
                  </a:lnTo>
                  <a:lnTo>
                    <a:pt x="8" y="144"/>
                  </a:lnTo>
                  <a:lnTo>
                    <a:pt x="0" y="144"/>
                  </a:lnTo>
                  <a:lnTo>
                    <a:pt x="0" y="152"/>
                  </a:lnTo>
                  <a:lnTo>
                    <a:pt x="34" y="216"/>
                  </a:lnTo>
                  <a:lnTo>
                    <a:pt x="84" y="152"/>
                  </a:lnTo>
                  <a:lnTo>
                    <a:pt x="84" y="216"/>
                  </a:lnTo>
                  <a:lnTo>
                    <a:pt x="126" y="192"/>
                  </a:lnTo>
                  <a:lnTo>
                    <a:pt x="126" y="240"/>
                  </a:lnTo>
                  <a:lnTo>
                    <a:pt x="177" y="264"/>
                  </a:lnTo>
                  <a:lnTo>
                    <a:pt x="160" y="272"/>
                  </a:lnTo>
                  <a:lnTo>
                    <a:pt x="219" y="312"/>
                  </a:lnTo>
                  <a:lnTo>
                    <a:pt x="227" y="336"/>
                  </a:lnTo>
                  <a:lnTo>
                    <a:pt x="253" y="352"/>
                  </a:lnTo>
                  <a:lnTo>
                    <a:pt x="312" y="360"/>
                  </a:lnTo>
                  <a:lnTo>
                    <a:pt x="371" y="384"/>
                  </a:lnTo>
                  <a:lnTo>
                    <a:pt x="312" y="392"/>
                  </a:lnTo>
                  <a:lnTo>
                    <a:pt x="413" y="416"/>
                  </a:lnTo>
                  <a:lnTo>
                    <a:pt x="413" y="384"/>
                  </a:lnTo>
                  <a:lnTo>
                    <a:pt x="388" y="360"/>
                  </a:lnTo>
                  <a:close/>
                </a:path>
              </a:pathLst>
            </a:custGeom>
            <a:solidFill>
              <a:srgbClr val="00A0C6"/>
            </a:solidFill>
            <a:ln w="28575">
              <a:solidFill>
                <a:srgbClr val="000000"/>
              </a:solidFill>
              <a:round/>
              <a:headEnd/>
              <a:tailEnd/>
            </a:ln>
          </p:spPr>
          <p:txBody>
            <a:bodyPr/>
            <a:lstStyle/>
            <a:p>
              <a:endParaRPr lang="en-US"/>
            </a:p>
          </p:txBody>
        </p:sp>
        <p:sp>
          <p:nvSpPr>
            <p:cNvPr id="47" name="Freeform 55"/>
            <p:cNvSpPr>
              <a:spLocks/>
            </p:cNvSpPr>
            <p:nvPr/>
          </p:nvSpPr>
          <p:spPr bwMode="auto">
            <a:xfrm>
              <a:off x="2823641" y="4423567"/>
              <a:ext cx="285562" cy="239735"/>
            </a:xfrm>
            <a:custGeom>
              <a:avLst/>
              <a:gdLst>
                <a:gd name="T0" fmla="*/ 192940273 w 278"/>
                <a:gd name="T1" fmla="*/ 743998512 h 200"/>
                <a:gd name="T2" fmla="*/ 355012145 w 278"/>
                <a:gd name="T3" fmla="*/ 619998760 h 200"/>
                <a:gd name="T4" fmla="*/ 451481300 w 278"/>
                <a:gd name="T5" fmla="*/ 681998636 h 200"/>
                <a:gd name="T6" fmla="*/ 582682807 w 278"/>
                <a:gd name="T7" fmla="*/ 712998574 h 200"/>
                <a:gd name="T8" fmla="*/ 648281596 w 278"/>
                <a:gd name="T9" fmla="*/ 588998822 h 200"/>
                <a:gd name="T10" fmla="*/ 779481139 w 278"/>
                <a:gd name="T11" fmla="*/ 557998884 h 200"/>
                <a:gd name="T12" fmla="*/ 779481139 w 278"/>
                <a:gd name="T13" fmla="*/ 402999194 h 200"/>
                <a:gd name="T14" fmla="*/ 906822623 w 278"/>
                <a:gd name="T15" fmla="*/ 247999504 h 200"/>
                <a:gd name="T16" fmla="*/ 1072752554 w 278"/>
                <a:gd name="T17" fmla="*/ 185999628 h 200"/>
                <a:gd name="T18" fmla="*/ 906822623 w 278"/>
                <a:gd name="T19" fmla="*/ 0 h 200"/>
                <a:gd name="T20" fmla="*/ 875952258 w 278"/>
                <a:gd name="T21" fmla="*/ 30999938 h 200"/>
                <a:gd name="T22" fmla="*/ 875952258 w 278"/>
                <a:gd name="T23" fmla="*/ 123999752 h 200"/>
                <a:gd name="T24" fmla="*/ 713882350 w 278"/>
                <a:gd name="T25" fmla="*/ 154999690 h 200"/>
                <a:gd name="T26" fmla="*/ 517082053 w 278"/>
                <a:gd name="T27" fmla="*/ 154999690 h 200"/>
                <a:gd name="T28" fmla="*/ 389740569 w 278"/>
                <a:gd name="T29" fmla="*/ 247999504 h 200"/>
                <a:gd name="T30" fmla="*/ 162069908 w 278"/>
                <a:gd name="T31" fmla="*/ 247999504 h 200"/>
                <a:gd name="T32" fmla="*/ 30870365 w 278"/>
                <a:gd name="T33" fmla="*/ 278999442 h 200"/>
                <a:gd name="T34" fmla="*/ 0 w 278"/>
                <a:gd name="T35" fmla="*/ 371999256 h 200"/>
                <a:gd name="T36" fmla="*/ 30870365 w 278"/>
                <a:gd name="T37" fmla="*/ 588998822 h 200"/>
                <a:gd name="T38" fmla="*/ 0 w 278"/>
                <a:gd name="T39" fmla="*/ 619998760 h 200"/>
                <a:gd name="T40" fmla="*/ 96471119 w 278"/>
                <a:gd name="T41" fmla="*/ 588998822 h 200"/>
                <a:gd name="T42" fmla="*/ 30870365 w 278"/>
                <a:gd name="T43" fmla="*/ 681998636 h 200"/>
                <a:gd name="T44" fmla="*/ 30870365 w 278"/>
                <a:gd name="T45" fmla="*/ 774998450 h 200"/>
                <a:gd name="T46" fmla="*/ 61740730 w 278"/>
                <a:gd name="T47" fmla="*/ 774998450 h 200"/>
                <a:gd name="T48" fmla="*/ 192940273 w 278"/>
                <a:gd name="T49" fmla="*/ 743998512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8" h="200">
                  <a:moveTo>
                    <a:pt x="50" y="192"/>
                  </a:moveTo>
                  <a:lnTo>
                    <a:pt x="92" y="160"/>
                  </a:lnTo>
                  <a:lnTo>
                    <a:pt x="117" y="176"/>
                  </a:lnTo>
                  <a:lnTo>
                    <a:pt x="151" y="184"/>
                  </a:lnTo>
                  <a:lnTo>
                    <a:pt x="168" y="152"/>
                  </a:lnTo>
                  <a:lnTo>
                    <a:pt x="202" y="144"/>
                  </a:lnTo>
                  <a:lnTo>
                    <a:pt x="202" y="104"/>
                  </a:lnTo>
                  <a:lnTo>
                    <a:pt x="235" y="64"/>
                  </a:lnTo>
                  <a:lnTo>
                    <a:pt x="278" y="48"/>
                  </a:lnTo>
                  <a:lnTo>
                    <a:pt x="235" y="0"/>
                  </a:lnTo>
                  <a:lnTo>
                    <a:pt x="227" y="8"/>
                  </a:lnTo>
                  <a:lnTo>
                    <a:pt x="227" y="32"/>
                  </a:lnTo>
                  <a:lnTo>
                    <a:pt x="185" y="40"/>
                  </a:lnTo>
                  <a:lnTo>
                    <a:pt x="134" y="40"/>
                  </a:lnTo>
                  <a:lnTo>
                    <a:pt x="101" y="64"/>
                  </a:lnTo>
                  <a:lnTo>
                    <a:pt x="42" y="64"/>
                  </a:lnTo>
                  <a:lnTo>
                    <a:pt x="8" y="72"/>
                  </a:lnTo>
                  <a:lnTo>
                    <a:pt x="0" y="96"/>
                  </a:lnTo>
                  <a:lnTo>
                    <a:pt x="8" y="152"/>
                  </a:lnTo>
                  <a:lnTo>
                    <a:pt x="0" y="160"/>
                  </a:lnTo>
                  <a:lnTo>
                    <a:pt x="25" y="152"/>
                  </a:lnTo>
                  <a:lnTo>
                    <a:pt x="8" y="176"/>
                  </a:lnTo>
                  <a:lnTo>
                    <a:pt x="8" y="200"/>
                  </a:lnTo>
                  <a:lnTo>
                    <a:pt x="16" y="200"/>
                  </a:lnTo>
                  <a:lnTo>
                    <a:pt x="50" y="192"/>
                  </a:lnTo>
                  <a:close/>
                </a:path>
              </a:pathLst>
            </a:custGeom>
            <a:solidFill>
              <a:srgbClr val="FFC000"/>
            </a:solidFill>
            <a:ln w="28575">
              <a:solidFill>
                <a:srgbClr val="000000"/>
              </a:solidFill>
              <a:prstDash val="solid"/>
              <a:round/>
              <a:headEnd/>
              <a:tailEnd/>
            </a:ln>
          </p:spPr>
          <p:txBody>
            <a:bodyPr/>
            <a:lstStyle/>
            <a:p>
              <a:endParaRPr lang="en-US"/>
            </a:p>
          </p:txBody>
        </p:sp>
        <p:sp>
          <p:nvSpPr>
            <p:cNvPr id="48" name="Freeform 56"/>
            <p:cNvSpPr>
              <a:spLocks/>
            </p:cNvSpPr>
            <p:nvPr/>
          </p:nvSpPr>
          <p:spPr bwMode="auto">
            <a:xfrm>
              <a:off x="2831942" y="4491234"/>
              <a:ext cx="561992" cy="496870"/>
            </a:xfrm>
            <a:custGeom>
              <a:avLst/>
              <a:gdLst>
                <a:gd name="T0" fmla="*/ 1492364501 w 548"/>
                <a:gd name="T1" fmla="*/ 1385062641 h 416"/>
                <a:gd name="T2" fmla="*/ 1457747379 w 548"/>
                <a:gd name="T3" fmla="*/ 1323505566 h 416"/>
                <a:gd name="T4" fmla="*/ 1326974636 w 548"/>
                <a:gd name="T5" fmla="*/ 1261946529 h 416"/>
                <a:gd name="T6" fmla="*/ 1230817054 w 548"/>
                <a:gd name="T7" fmla="*/ 1138830416 h 416"/>
                <a:gd name="T8" fmla="*/ 1038501889 w 548"/>
                <a:gd name="T9" fmla="*/ 1015712342 h 416"/>
                <a:gd name="T10" fmla="*/ 907727185 w 548"/>
                <a:gd name="T11" fmla="*/ 831037192 h 416"/>
                <a:gd name="T12" fmla="*/ 776952481 w 548"/>
                <a:gd name="T13" fmla="*/ 769480117 h 416"/>
                <a:gd name="T14" fmla="*/ 842340813 w 548"/>
                <a:gd name="T15" fmla="*/ 584804967 h 416"/>
                <a:gd name="T16" fmla="*/ 907727185 w 548"/>
                <a:gd name="T17" fmla="*/ 584804967 h 416"/>
                <a:gd name="T18" fmla="*/ 1038501889 w 548"/>
                <a:gd name="T19" fmla="*/ 646362043 h 416"/>
                <a:gd name="T20" fmla="*/ 1069271139 w 548"/>
                <a:gd name="T21" fmla="*/ 554025449 h 416"/>
                <a:gd name="T22" fmla="*/ 1200045843 w 548"/>
                <a:gd name="T23" fmla="*/ 523245930 h 416"/>
                <a:gd name="T24" fmla="*/ 1361589797 w 548"/>
                <a:gd name="T25" fmla="*/ 554025449 h 416"/>
                <a:gd name="T26" fmla="*/ 1553904961 w 548"/>
                <a:gd name="T27" fmla="*/ 584804967 h 416"/>
                <a:gd name="T28" fmla="*/ 1684679665 w 548"/>
                <a:gd name="T29" fmla="*/ 554025449 h 416"/>
                <a:gd name="T30" fmla="*/ 1815454370 w 548"/>
                <a:gd name="T31" fmla="*/ 584804967 h 416"/>
                <a:gd name="T32" fmla="*/ 2007769534 w 548"/>
                <a:gd name="T33" fmla="*/ 615584486 h 416"/>
                <a:gd name="T34" fmla="*/ 2007769534 w 548"/>
                <a:gd name="T35" fmla="*/ 492466412 h 416"/>
                <a:gd name="T36" fmla="*/ 2107773028 w 548"/>
                <a:gd name="T37" fmla="*/ 461686893 h 416"/>
                <a:gd name="T38" fmla="*/ 2007769534 w 548"/>
                <a:gd name="T39" fmla="*/ 430909336 h 416"/>
                <a:gd name="T40" fmla="*/ 1911611952 w 548"/>
                <a:gd name="T41" fmla="*/ 307791262 h 416"/>
                <a:gd name="T42" fmla="*/ 1846223619 w 548"/>
                <a:gd name="T43" fmla="*/ 184675150 h 416"/>
                <a:gd name="T44" fmla="*/ 1619293294 w 548"/>
                <a:gd name="T45" fmla="*/ 277011744 h 416"/>
                <a:gd name="T46" fmla="*/ 1492364501 w 548"/>
                <a:gd name="T47" fmla="*/ 277011744 h 416"/>
                <a:gd name="T48" fmla="*/ 1457747379 w 548"/>
                <a:gd name="T49" fmla="*/ 184675150 h 416"/>
                <a:gd name="T50" fmla="*/ 1326974636 w 548"/>
                <a:gd name="T51" fmla="*/ 215454668 h 416"/>
                <a:gd name="T52" fmla="*/ 1230817054 w 548"/>
                <a:gd name="T53" fmla="*/ 153895631 h 416"/>
                <a:gd name="T54" fmla="*/ 1134659471 w 548"/>
                <a:gd name="T55" fmla="*/ 61559037 h 416"/>
                <a:gd name="T56" fmla="*/ 1003884767 w 548"/>
                <a:gd name="T57" fmla="*/ 0 h 416"/>
                <a:gd name="T58" fmla="*/ 873110063 w 548"/>
                <a:gd name="T59" fmla="*/ 30779519 h 416"/>
                <a:gd name="T60" fmla="*/ 746183231 w 548"/>
                <a:gd name="T61" fmla="*/ 184675150 h 416"/>
                <a:gd name="T62" fmla="*/ 746183231 w 548"/>
                <a:gd name="T63" fmla="*/ 338570781 h 416"/>
                <a:gd name="T64" fmla="*/ 615408527 w 548"/>
                <a:gd name="T65" fmla="*/ 369350299 h 416"/>
                <a:gd name="T66" fmla="*/ 550020194 w 548"/>
                <a:gd name="T67" fmla="*/ 492466412 h 416"/>
                <a:gd name="T68" fmla="*/ 419247451 w 548"/>
                <a:gd name="T69" fmla="*/ 461686893 h 416"/>
                <a:gd name="T70" fmla="*/ 323089869 w 548"/>
                <a:gd name="T71" fmla="*/ 400129818 h 416"/>
                <a:gd name="T72" fmla="*/ 161543954 w 548"/>
                <a:gd name="T73" fmla="*/ 523245930 h 416"/>
                <a:gd name="T74" fmla="*/ 30771211 w 548"/>
                <a:gd name="T75" fmla="*/ 554025449 h 416"/>
                <a:gd name="T76" fmla="*/ 0 w 548"/>
                <a:gd name="T77" fmla="*/ 554025449 h 416"/>
                <a:gd name="T78" fmla="*/ 0 w 548"/>
                <a:gd name="T79" fmla="*/ 584804967 h 416"/>
                <a:gd name="T80" fmla="*/ 130774704 w 548"/>
                <a:gd name="T81" fmla="*/ 831037192 h 416"/>
                <a:gd name="T82" fmla="*/ 323089869 w 548"/>
                <a:gd name="T83" fmla="*/ 584804967 h 416"/>
                <a:gd name="T84" fmla="*/ 323089869 w 548"/>
                <a:gd name="T85" fmla="*/ 831037192 h 416"/>
                <a:gd name="T86" fmla="*/ 484633823 w 548"/>
                <a:gd name="T87" fmla="*/ 738700598 h 416"/>
                <a:gd name="T88" fmla="*/ 484633823 w 548"/>
                <a:gd name="T89" fmla="*/ 923375748 h 416"/>
                <a:gd name="T90" fmla="*/ 680794898 w 548"/>
                <a:gd name="T91" fmla="*/ 1015712342 h 416"/>
                <a:gd name="T92" fmla="*/ 615408527 w 548"/>
                <a:gd name="T93" fmla="*/ 1046491860 h 416"/>
                <a:gd name="T94" fmla="*/ 842340813 w 548"/>
                <a:gd name="T95" fmla="*/ 1200387492 h 416"/>
                <a:gd name="T96" fmla="*/ 873110063 w 548"/>
                <a:gd name="T97" fmla="*/ 1292726047 h 416"/>
                <a:gd name="T98" fmla="*/ 973113556 w 548"/>
                <a:gd name="T99" fmla="*/ 1354283123 h 416"/>
                <a:gd name="T100" fmla="*/ 1200045843 w 548"/>
                <a:gd name="T101" fmla="*/ 1385062641 h 416"/>
                <a:gd name="T102" fmla="*/ 1426978129 w 548"/>
                <a:gd name="T103" fmla="*/ 1477401197 h 416"/>
                <a:gd name="T104" fmla="*/ 1200045843 w 548"/>
                <a:gd name="T105" fmla="*/ 1508180715 h 416"/>
                <a:gd name="T106" fmla="*/ 1588522083 w 548"/>
                <a:gd name="T107" fmla="*/ 1600517309 h 416"/>
                <a:gd name="T108" fmla="*/ 1588522083 w 548"/>
                <a:gd name="T109" fmla="*/ 1477401197 h 416"/>
                <a:gd name="T110" fmla="*/ 1492364501 w 548"/>
                <a:gd name="T111" fmla="*/ 1385062641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8" h="416">
                  <a:moveTo>
                    <a:pt x="388" y="360"/>
                  </a:moveTo>
                  <a:lnTo>
                    <a:pt x="379" y="344"/>
                  </a:lnTo>
                  <a:lnTo>
                    <a:pt x="345" y="328"/>
                  </a:lnTo>
                  <a:lnTo>
                    <a:pt x="320" y="296"/>
                  </a:lnTo>
                  <a:lnTo>
                    <a:pt x="270" y="264"/>
                  </a:lnTo>
                  <a:lnTo>
                    <a:pt x="236" y="216"/>
                  </a:lnTo>
                  <a:lnTo>
                    <a:pt x="202" y="200"/>
                  </a:lnTo>
                  <a:lnTo>
                    <a:pt x="219" y="152"/>
                  </a:lnTo>
                  <a:lnTo>
                    <a:pt x="236" y="152"/>
                  </a:lnTo>
                  <a:lnTo>
                    <a:pt x="270" y="168"/>
                  </a:lnTo>
                  <a:lnTo>
                    <a:pt x="278" y="144"/>
                  </a:lnTo>
                  <a:lnTo>
                    <a:pt x="312" y="136"/>
                  </a:lnTo>
                  <a:lnTo>
                    <a:pt x="354" y="144"/>
                  </a:lnTo>
                  <a:lnTo>
                    <a:pt x="404" y="152"/>
                  </a:lnTo>
                  <a:lnTo>
                    <a:pt x="438" y="144"/>
                  </a:lnTo>
                  <a:lnTo>
                    <a:pt x="472" y="152"/>
                  </a:lnTo>
                  <a:lnTo>
                    <a:pt x="522" y="160"/>
                  </a:lnTo>
                  <a:lnTo>
                    <a:pt x="522" y="128"/>
                  </a:lnTo>
                  <a:lnTo>
                    <a:pt x="548" y="120"/>
                  </a:lnTo>
                  <a:lnTo>
                    <a:pt x="522" y="112"/>
                  </a:lnTo>
                  <a:lnTo>
                    <a:pt x="497" y="80"/>
                  </a:lnTo>
                  <a:lnTo>
                    <a:pt x="480" y="48"/>
                  </a:lnTo>
                  <a:lnTo>
                    <a:pt x="421" y="72"/>
                  </a:lnTo>
                  <a:lnTo>
                    <a:pt x="388" y="72"/>
                  </a:lnTo>
                  <a:lnTo>
                    <a:pt x="379" y="48"/>
                  </a:lnTo>
                  <a:lnTo>
                    <a:pt x="345" y="56"/>
                  </a:lnTo>
                  <a:lnTo>
                    <a:pt x="320" y="40"/>
                  </a:lnTo>
                  <a:lnTo>
                    <a:pt x="295" y="16"/>
                  </a:lnTo>
                  <a:lnTo>
                    <a:pt x="261" y="0"/>
                  </a:lnTo>
                  <a:lnTo>
                    <a:pt x="227" y="8"/>
                  </a:lnTo>
                  <a:lnTo>
                    <a:pt x="194" y="48"/>
                  </a:lnTo>
                  <a:lnTo>
                    <a:pt x="194" y="88"/>
                  </a:lnTo>
                  <a:lnTo>
                    <a:pt x="160" y="96"/>
                  </a:lnTo>
                  <a:lnTo>
                    <a:pt x="143" y="128"/>
                  </a:lnTo>
                  <a:lnTo>
                    <a:pt x="109" y="120"/>
                  </a:lnTo>
                  <a:lnTo>
                    <a:pt x="84" y="104"/>
                  </a:lnTo>
                  <a:lnTo>
                    <a:pt x="42" y="136"/>
                  </a:lnTo>
                  <a:lnTo>
                    <a:pt x="8" y="144"/>
                  </a:lnTo>
                  <a:lnTo>
                    <a:pt x="0" y="144"/>
                  </a:lnTo>
                  <a:lnTo>
                    <a:pt x="0" y="152"/>
                  </a:lnTo>
                  <a:lnTo>
                    <a:pt x="34" y="216"/>
                  </a:lnTo>
                  <a:lnTo>
                    <a:pt x="84" y="152"/>
                  </a:lnTo>
                  <a:lnTo>
                    <a:pt x="84" y="216"/>
                  </a:lnTo>
                  <a:lnTo>
                    <a:pt x="126" y="192"/>
                  </a:lnTo>
                  <a:lnTo>
                    <a:pt x="126" y="240"/>
                  </a:lnTo>
                  <a:lnTo>
                    <a:pt x="177" y="264"/>
                  </a:lnTo>
                  <a:lnTo>
                    <a:pt x="160" y="272"/>
                  </a:lnTo>
                  <a:lnTo>
                    <a:pt x="219" y="312"/>
                  </a:lnTo>
                  <a:lnTo>
                    <a:pt x="227" y="336"/>
                  </a:lnTo>
                  <a:lnTo>
                    <a:pt x="253" y="352"/>
                  </a:lnTo>
                  <a:lnTo>
                    <a:pt x="312" y="360"/>
                  </a:lnTo>
                  <a:lnTo>
                    <a:pt x="371" y="384"/>
                  </a:lnTo>
                  <a:lnTo>
                    <a:pt x="312" y="392"/>
                  </a:lnTo>
                  <a:lnTo>
                    <a:pt x="413" y="416"/>
                  </a:lnTo>
                  <a:lnTo>
                    <a:pt x="413" y="384"/>
                  </a:lnTo>
                  <a:lnTo>
                    <a:pt x="388" y="360"/>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57"/>
            <p:cNvSpPr>
              <a:spLocks/>
            </p:cNvSpPr>
            <p:nvPr/>
          </p:nvSpPr>
          <p:spPr bwMode="auto">
            <a:xfrm>
              <a:off x="3039472" y="4653635"/>
              <a:ext cx="397628" cy="381837"/>
            </a:xfrm>
            <a:custGeom>
              <a:avLst/>
              <a:gdLst>
                <a:gd name="T0" fmla="*/ 1102342623 w 388"/>
                <a:gd name="T1" fmla="*/ 1013739439 h 320"/>
                <a:gd name="T2" fmla="*/ 1198364236 w 388"/>
                <a:gd name="T3" fmla="*/ 952300982 h 320"/>
                <a:gd name="T4" fmla="*/ 1229092328 w 388"/>
                <a:gd name="T5" fmla="*/ 829424068 h 320"/>
                <a:gd name="T6" fmla="*/ 1328955198 w 388"/>
                <a:gd name="T7" fmla="*/ 829424068 h 320"/>
                <a:gd name="T8" fmla="*/ 1294387809 w 388"/>
                <a:gd name="T9" fmla="*/ 737265403 h 320"/>
                <a:gd name="T10" fmla="*/ 1490274252 w 388"/>
                <a:gd name="T11" fmla="*/ 675826946 h 320"/>
                <a:gd name="T12" fmla="*/ 1390411382 w 388"/>
                <a:gd name="T13" fmla="*/ 522229824 h 320"/>
                <a:gd name="T14" fmla="*/ 1490274252 w 388"/>
                <a:gd name="T15" fmla="*/ 460791367 h 320"/>
                <a:gd name="T16" fmla="*/ 1328955198 w 388"/>
                <a:gd name="T17" fmla="*/ 368632702 h 320"/>
                <a:gd name="T18" fmla="*/ 1294387809 w 388"/>
                <a:gd name="T19" fmla="*/ 245755788 h 320"/>
                <a:gd name="T20" fmla="*/ 1294387809 w 388"/>
                <a:gd name="T21" fmla="*/ 122876914 h 320"/>
                <a:gd name="T22" fmla="*/ 1167638104 w 388"/>
                <a:gd name="T23" fmla="*/ 122876914 h 320"/>
                <a:gd name="T24" fmla="*/ 1133068755 w 388"/>
                <a:gd name="T25" fmla="*/ 61438457 h 320"/>
                <a:gd name="T26" fmla="*/ 1037047142 w 388"/>
                <a:gd name="T27" fmla="*/ 61438457 h 320"/>
                <a:gd name="T28" fmla="*/ 906456180 w 388"/>
                <a:gd name="T29" fmla="*/ 30720208 h 320"/>
                <a:gd name="T30" fmla="*/ 775865218 w 388"/>
                <a:gd name="T31" fmla="*/ 61438457 h 320"/>
                <a:gd name="T32" fmla="*/ 583818072 w 388"/>
                <a:gd name="T33" fmla="*/ 30720208 h 320"/>
                <a:gd name="T34" fmla="*/ 422500978 w 388"/>
                <a:gd name="T35" fmla="*/ 0 h 320"/>
                <a:gd name="T36" fmla="*/ 291910016 w 388"/>
                <a:gd name="T37" fmla="*/ 30720208 h 320"/>
                <a:gd name="T38" fmla="*/ 261181924 w 388"/>
                <a:gd name="T39" fmla="*/ 122876914 h 320"/>
                <a:gd name="T40" fmla="*/ 130590962 w 388"/>
                <a:gd name="T41" fmla="*/ 61438457 h 320"/>
                <a:gd name="T42" fmla="*/ 65295481 w 388"/>
                <a:gd name="T43" fmla="*/ 61438457 h 320"/>
                <a:gd name="T44" fmla="*/ 0 w 388"/>
                <a:gd name="T45" fmla="*/ 245755788 h 320"/>
                <a:gd name="T46" fmla="*/ 130590962 w 388"/>
                <a:gd name="T47" fmla="*/ 307194245 h 320"/>
                <a:gd name="T48" fmla="*/ 261181924 w 388"/>
                <a:gd name="T49" fmla="*/ 491509616 h 320"/>
                <a:gd name="T50" fmla="*/ 453227110 w 388"/>
                <a:gd name="T51" fmla="*/ 614388489 h 320"/>
                <a:gd name="T52" fmla="*/ 549250683 w 388"/>
                <a:gd name="T53" fmla="*/ 737265403 h 320"/>
                <a:gd name="T54" fmla="*/ 679841645 w 388"/>
                <a:gd name="T55" fmla="*/ 798703860 h 320"/>
                <a:gd name="T56" fmla="*/ 714409034 w 388"/>
                <a:gd name="T57" fmla="*/ 860142317 h 320"/>
                <a:gd name="T58" fmla="*/ 810432607 w 388"/>
                <a:gd name="T59" fmla="*/ 952300982 h 320"/>
                <a:gd name="T60" fmla="*/ 810432607 w 388"/>
                <a:gd name="T61" fmla="*/ 1075177896 h 320"/>
                <a:gd name="T62" fmla="*/ 1133068755 w 388"/>
                <a:gd name="T63" fmla="*/ 1228775019 h 320"/>
                <a:gd name="T64" fmla="*/ 1133068755 w 388"/>
                <a:gd name="T65" fmla="*/ 1075177896 h 320"/>
                <a:gd name="T66" fmla="*/ 1102342623 w 388"/>
                <a:gd name="T67" fmla="*/ 1013739439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chemeClr val="accent5">
                <a:lumMod val="60000"/>
                <a:lumOff val="40000"/>
              </a:schemeClr>
            </a:solidFill>
            <a:ln w="28575">
              <a:solidFill>
                <a:schemeClr val="tx1"/>
              </a:solidFill>
            </a:ln>
          </p:spPr>
          <p:txBody>
            <a:bodyPr/>
            <a:lstStyle/>
            <a:p>
              <a:endParaRPr lang="en-US"/>
            </a:p>
          </p:txBody>
        </p:sp>
        <p:sp>
          <p:nvSpPr>
            <p:cNvPr id="50" name="Freeform 58" descr="Dashed horizontal"/>
            <p:cNvSpPr>
              <a:spLocks/>
            </p:cNvSpPr>
            <p:nvPr/>
          </p:nvSpPr>
          <p:spPr bwMode="auto">
            <a:xfrm>
              <a:off x="3065206" y="4137431"/>
              <a:ext cx="587726" cy="439837"/>
            </a:xfrm>
            <a:custGeom>
              <a:avLst/>
              <a:gdLst>
                <a:gd name="T0" fmla="*/ 1135028655 w 573"/>
                <a:gd name="T1" fmla="*/ 1232835192 h 368"/>
                <a:gd name="T2" fmla="*/ 1265846236 w 573"/>
                <a:gd name="T3" fmla="*/ 1171193236 h 368"/>
                <a:gd name="T4" fmla="*/ 1462070644 w 573"/>
                <a:gd name="T5" fmla="*/ 1171193236 h 368"/>
                <a:gd name="T6" fmla="*/ 1589039725 w 573"/>
                <a:gd name="T7" fmla="*/ 1109551280 h 368"/>
                <a:gd name="T8" fmla="*/ 1689077160 w 573"/>
                <a:gd name="T9" fmla="*/ 1047911287 h 368"/>
                <a:gd name="T10" fmla="*/ 1750637451 w 573"/>
                <a:gd name="T11" fmla="*/ 1017089328 h 368"/>
                <a:gd name="T12" fmla="*/ 1785266096 w 573"/>
                <a:gd name="T13" fmla="*/ 862985420 h 368"/>
                <a:gd name="T14" fmla="*/ 1816046241 w 573"/>
                <a:gd name="T15" fmla="*/ 770521504 h 368"/>
                <a:gd name="T16" fmla="*/ 1916081714 w 573"/>
                <a:gd name="T17" fmla="*/ 647239555 h 368"/>
                <a:gd name="T18" fmla="*/ 2012270650 w 573"/>
                <a:gd name="T19" fmla="*/ 431491728 h 368"/>
                <a:gd name="T20" fmla="*/ 2108459585 w 573"/>
                <a:gd name="T21" fmla="*/ 277387820 h 368"/>
                <a:gd name="T22" fmla="*/ 2147483647 w 573"/>
                <a:gd name="T23" fmla="*/ 184925868 h 368"/>
                <a:gd name="T24" fmla="*/ 2108459585 w 573"/>
                <a:gd name="T25" fmla="*/ 92461952 h 368"/>
                <a:gd name="T26" fmla="*/ 1977642005 w 573"/>
                <a:gd name="T27" fmla="*/ 0 h 368"/>
                <a:gd name="T28" fmla="*/ 1816046241 w 573"/>
                <a:gd name="T29" fmla="*/ 30819997 h 368"/>
                <a:gd name="T30" fmla="*/ 1719857305 w 573"/>
                <a:gd name="T31" fmla="*/ 0 h 368"/>
                <a:gd name="T32" fmla="*/ 1558259580 w 573"/>
                <a:gd name="T33" fmla="*/ 30819997 h 368"/>
                <a:gd name="T34" fmla="*/ 1427442000 w 573"/>
                <a:gd name="T35" fmla="*/ 30819997 h 368"/>
                <a:gd name="T36" fmla="*/ 1265846236 w 573"/>
                <a:gd name="T37" fmla="*/ 215745864 h 368"/>
                <a:gd name="T38" fmla="*/ 1104248510 w 573"/>
                <a:gd name="T39" fmla="*/ 184925868 h 368"/>
                <a:gd name="T40" fmla="*/ 1073468364 w 573"/>
                <a:gd name="T41" fmla="*/ 246567824 h 368"/>
                <a:gd name="T42" fmla="*/ 877241994 w 573"/>
                <a:gd name="T43" fmla="*/ 308209779 h 368"/>
                <a:gd name="T44" fmla="*/ 877241994 w 573"/>
                <a:gd name="T45" fmla="*/ 431491728 h 368"/>
                <a:gd name="T46" fmla="*/ 423230924 w 573"/>
                <a:gd name="T47" fmla="*/ 493133684 h 368"/>
                <a:gd name="T48" fmla="*/ 327041989 w 573"/>
                <a:gd name="T49" fmla="*/ 431491728 h 368"/>
                <a:gd name="T50" fmla="*/ 261633199 w 573"/>
                <a:gd name="T51" fmla="*/ 400671732 h 368"/>
                <a:gd name="T52" fmla="*/ 261633199 w 573"/>
                <a:gd name="T53" fmla="*/ 493133684 h 368"/>
                <a:gd name="T54" fmla="*/ 100035473 w 573"/>
                <a:gd name="T55" fmla="*/ 554775640 h 368"/>
                <a:gd name="T56" fmla="*/ 100035473 w 573"/>
                <a:gd name="T57" fmla="*/ 708881511 h 368"/>
                <a:gd name="T58" fmla="*/ 65408790 w 573"/>
                <a:gd name="T59" fmla="*/ 862985420 h 368"/>
                <a:gd name="T60" fmla="*/ 0 w 573"/>
                <a:gd name="T61" fmla="*/ 924627375 h 368"/>
                <a:gd name="T62" fmla="*/ 165444263 w 573"/>
                <a:gd name="T63" fmla="*/ 1109551280 h 368"/>
                <a:gd name="T64" fmla="*/ 130817580 w 573"/>
                <a:gd name="T65" fmla="*/ 1140373240 h 368"/>
                <a:gd name="T66" fmla="*/ 261633199 w 573"/>
                <a:gd name="T67" fmla="*/ 1202015196 h 368"/>
                <a:gd name="T68" fmla="*/ 357822134 w 573"/>
                <a:gd name="T69" fmla="*/ 1294477148 h 368"/>
                <a:gd name="T70" fmla="*/ 454011070 w 573"/>
                <a:gd name="T71" fmla="*/ 1356119104 h 368"/>
                <a:gd name="T72" fmla="*/ 584828650 w 573"/>
                <a:gd name="T73" fmla="*/ 1325299107 h 368"/>
                <a:gd name="T74" fmla="*/ 619455333 w 573"/>
                <a:gd name="T75" fmla="*/ 1417761060 h 368"/>
                <a:gd name="T76" fmla="*/ 746426376 w 573"/>
                <a:gd name="T77" fmla="*/ 1417761060 h 368"/>
                <a:gd name="T78" fmla="*/ 973430930 w 573"/>
                <a:gd name="T79" fmla="*/ 1325299107 h 368"/>
                <a:gd name="T80" fmla="*/ 1008059574 w 573"/>
                <a:gd name="T81" fmla="*/ 1325299107 h 368"/>
                <a:gd name="T82" fmla="*/ 1038839720 w 573"/>
                <a:gd name="T83" fmla="*/ 1232835192 h 368"/>
                <a:gd name="T84" fmla="*/ 1135028655 w 573"/>
                <a:gd name="T85" fmla="*/ 1232835192 h 3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368">
                  <a:moveTo>
                    <a:pt x="295" y="320"/>
                  </a:moveTo>
                  <a:lnTo>
                    <a:pt x="329" y="304"/>
                  </a:lnTo>
                  <a:lnTo>
                    <a:pt x="380" y="304"/>
                  </a:lnTo>
                  <a:lnTo>
                    <a:pt x="413" y="288"/>
                  </a:lnTo>
                  <a:lnTo>
                    <a:pt x="439" y="272"/>
                  </a:lnTo>
                  <a:lnTo>
                    <a:pt x="455" y="264"/>
                  </a:lnTo>
                  <a:lnTo>
                    <a:pt x="464" y="224"/>
                  </a:lnTo>
                  <a:lnTo>
                    <a:pt x="472" y="200"/>
                  </a:lnTo>
                  <a:lnTo>
                    <a:pt x="498" y="168"/>
                  </a:lnTo>
                  <a:lnTo>
                    <a:pt x="523" y="112"/>
                  </a:lnTo>
                  <a:lnTo>
                    <a:pt x="548" y="72"/>
                  </a:lnTo>
                  <a:lnTo>
                    <a:pt x="573" y="48"/>
                  </a:lnTo>
                  <a:lnTo>
                    <a:pt x="548" y="24"/>
                  </a:lnTo>
                  <a:lnTo>
                    <a:pt x="514" y="0"/>
                  </a:lnTo>
                  <a:lnTo>
                    <a:pt x="472" y="8"/>
                  </a:lnTo>
                  <a:lnTo>
                    <a:pt x="447" y="0"/>
                  </a:lnTo>
                  <a:lnTo>
                    <a:pt x="405" y="8"/>
                  </a:lnTo>
                  <a:lnTo>
                    <a:pt x="371" y="8"/>
                  </a:lnTo>
                  <a:lnTo>
                    <a:pt x="329" y="56"/>
                  </a:lnTo>
                  <a:lnTo>
                    <a:pt x="287" y="48"/>
                  </a:lnTo>
                  <a:lnTo>
                    <a:pt x="279" y="64"/>
                  </a:lnTo>
                  <a:lnTo>
                    <a:pt x="228" y="80"/>
                  </a:lnTo>
                  <a:lnTo>
                    <a:pt x="228" y="112"/>
                  </a:lnTo>
                  <a:lnTo>
                    <a:pt x="110" y="128"/>
                  </a:lnTo>
                  <a:lnTo>
                    <a:pt x="85" y="112"/>
                  </a:lnTo>
                  <a:lnTo>
                    <a:pt x="68" y="104"/>
                  </a:lnTo>
                  <a:lnTo>
                    <a:pt x="68" y="128"/>
                  </a:lnTo>
                  <a:lnTo>
                    <a:pt x="26" y="144"/>
                  </a:lnTo>
                  <a:lnTo>
                    <a:pt x="26" y="184"/>
                  </a:lnTo>
                  <a:lnTo>
                    <a:pt x="17" y="224"/>
                  </a:lnTo>
                  <a:lnTo>
                    <a:pt x="0" y="240"/>
                  </a:lnTo>
                  <a:lnTo>
                    <a:pt x="43" y="288"/>
                  </a:lnTo>
                  <a:lnTo>
                    <a:pt x="34" y="296"/>
                  </a:lnTo>
                  <a:lnTo>
                    <a:pt x="68" y="312"/>
                  </a:lnTo>
                  <a:lnTo>
                    <a:pt x="93" y="336"/>
                  </a:lnTo>
                  <a:lnTo>
                    <a:pt x="118" y="352"/>
                  </a:lnTo>
                  <a:lnTo>
                    <a:pt x="152" y="344"/>
                  </a:lnTo>
                  <a:lnTo>
                    <a:pt x="161" y="368"/>
                  </a:lnTo>
                  <a:lnTo>
                    <a:pt x="194" y="368"/>
                  </a:lnTo>
                  <a:lnTo>
                    <a:pt x="253" y="344"/>
                  </a:lnTo>
                  <a:lnTo>
                    <a:pt x="262" y="344"/>
                  </a:lnTo>
                  <a:lnTo>
                    <a:pt x="270" y="320"/>
                  </a:lnTo>
                  <a:lnTo>
                    <a:pt x="295" y="320"/>
                  </a:lnTo>
                  <a:close/>
                </a:path>
              </a:pathLst>
            </a:custGeom>
            <a:pattFill prst="dashHorz">
              <a:fgClr>
                <a:schemeClr val="tx1"/>
              </a:fgClr>
              <a:bgClr>
                <a:srgbClr val="CC66FF"/>
              </a:bgClr>
            </a:pattFill>
            <a:ln w="28575">
              <a:solidFill>
                <a:srgbClr val="000000"/>
              </a:solidFill>
              <a:round/>
              <a:headEnd/>
              <a:tailEnd/>
            </a:ln>
          </p:spPr>
          <p:txBody>
            <a:bodyPr/>
            <a:lstStyle/>
            <a:p>
              <a:endParaRPr lang="en-US"/>
            </a:p>
          </p:txBody>
        </p:sp>
        <p:sp>
          <p:nvSpPr>
            <p:cNvPr id="51" name="Freeform 59"/>
            <p:cNvSpPr>
              <a:spLocks/>
            </p:cNvSpPr>
            <p:nvPr/>
          </p:nvSpPr>
          <p:spPr bwMode="auto">
            <a:xfrm>
              <a:off x="3039472" y="4653635"/>
              <a:ext cx="397628" cy="381837"/>
            </a:xfrm>
            <a:custGeom>
              <a:avLst/>
              <a:gdLst>
                <a:gd name="T0" fmla="*/ 1102342623 w 388"/>
                <a:gd name="T1" fmla="*/ 1013739439 h 320"/>
                <a:gd name="T2" fmla="*/ 1198364236 w 388"/>
                <a:gd name="T3" fmla="*/ 952300982 h 320"/>
                <a:gd name="T4" fmla="*/ 1229092328 w 388"/>
                <a:gd name="T5" fmla="*/ 829424068 h 320"/>
                <a:gd name="T6" fmla="*/ 1328955198 w 388"/>
                <a:gd name="T7" fmla="*/ 829424068 h 320"/>
                <a:gd name="T8" fmla="*/ 1294387809 w 388"/>
                <a:gd name="T9" fmla="*/ 737265403 h 320"/>
                <a:gd name="T10" fmla="*/ 1490274252 w 388"/>
                <a:gd name="T11" fmla="*/ 675826946 h 320"/>
                <a:gd name="T12" fmla="*/ 1390411382 w 388"/>
                <a:gd name="T13" fmla="*/ 522229824 h 320"/>
                <a:gd name="T14" fmla="*/ 1490274252 w 388"/>
                <a:gd name="T15" fmla="*/ 460791367 h 320"/>
                <a:gd name="T16" fmla="*/ 1328955198 w 388"/>
                <a:gd name="T17" fmla="*/ 368632702 h 320"/>
                <a:gd name="T18" fmla="*/ 1294387809 w 388"/>
                <a:gd name="T19" fmla="*/ 245755788 h 320"/>
                <a:gd name="T20" fmla="*/ 1294387809 w 388"/>
                <a:gd name="T21" fmla="*/ 122876914 h 320"/>
                <a:gd name="T22" fmla="*/ 1167638104 w 388"/>
                <a:gd name="T23" fmla="*/ 122876914 h 320"/>
                <a:gd name="T24" fmla="*/ 1133068755 w 388"/>
                <a:gd name="T25" fmla="*/ 61438457 h 320"/>
                <a:gd name="T26" fmla="*/ 1037047142 w 388"/>
                <a:gd name="T27" fmla="*/ 61438457 h 320"/>
                <a:gd name="T28" fmla="*/ 906456180 w 388"/>
                <a:gd name="T29" fmla="*/ 30720208 h 320"/>
                <a:gd name="T30" fmla="*/ 775865218 w 388"/>
                <a:gd name="T31" fmla="*/ 61438457 h 320"/>
                <a:gd name="T32" fmla="*/ 583818072 w 388"/>
                <a:gd name="T33" fmla="*/ 30720208 h 320"/>
                <a:gd name="T34" fmla="*/ 422500978 w 388"/>
                <a:gd name="T35" fmla="*/ 0 h 320"/>
                <a:gd name="T36" fmla="*/ 291910016 w 388"/>
                <a:gd name="T37" fmla="*/ 30720208 h 320"/>
                <a:gd name="T38" fmla="*/ 261181924 w 388"/>
                <a:gd name="T39" fmla="*/ 122876914 h 320"/>
                <a:gd name="T40" fmla="*/ 130590962 w 388"/>
                <a:gd name="T41" fmla="*/ 61438457 h 320"/>
                <a:gd name="T42" fmla="*/ 65295481 w 388"/>
                <a:gd name="T43" fmla="*/ 61438457 h 320"/>
                <a:gd name="T44" fmla="*/ 0 w 388"/>
                <a:gd name="T45" fmla="*/ 245755788 h 320"/>
                <a:gd name="T46" fmla="*/ 130590962 w 388"/>
                <a:gd name="T47" fmla="*/ 307194245 h 320"/>
                <a:gd name="T48" fmla="*/ 261181924 w 388"/>
                <a:gd name="T49" fmla="*/ 491509616 h 320"/>
                <a:gd name="T50" fmla="*/ 453227110 w 388"/>
                <a:gd name="T51" fmla="*/ 614388489 h 320"/>
                <a:gd name="T52" fmla="*/ 549250683 w 388"/>
                <a:gd name="T53" fmla="*/ 737265403 h 320"/>
                <a:gd name="T54" fmla="*/ 679841645 w 388"/>
                <a:gd name="T55" fmla="*/ 798703860 h 320"/>
                <a:gd name="T56" fmla="*/ 714409034 w 388"/>
                <a:gd name="T57" fmla="*/ 860142317 h 320"/>
                <a:gd name="T58" fmla="*/ 810432607 w 388"/>
                <a:gd name="T59" fmla="*/ 952300982 h 320"/>
                <a:gd name="T60" fmla="*/ 810432607 w 388"/>
                <a:gd name="T61" fmla="*/ 1075177896 h 320"/>
                <a:gd name="T62" fmla="*/ 1133068755 w 388"/>
                <a:gd name="T63" fmla="*/ 1228775019 h 320"/>
                <a:gd name="T64" fmla="*/ 1133068755 w 388"/>
                <a:gd name="T65" fmla="*/ 1075177896 h 320"/>
                <a:gd name="T66" fmla="*/ 1102342623 w 388"/>
                <a:gd name="T67" fmla="*/ 1013739439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60"/>
            <p:cNvSpPr>
              <a:spLocks/>
            </p:cNvSpPr>
            <p:nvPr/>
          </p:nvSpPr>
          <p:spPr bwMode="auto">
            <a:xfrm>
              <a:off x="3065206" y="4137431"/>
              <a:ext cx="587726" cy="439837"/>
            </a:xfrm>
            <a:custGeom>
              <a:avLst/>
              <a:gdLst>
                <a:gd name="T0" fmla="*/ 1135028655 w 573"/>
                <a:gd name="T1" fmla="*/ 1232835192 h 368"/>
                <a:gd name="T2" fmla="*/ 1265846236 w 573"/>
                <a:gd name="T3" fmla="*/ 1171193236 h 368"/>
                <a:gd name="T4" fmla="*/ 1462070644 w 573"/>
                <a:gd name="T5" fmla="*/ 1171193236 h 368"/>
                <a:gd name="T6" fmla="*/ 1589039725 w 573"/>
                <a:gd name="T7" fmla="*/ 1109551280 h 368"/>
                <a:gd name="T8" fmla="*/ 1689077160 w 573"/>
                <a:gd name="T9" fmla="*/ 1047911287 h 368"/>
                <a:gd name="T10" fmla="*/ 1750637451 w 573"/>
                <a:gd name="T11" fmla="*/ 1017089328 h 368"/>
                <a:gd name="T12" fmla="*/ 1785266096 w 573"/>
                <a:gd name="T13" fmla="*/ 862985420 h 368"/>
                <a:gd name="T14" fmla="*/ 1816046241 w 573"/>
                <a:gd name="T15" fmla="*/ 770521504 h 368"/>
                <a:gd name="T16" fmla="*/ 1916081714 w 573"/>
                <a:gd name="T17" fmla="*/ 647239555 h 368"/>
                <a:gd name="T18" fmla="*/ 2012270650 w 573"/>
                <a:gd name="T19" fmla="*/ 431491728 h 368"/>
                <a:gd name="T20" fmla="*/ 2108459585 w 573"/>
                <a:gd name="T21" fmla="*/ 277387820 h 368"/>
                <a:gd name="T22" fmla="*/ 2147483647 w 573"/>
                <a:gd name="T23" fmla="*/ 184925868 h 368"/>
                <a:gd name="T24" fmla="*/ 2108459585 w 573"/>
                <a:gd name="T25" fmla="*/ 92461952 h 368"/>
                <a:gd name="T26" fmla="*/ 1977642005 w 573"/>
                <a:gd name="T27" fmla="*/ 0 h 368"/>
                <a:gd name="T28" fmla="*/ 1816046241 w 573"/>
                <a:gd name="T29" fmla="*/ 30819997 h 368"/>
                <a:gd name="T30" fmla="*/ 1719857305 w 573"/>
                <a:gd name="T31" fmla="*/ 0 h 368"/>
                <a:gd name="T32" fmla="*/ 1558259580 w 573"/>
                <a:gd name="T33" fmla="*/ 30819997 h 368"/>
                <a:gd name="T34" fmla="*/ 1427442000 w 573"/>
                <a:gd name="T35" fmla="*/ 30819997 h 368"/>
                <a:gd name="T36" fmla="*/ 1265846236 w 573"/>
                <a:gd name="T37" fmla="*/ 215745864 h 368"/>
                <a:gd name="T38" fmla="*/ 1104248510 w 573"/>
                <a:gd name="T39" fmla="*/ 184925868 h 368"/>
                <a:gd name="T40" fmla="*/ 1073468364 w 573"/>
                <a:gd name="T41" fmla="*/ 246567824 h 368"/>
                <a:gd name="T42" fmla="*/ 877241994 w 573"/>
                <a:gd name="T43" fmla="*/ 308209779 h 368"/>
                <a:gd name="T44" fmla="*/ 877241994 w 573"/>
                <a:gd name="T45" fmla="*/ 431491728 h 368"/>
                <a:gd name="T46" fmla="*/ 423230924 w 573"/>
                <a:gd name="T47" fmla="*/ 493133684 h 368"/>
                <a:gd name="T48" fmla="*/ 327041989 w 573"/>
                <a:gd name="T49" fmla="*/ 431491728 h 368"/>
                <a:gd name="T50" fmla="*/ 261633199 w 573"/>
                <a:gd name="T51" fmla="*/ 400671732 h 368"/>
                <a:gd name="T52" fmla="*/ 261633199 w 573"/>
                <a:gd name="T53" fmla="*/ 493133684 h 368"/>
                <a:gd name="T54" fmla="*/ 100035473 w 573"/>
                <a:gd name="T55" fmla="*/ 554775640 h 368"/>
                <a:gd name="T56" fmla="*/ 100035473 w 573"/>
                <a:gd name="T57" fmla="*/ 708881511 h 368"/>
                <a:gd name="T58" fmla="*/ 65408790 w 573"/>
                <a:gd name="T59" fmla="*/ 862985420 h 368"/>
                <a:gd name="T60" fmla="*/ 0 w 573"/>
                <a:gd name="T61" fmla="*/ 924627375 h 368"/>
                <a:gd name="T62" fmla="*/ 165444263 w 573"/>
                <a:gd name="T63" fmla="*/ 1109551280 h 368"/>
                <a:gd name="T64" fmla="*/ 130817580 w 573"/>
                <a:gd name="T65" fmla="*/ 1140373240 h 368"/>
                <a:gd name="T66" fmla="*/ 261633199 w 573"/>
                <a:gd name="T67" fmla="*/ 1202015196 h 368"/>
                <a:gd name="T68" fmla="*/ 357822134 w 573"/>
                <a:gd name="T69" fmla="*/ 1294477148 h 368"/>
                <a:gd name="T70" fmla="*/ 454011070 w 573"/>
                <a:gd name="T71" fmla="*/ 1356119104 h 368"/>
                <a:gd name="T72" fmla="*/ 584828650 w 573"/>
                <a:gd name="T73" fmla="*/ 1325299107 h 368"/>
                <a:gd name="T74" fmla="*/ 619455333 w 573"/>
                <a:gd name="T75" fmla="*/ 1417761060 h 368"/>
                <a:gd name="T76" fmla="*/ 746426376 w 573"/>
                <a:gd name="T77" fmla="*/ 1417761060 h 368"/>
                <a:gd name="T78" fmla="*/ 973430930 w 573"/>
                <a:gd name="T79" fmla="*/ 1325299107 h 368"/>
                <a:gd name="T80" fmla="*/ 1008059574 w 573"/>
                <a:gd name="T81" fmla="*/ 1325299107 h 368"/>
                <a:gd name="T82" fmla="*/ 1038839720 w 573"/>
                <a:gd name="T83" fmla="*/ 1232835192 h 368"/>
                <a:gd name="T84" fmla="*/ 1135028655 w 573"/>
                <a:gd name="T85" fmla="*/ 1232835192 h 3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368">
                  <a:moveTo>
                    <a:pt x="295" y="320"/>
                  </a:moveTo>
                  <a:lnTo>
                    <a:pt x="329" y="304"/>
                  </a:lnTo>
                  <a:lnTo>
                    <a:pt x="380" y="304"/>
                  </a:lnTo>
                  <a:lnTo>
                    <a:pt x="413" y="288"/>
                  </a:lnTo>
                  <a:lnTo>
                    <a:pt x="439" y="272"/>
                  </a:lnTo>
                  <a:lnTo>
                    <a:pt x="455" y="264"/>
                  </a:lnTo>
                  <a:lnTo>
                    <a:pt x="464" y="224"/>
                  </a:lnTo>
                  <a:lnTo>
                    <a:pt x="472" y="200"/>
                  </a:lnTo>
                  <a:lnTo>
                    <a:pt x="498" y="168"/>
                  </a:lnTo>
                  <a:lnTo>
                    <a:pt x="523" y="112"/>
                  </a:lnTo>
                  <a:lnTo>
                    <a:pt x="548" y="72"/>
                  </a:lnTo>
                  <a:lnTo>
                    <a:pt x="573" y="48"/>
                  </a:lnTo>
                  <a:lnTo>
                    <a:pt x="548" y="24"/>
                  </a:lnTo>
                  <a:lnTo>
                    <a:pt x="514" y="0"/>
                  </a:lnTo>
                  <a:lnTo>
                    <a:pt x="472" y="8"/>
                  </a:lnTo>
                  <a:lnTo>
                    <a:pt x="447" y="0"/>
                  </a:lnTo>
                  <a:lnTo>
                    <a:pt x="405" y="8"/>
                  </a:lnTo>
                  <a:lnTo>
                    <a:pt x="371" y="8"/>
                  </a:lnTo>
                  <a:lnTo>
                    <a:pt x="329" y="56"/>
                  </a:lnTo>
                  <a:lnTo>
                    <a:pt x="287" y="48"/>
                  </a:lnTo>
                  <a:lnTo>
                    <a:pt x="279" y="64"/>
                  </a:lnTo>
                  <a:lnTo>
                    <a:pt x="228" y="80"/>
                  </a:lnTo>
                  <a:lnTo>
                    <a:pt x="228" y="112"/>
                  </a:lnTo>
                  <a:lnTo>
                    <a:pt x="110" y="128"/>
                  </a:lnTo>
                  <a:lnTo>
                    <a:pt x="85" y="112"/>
                  </a:lnTo>
                  <a:lnTo>
                    <a:pt x="68" y="104"/>
                  </a:lnTo>
                  <a:lnTo>
                    <a:pt x="68" y="128"/>
                  </a:lnTo>
                  <a:lnTo>
                    <a:pt x="26" y="144"/>
                  </a:lnTo>
                  <a:lnTo>
                    <a:pt x="26" y="184"/>
                  </a:lnTo>
                  <a:lnTo>
                    <a:pt x="17" y="224"/>
                  </a:lnTo>
                  <a:lnTo>
                    <a:pt x="0" y="240"/>
                  </a:lnTo>
                  <a:lnTo>
                    <a:pt x="43" y="288"/>
                  </a:lnTo>
                  <a:lnTo>
                    <a:pt x="34" y="296"/>
                  </a:lnTo>
                  <a:lnTo>
                    <a:pt x="68" y="312"/>
                  </a:lnTo>
                  <a:lnTo>
                    <a:pt x="93" y="336"/>
                  </a:lnTo>
                  <a:lnTo>
                    <a:pt x="118" y="352"/>
                  </a:lnTo>
                  <a:lnTo>
                    <a:pt x="152" y="344"/>
                  </a:lnTo>
                  <a:lnTo>
                    <a:pt x="161" y="368"/>
                  </a:lnTo>
                  <a:lnTo>
                    <a:pt x="194" y="368"/>
                  </a:lnTo>
                  <a:lnTo>
                    <a:pt x="253" y="344"/>
                  </a:lnTo>
                  <a:lnTo>
                    <a:pt x="262" y="344"/>
                  </a:lnTo>
                  <a:lnTo>
                    <a:pt x="270" y="320"/>
                  </a:lnTo>
                  <a:lnTo>
                    <a:pt x="295" y="320"/>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69"/>
            <p:cNvSpPr>
              <a:spLocks/>
            </p:cNvSpPr>
            <p:nvPr/>
          </p:nvSpPr>
          <p:spPr bwMode="auto">
            <a:xfrm>
              <a:off x="3109203" y="4012731"/>
              <a:ext cx="492262" cy="277435"/>
            </a:xfrm>
            <a:custGeom>
              <a:avLst/>
              <a:gdLst>
                <a:gd name="T0" fmla="*/ 1619332732 w 480"/>
                <a:gd name="T1" fmla="*/ 30853966 h 232"/>
                <a:gd name="T2" fmla="*/ 1523172011 w 480"/>
                <a:gd name="T3" fmla="*/ 0 h 232"/>
                <a:gd name="T4" fmla="*/ 1357778160 w 480"/>
                <a:gd name="T5" fmla="*/ 0 h 232"/>
                <a:gd name="T6" fmla="*/ 1261617439 w 480"/>
                <a:gd name="T7" fmla="*/ 61707932 h 232"/>
                <a:gd name="T8" fmla="*/ 1130841134 w 480"/>
                <a:gd name="T9" fmla="*/ 61707932 h 232"/>
                <a:gd name="T10" fmla="*/ 1034680413 w 480"/>
                <a:gd name="T11" fmla="*/ 154267867 h 232"/>
                <a:gd name="T12" fmla="*/ 938519692 w 480"/>
                <a:gd name="T13" fmla="*/ 154267867 h 232"/>
                <a:gd name="T14" fmla="*/ 907750066 w 480"/>
                <a:gd name="T15" fmla="*/ 92559934 h 232"/>
                <a:gd name="T16" fmla="*/ 807743387 w 480"/>
                <a:gd name="T17" fmla="*/ 0 h 232"/>
                <a:gd name="T18" fmla="*/ 680811078 w 480"/>
                <a:gd name="T19" fmla="*/ 92559934 h 232"/>
                <a:gd name="T20" fmla="*/ 646193533 w 480"/>
                <a:gd name="T21" fmla="*/ 92559934 h 232"/>
                <a:gd name="T22" fmla="*/ 580806361 w 480"/>
                <a:gd name="T23" fmla="*/ 61707932 h 232"/>
                <a:gd name="T24" fmla="*/ 484645640 w 480"/>
                <a:gd name="T25" fmla="*/ 123413901 h 232"/>
                <a:gd name="T26" fmla="*/ 388486880 w 480"/>
                <a:gd name="T27" fmla="*/ 215973835 h 232"/>
                <a:gd name="T28" fmla="*/ 257708614 w 480"/>
                <a:gd name="T29" fmla="*/ 401095668 h 232"/>
                <a:gd name="T30" fmla="*/ 96160721 w 480"/>
                <a:gd name="T31" fmla="*/ 401095668 h 232"/>
                <a:gd name="T32" fmla="*/ 0 w 480"/>
                <a:gd name="T33" fmla="*/ 524509568 h 232"/>
                <a:gd name="T34" fmla="*/ 0 w 480"/>
                <a:gd name="T35" fmla="*/ 678777435 h 232"/>
                <a:gd name="T36" fmla="*/ 126930347 w 480"/>
                <a:gd name="T37" fmla="*/ 771337369 h 232"/>
                <a:gd name="T38" fmla="*/ 96160721 w 480"/>
                <a:gd name="T39" fmla="*/ 802191335 h 232"/>
                <a:gd name="T40" fmla="*/ 161547893 w 480"/>
                <a:gd name="T41" fmla="*/ 833043337 h 232"/>
                <a:gd name="T42" fmla="*/ 257708614 w 480"/>
                <a:gd name="T43" fmla="*/ 894751270 h 232"/>
                <a:gd name="T44" fmla="*/ 711582666 w 480"/>
                <a:gd name="T45" fmla="*/ 833043337 h 232"/>
                <a:gd name="T46" fmla="*/ 711582666 w 480"/>
                <a:gd name="T47" fmla="*/ 709629437 h 232"/>
                <a:gd name="T48" fmla="*/ 907750066 w 480"/>
                <a:gd name="T49" fmla="*/ 647923469 h 232"/>
                <a:gd name="T50" fmla="*/ 938519692 w 480"/>
                <a:gd name="T51" fmla="*/ 586215536 h 232"/>
                <a:gd name="T52" fmla="*/ 1100069546 w 480"/>
                <a:gd name="T53" fmla="*/ 617069503 h 232"/>
                <a:gd name="T54" fmla="*/ 1261617439 w 480"/>
                <a:gd name="T55" fmla="*/ 431949634 h 232"/>
                <a:gd name="T56" fmla="*/ 1392395706 w 480"/>
                <a:gd name="T57" fmla="*/ 431949634 h 232"/>
                <a:gd name="T58" fmla="*/ 1553943598 w 480"/>
                <a:gd name="T59" fmla="*/ 401095668 h 232"/>
                <a:gd name="T60" fmla="*/ 1584715186 w 480"/>
                <a:gd name="T61" fmla="*/ 401095668 h 232"/>
                <a:gd name="T62" fmla="*/ 1684721865 w 480"/>
                <a:gd name="T63" fmla="*/ 431949634 h 232"/>
                <a:gd name="T64" fmla="*/ 1750109037 w 480"/>
                <a:gd name="T65" fmla="*/ 431949634 h 232"/>
                <a:gd name="T66" fmla="*/ 1780880625 w 480"/>
                <a:gd name="T67" fmla="*/ 246827801 h 232"/>
                <a:gd name="T68" fmla="*/ 1846269758 w 480"/>
                <a:gd name="T69" fmla="*/ 61707932 h 232"/>
                <a:gd name="T70" fmla="*/ 1619332732 w 480"/>
                <a:gd name="T71" fmla="*/ 30853966 h 2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232">
                  <a:moveTo>
                    <a:pt x="421" y="8"/>
                  </a:moveTo>
                  <a:lnTo>
                    <a:pt x="396" y="0"/>
                  </a:lnTo>
                  <a:lnTo>
                    <a:pt x="353" y="0"/>
                  </a:lnTo>
                  <a:lnTo>
                    <a:pt x="328" y="16"/>
                  </a:lnTo>
                  <a:lnTo>
                    <a:pt x="294" y="16"/>
                  </a:lnTo>
                  <a:lnTo>
                    <a:pt x="269" y="40"/>
                  </a:lnTo>
                  <a:lnTo>
                    <a:pt x="244" y="40"/>
                  </a:lnTo>
                  <a:lnTo>
                    <a:pt x="236" y="24"/>
                  </a:lnTo>
                  <a:lnTo>
                    <a:pt x="210" y="0"/>
                  </a:lnTo>
                  <a:lnTo>
                    <a:pt x="177" y="24"/>
                  </a:lnTo>
                  <a:lnTo>
                    <a:pt x="168" y="24"/>
                  </a:lnTo>
                  <a:lnTo>
                    <a:pt x="151" y="16"/>
                  </a:lnTo>
                  <a:lnTo>
                    <a:pt x="126" y="32"/>
                  </a:lnTo>
                  <a:lnTo>
                    <a:pt x="101" y="56"/>
                  </a:lnTo>
                  <a:lnTo>
                    <a:pt x="67" y="104"/>
                  </a:lnTo>
                  <a:lnTo>
                    <a:pt x="25" y="104"/>
                  </a:lnTo>
                  <a:lnTo>
                    <a:pt x="0" y="136"/>
                  </a:lnTo>
                  <a:lnTo>
                    <a:pt x="0" y="176"/>
                  </a:lnTo>
                  <a:lnTo>
                    <a:pt x="33" y="200"/>
                  </a:lnTo>
                  <a:lnTo>
                    <a:pt x="25" y="208"/>
                  </a:lnTo>
                  <a:lnTo>
                    <a:pt x="42" y="216"/>
                  </a:lnTo>
                  <a:lnTo>
                    <a:pt x="67" y="232"/>
                  </a:lnTo>
                  <a:lnTo>
                    <a:pt x="185" y="216"/>
                  </a:lnTo>
                  <a:lnTo>
                    <a:pt x="185" y="184"/>
                  </a:lnTo>
                  <a:lnTo>
                    <a:pt x="236" y="168"/>
                  </a:lnTo>
                  <a:lnTo>
                    <a:pt x="244" y="152"/>
                  </a:lnTo>
                  <a:lnTo>
                    <a:pt x="286" y="160"/>
                  </a:lnTo>
                  <a:lnTo>
                    <a:pt x="328" y="112"/>
                  </a:lnTo>
                  <a:lnTo>
                    <a:pt x="362" y="112"/>
                  </a:lnTo>
                  <a:lnTo>
                    <a:pt x="404" y="104"/>
                  </a:lnTo>
                  <a:lnTo>
                    <a:pt x="412" y="104"/>
                  </a:lnTo>
                  <a:lnTo>
                    <a:pt x="438" y="112"/>
                  </a:lnTo>
                  <a:lnTo>
                    <a:pt x="455" y="112"/>
                  </a:lnTo>
                  <a:lnTo>
                    <a:pt x="463" y="64"/>
                  </a:lnTo>
                  <a:lnTo>
                    <a:pt x="480" y="16"/>
                  </a:lnTo>
                  <a:lnTo>
                    <a:pt x="421" y="8"/>
                  </a:lnTo>
                  <a:close/>
                </a:path>
              </a:pathLst>
            </a:custGeom>
            <a:solidFill>
              <a:srgbClr val="92D050"/>
            </a:solidFill>
            <a:ln w="28575">
              <a:solidFill>
                <a:schemeClr val="tx1"/>
              </a:solidFill>
            </a:ln>
          </p:spPr>
          <p:txBody>
            <a:bodyPr/>
            <a:lstStyle/>
            <a:p>
              <a:endParaRPr lang="en-US"/>
            </a:p>
          </p:txBody>
        </p:sp>
        <p:sp>
          <p:nvSpPr>
            <p:cNvPr id="54" name="Freeform 70"/>
            <p:cNvSpPr>
              <a:spLocks/>
            </p:cNvSpPr>
            <p:nvPr/>
          </p:nvSpPr>
          <p:spPr bwMode="auto">
            <a:xfrm>
              <a:off x="3333335" y="4491234"/>
              <a:ext cx="449926" cy="601271"/>
            </a:xfrm>
            <a:custGeom>
              <a:avLst/>
              <a:gdLst>
                <a:gd name="T0" fmla="*/ 486238347 w 438"/>
                <a:gd name="T1" fmla="*/ 1627470358 h 504"/>
                <a:gd name="T2" fmla="*/ 617445302 w 438"/>
                <a:gd name="T3" fmla="*/ 1688884667 h 504"/>
                <a:gd name="T4" fmla="*/ 713920946 w 438"/>
                <a:gd name="T5" fmla="*/ 1688884667 h 504"/>
                <a:gd name="T6" fmla="*/ 779523441 w 438"/>
                <a:gd name="T7" fmla="*/ 1750298975 h 504"/>
                <a:gd name="T8" fmla="*/ 910730396 w 438"/>
                <a:gd name="T9" fmla="*/ 1903833767 h 504"/>
                <a:gd name="T10" fmla="*/ 972474730 w 438"/>
                <a:gd name="T11" fmla="*/ 1934539942 h 504"/>
                <a:gd name="T12" fmla="*/ 1007206040 w 438"/>
                <a:gd name="T13" fmla="*/ 1811711325 h 504"/>
                <a:gd name="T14" fmla="*/ 1103681684 w 438"/>
                <a:gd name="T15" fmla="*/ 1781005150 h 504"/>
                <a:gd name="T16" fmla="*/ 1200157329 w 438"/>
                <a:gd name="T17" fmla="*/ 1750298975 h 504"/>
                <a:gd name="T18" fmla="*/ 1427839928 w 438"/>
                <a:gd name="T19" fmla="*/ 1658176533 h 504"/>
                <a:gd name="T20" fmla="*/ 1593778193 w 438"/>
                <a:gd name="T21" fmla="*/ 1658176533 h 504"/>
                <a:gd name="T22" fmla="*/ 1624651342 w 438"/>
                <a:gd name="T23" fmla="*/ 1535349875 h 504"/>
                <a:gd name="T24" fmla="*/ 1559046882 w 438"/>
                <a:gd name="T25" fmla="*/ 1504641742 h 504"/>
                <a:gd name="T26" fmla="*/ 1559046882 w 438"/>
                <a:gd name="T27" fmla="*/ 1381815084 h 504"/>
                <a:gd name="T28" fmla="*/ 1624651342 w 438"/>
                <a:gd name="T29" fmla="*/ 1351106950 h 504"/>
                <a:gd name="T30" fmla="*/ 1690253837 w 438"/>
                <a:gd name="T31" fmla="*/ 1197572158 h 504"/>
                <a:gd name="T32" fmla="*/ 1528173733 w 438"/>
                <a:gd name="T33" fmla="*/ 1074743541 h 504"/>
                <a:gd name="T34" fmla="*/ 1462571238 w 438"/>
                <a:gd name="T35" fmla="*/ 951916884 h 504"/>
                <a:gd name="T36" fmla="*/ 1427839928 w 438"/>
                <a:gd name="T37" fmla="*/ 829088267 h 504"/>
                <a:gd name="T38" fmla="*/ 1493444387 w 438"/>
                <a:gd name="T39" fmla="*/ 706259650 h 504"/>
                <a:gd name="T40" fmla="*/ 1427839928 w 438"/>
                <a:gd name="T41" fmla="*/ 675553475 h 504"/>
                <a:gd name="T42" fmla="*/ 1427839928 w 438"/>
                <a:gd name="T43" fmla="*/ 522018683 h 504"/>
                <a:gd name="T44" fmla="*/ 1265761788 w 438"/>
                <a:gd name="T45" fmla="*/ 614139166 h 504"/>
                <a:gd name="T46" fmla="*/ 1103681684 w 438"/>
                <a:gd name="T47" fmla="*/ 552724858 h 504"/>
                <a:gd name="T48" fmla="*/ 941603545 w 438"/>
                <a:gd name="T49" fmla="*/ 522018683 h 504"/>
                <a:gd name="T50" fmla="*/ 1007206040 w 438"/>
                <a:gd name="T51" fmla="*/ 399190066 h 504"/>
                <a:gd name="T52" fmla="*/ 845127901 w 438"/>
                <a:gd name="T53" fmla="*/ 337777717 h 504"/>
                <a:gd name="T54" fmla="*/ 713920946 w 438"/>
                <a:gd name="T55" fmla="*/ 245655275 h 504"/>
                <a:gd name="T56" fmla="*/ 683047797 w 438"/>
                <a:gd name="T57" fmla="*/ 153534792 h 504"/>
                <a:gd name="T58" fmla="*/ 551840842 w 438"/>
                <a:gd name="T59" fmla="*/ 61414308 h 504"/>
                <a:gd name="T60" fmla="*/ 486238347 w 438"/>
                <a:gd name="T61" fmla="*/ 0 h 504"/>
                <a:gd name="T62" fmla="*/ 455365198 w 438"/>
                <a:gd name="T63" fmla="*/ 30706175 h 504"/>
                <a:gd name="T64" fmla="*/ 258555748 w 438"/>
                <a:gd name="T65" fmla="*/ 30706175 h 504"/>
                <a:gd name="T66" fmla="*/ 127348793 w 438"/>
                <a:gd name="T67" fmla="*/ 92120483 h 504"/>
                <a:gd name="T68" fmla="*/ 30873149 w 438"/>
                <a:gd name="T69" fmla="*/ 92120483 h 504"/>
                <a:gd name="T70" fmla="*/ 0 w 438"/>
                <a:gd name="T71" fmla="*/ 184240966 h 504"/>
                <a:gd name="T72" fmla="*/ 30873149 w 438"/>
                <a:gd name="T73" fmla="*/ 307069583 h 504"/>
                <a:gd name="T74" fmla="*/ 127348793 w 438"/>
                <a:gd name="T75" fmla="*/ 429898200 h 504"/>
                <a:gd name="T76" fmla="*/ 227682599 w 438"/>
                <a:gd name="T77" fmla="*/ 460604375 h 504"/>
                <a:gd name="T78" fmla="*/ 127348793 w 438"/>
                <a:gd name="T79" fmla="*/ 491312509 h 504"/>
                <a:gd name="T80" fmla="*/ 127348793 w 438"/>
                <a:gd name="T81" fmla="*/ 614139166 h 504"/>
                <a:gd name="T82" fmla="*/ 30873149 w 438"/>
                <a:gd name="T83" fmla="*/ 583432992 h 504"/>
                <a:gd name="T84" fmla="*/ 65602495 w 438"/>
                <a:gd name="T85" fmla="*/ 644847300 h 504"/>
                <a:gd name="T86" fmla="*/ 192951288 w 438"/>
                <a:gd name="T87" fmla="*/ 644847300 h 504"/>
                <a:gd name="T88" fmla="*/ 192951288 w 438"/>
                <a:gd name="T89" fmla="*/ 767673958 h 504"/>
                <a:gd name="T90" fmla="*/ 227682599 w 438"/>
                <a:gd name="T91" fmla="*/ 890502575 h 504"/>
                <a:gd name="T92" fmla="*/ 389762703 w 438"/>
                <a:gd name="T93" fmla="*/ 982623058 h 504"/>
                <a:gd name="T94" fmla="*/ 289426933 w 438"/>
                <a:gd name="T95" fmla="*/ 1044037367 h 504"/>
                <a:gd name="T96" fmla="*/ 389762703 w 438"/>
                <a:gd name="T97" fmla="*/ 1197572158 h 504"/>
                <a:gd name="T98" fmla="*/ 192951288 w 438"/>
                <a:gd name="T99" fmla="*/ 1258986467 h 504"/>
                <a:gd name="T100" fmla="*/ 227682599 w 438"/>
                <a:gd name="T101" fmla="*/ 1351106950 h 504"/>
                <a:gd name="T102" fmla="*/ 127348793 w 438"/>
                <a:gd name="T103" fmla="*/ 1351106950 h 504"/>
                <a:gd name="T104" fmla="*/ 96475644 w 438"/>
                <a:gd name="T105" fmla="*/ 1473935567 h 504"/>
                <a:gd name="T106" fmla="*/ 0 w 438"/>
                <a:gd name="T107" fmla="*/ 1535349875 h 504"/>
                <a:gd name="T108" fmla="*/ 30873149 w 438"/>
                <a:gd name="T109" fmla="*/ 1596762225 h 504"/>
                <a:gd name="T110" fmla="*/ 30873149 w 438"/>
                <a:gd name="T111" fmla="*/ 1750298975 h 504"/>
                <a:gd name="T112" fmla="*/ 65602495 w 438"/>
                <a:gd name="T113" fmla="*/ 1750298975 h 504"/>
                <a:gd name="T114" fmla="*/ 389762703 w 438"/>
                <a:gd name="T115" fmla="*/ 1934539942 h 504"/>
                <a:gd name="T116" fmla="*/ 389762703 w 438"/>
                <a:gd name="T117" fmla="*/ 1903833767 h 504"/>
                <a:gd name="T118" fmla="*/ 486238347 w 438"/>
                <a:gd name="T119" fmla="*/ 1627470358 h 5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38" h="504">
                  <a:moveTo>
                    <a:pt x="126" y="424"/>
                  </a:moveTo>
                  <a:lnTo>
                    <a:pt x="160" y="440"/>
                  </a:lnTo>
                  <a:lnTo>
                    <a:pt x="185" y="440"/>
                  </a:lnTo>
                  <a:lnTo>
                    <a:pt x="202" y="456"/>
                  </a:lnTo>
                  <a:lnTo>
                    <a:pt x="236" y="496"/>
                  </a:lnTo>
                  <a:lnTo>
                    <a:pt x="252" y="504"/>
                  </a:lnTo>
                  <a:lnTo>
                    <a:pt x="261" y="472"/>
                  </a:lnTo>
                  <a:lnTo>
                    <a:pt x="286" y="464"/>
                  </a:lnTo>
                  <a:lnTo>
                    <a:pt x="311" y="456"/>
                  </a:lnTo>
                  <a:lnTo>
                    <a:pt x="370" y="432"/>
                  </a:lnTo>
                  <a:lnTo>
                    <a:pt x="413" y="432"/>
                  </a:lnTo>
                  <a:lnTo>
                    <a:pt x="421" y="400"/>
                  </a:lnTo>
                  <a:lnTo>
                    <a:pt x="404" y="392"/>
                  </a:lnTo>
                  <a:lnTo>
                    <a:pt x="404" y="360"/>
                  </a:lnTo>
                  <a:lnTo>
                    <a:pt x="421" y="352"/>
                  </a:lnTo>
                  <a:lnTo>
                    <a:pt x="438" y="312"/>
                  </a:lnTo>
                  <a:lnTo>
                    <a:pt x="396" y="280"/>
                  </a:lnTo>
                  <a:lnTo>
                    <a:pt x="379" y="248"/>
                  </a:lnTo>
                  <a:lnTo>
                    <a:pt x="370" y="216"/>
                  </a:lnTo>
                  <a:lnTo>
                    <a:pt x="387" y="184"/>
                  </a:lnTo>
                  <a:lnTo>
                    <a:pt x="370" y="176"/>
                  </a:lnTo>
                  <a:lnTo>
                    <a:pt x="370" y="136"/>
                  </a:lnTo>
                  <a:lnTo>
                    <a:pt x="328" y="160"/>
                  </a:lnTo>
                  <a:lnTo>
                    <a:pt x="286" y="144"/>
                  </a:lnTo>
                  <a:lnTo>
                    <a:pt x="244" y="136"/>
                  </a:lnTo>
                  <a:lnTo>
                    <a:pt x="261" y="104"/>
                  </a:lnTo>
                  <a:lnTo>
                    <a:pt x="219" y="88"/>
                  </a:lnTo>
                  <a:lnTo>
                    <a:pt x="185" y="64"/>
                  </a:lnTo>
                  <a:lnTo>
                    <a:pt x="177" y="40"/>
                  </a:lnTo>
                  <a:lnTo>
                    <a:pt x="143" y="16"/>
                  </a:lnTo>
                  <a:lnTo>
                    <a:pt x="126" y="0"/>
                  </a:lnTo>
                  <a:lnTo>
                    <a:pt x="118" y="8"/>
                  </a:lnTo>
                  <a:lnTo>
                    <a:pt x="67" y="8"/>
                  </a:lnTo>
                  <a:lnTo>
                    <a:pt x="33" y="24"/>
                  </a:lnTo>
                  <a:lnTo>
                    <a:pt x="8" y="24"/>
                  </a:lnTo>
                  <a:lnTo>
                    <a:pt x="0" y="48"/>
                  </a:lnTo>
                  <a:lnTo>
                    <a:pt x="8" y="80"/>
                  </a:lnTo>
                  <a:lnTo>
                    <a:pt x="33" y="112"/>
                  </a:lnTo>
                  <a:lnTo>
                    <a:pt x="59" y="120"/>
                  </a:lnTo>
                  <a:lnTo>
                    <a:pt x="33" y="128"/>
                  </a:lnTo>
                  <a:lnTo>
                    <a:pt x="33" y="160"/>
                  </a:lnTo>
                  <a:lnTo>
                    <a:pt x="8" y="152"/>
                  </a:lnTo>
                  <a:lnTo>
                    <a:pt x="17" y="168"/>
                  </a:lnTo>
                  <a:lnTo>
                    <a:pt x="50" y="168"/>
                  </a:lnTo>
                  <a:lnTo>
                    <a:pt x="50" y="200"/>
                  </a:lnTo>
                  <a:lnTo>
                    <a:pt x="59" y="232"/>
                  </a:lnTo>
                  <a:lnTo>
                    <a:pt x="101" y="256"/>
                  </a:lnTo>
                  <a:lnTo>
                    <a:pt x="75" y="272"/>
                  </a:lnTo>
                  <a:lnTo>
                    <a:pt x="101" y="312"/>
                  </a:lnTo>
                  <a:lnTo>
                    <a:pt x="50" y="328"/>
                  </a:lnTo>
                  <a:lnTo>
                    <a:pt x="59" y="352"/>
                  </a:lnTo>
                  <a:lnTo>
                    <a:pt x="33" y="352"/>
                  </a:lnTo>
                  <a:lnTo>
                    <a:pt x="25" y="384"/>
                  </a:lnTo>
                  <a:lnTo>
                    <a:pt x="0" y="400"/>
                  </a:lnTo>
                  <a:lnTo>
                    <a:pt x="8" y="416"/>
                  </a:lnTo>
                  <a:lnTo>
                    <a:pt x="8" y="456"/>
                  </a:lnTo>
                  <a:lnTo>
                    <a:pt x="17" y="456"/>
                  </a:lnTo>
                  <a:lnTo>
                    <a:pt x="101" y="504"/>
                  </a:lnTo>
                  <a:lnTo>
                    <a:pt x="101" y="496"/>
                  </a:lnTo>
                  <a:lnTo>
                    <a:pt x="126" y="424"/>
                  </a:lnTo>
                  <a:close/>
                </a:path>
              </a:pathLst>
            </a:custGeom>
            <a:solidFill>
              <a:srgbClr val="FFFF00"/>
            </a:solidFill>
            <a:ln w="28575">
              <a:solidFill>
                <a:schemeClr val="tx1"/>
              </a:solidFill>
            </a:ln>
          </p:spPr>
          <p:txBody>
            <a:bodyPr/>
            <a:lstStyle/>
            <a:p>
              <a:endParaRPr lang="en-US"/>
            </a:p>
          </p:txBody>
        </p:sp>
        <p:sp>
          <p:nvSpPr>
            <p:cNvPr id="55" name="Freeform 71"/>
            <p:cNvSpPr>
              <a:spLocks/>
            </p:cNvSpPr>
            <p:nvPr/>
          </p:nvSpPr>
          <p:spPr bwMode="auto">
            <a:xfrm>
              <a:off x="3109203" y="4012731"/>
              <a:ext cx="492262" cy="277435"/>
            </a:xfrm>
            <a:custGeom>
              <a:avLst/>
              <a:gdLst>
                <a:gd name="T0" fmla="*/ 1619332732 w 480"/>
                <a:gd name="T1" fmla="*/ 30853966 h 232"/>
                <a:gd name="T2" fmla="*/ 1523172011 w 480"/>
                <a:gd name="T3" fmla="*/ 0 h 232"/>
                <a:gd name="T4" fmla="*/ 1357778160 w 480"/>
                <a:gd name="T5" fmla="*/ 0 h 232"/>
                <a:gd name="T6" fmla="*/ 1261617439 w 480"/>
                <a:gd name="T7" fmla="*/ 61707932 h 232"/>
                <a:gd name="T8" fmla="*/ 1130841134 w 480"/>
                <a:gd name="T9" fmla="*/ 61707932 h 232"/>
                <a:gd name="T10" fmla="*/ 1034680413 w 480"/>
                <a:gd name="T11" fmla="*/ 154267867 h 232"/>
                <a:gd name="T12" fmla="*/ 938519692 w 480"/>
                <a:gd name="T13" fmla="*/ 154267867 h 232"/>
                <a:gd name="T14" fmla="*/ 907750066 w 480"/>
                <a:gd name="T15" fmla="*/ 92559934 h 232"/>
                <a:gd name="T16" fmla="*/ 807743387 w 480"/>
                <a:gd name="T17" fmla="*/ 0 h 232"/>
                <a:gd name="T18" fmla="*/ 680811078 w 480"/>
                <a:gd name="T19" fmla="*/ 92559934 h 232"/>
                <a:gd name="T20" fmla="*/ 646193533 w 480"/>
                <a:gd name="T21" fmla="*/ 92559934 h 232"/>
                <a:gd name="T22" fmla="*/ 580806361 w 480"/>
                <a:gd name="T23" fmla="*/ 61707932 h 232"/>
                <a:gd name="T24" fmla="*/ 484645640 w 480"/>
                <a:gd name="T25" fmla="*/ 123413901 h 232"/>
                <a:gd name="T26" fmla="*/ 388486880 w 480"/>
                <a:gd name="T27" fmla="*/ 215973835 h 232"/>
                <a:gd name="T28" fmla="*/ 257708614 w 480"/>
                <a:gd name="T29" fmla="*/ 401095668 h 232"/>
                <a:gd name="T30" fmla="*/ 96160721 w 480"/>
                <a:gd name="T31" fmla="*/ 401095668 h 232"/>
                <a:gd name="T32" fmla="*/ 0 w 480"/>
                <a:gd name="T33" fmla="*/ 524509568 h 232"/>
                <a:gd name="T34" fmla="*/ 0 w 480"/>
                <a:gd name="T35" fmla="*/ 678777435 h 232"/>
                <a:gd name="T36" fmla="*/ 126930347 w 480"/>
                <a:gd name="T37" fmla="*/ 771337369 h 232"/>
                <a:gd name="T38" fmla="*/ 96160721 w 480"/>
                <a:gd name="T39" fmla="*/ 802191335 h 232"/>
                <a:gd name="T40" fmla="*/ 161547893 w 480"/>
                <a:gd name="T41" fmla="*/ 833043337 h 232"/>
                <a:gd name="T42" fmla="*/ 257708614 w 480"/>
                <a:gd name="T43" fmla="*/ 894751270 h 232"/>
                <a:gd name="T44" fmla="*/ 711582666 w 480"/>
                <a:gd name="T45" fmla="*/ 833043337 h 232"/>
                <a:gd name="T46" fmla="*/ 711582666 w 480"/>
                <a:gd name="T47" fmla="*/ 709629437 h 232"/>
                <a:gd name="T48" fmla="*/ 907750066 w 480"/>
                <a:gd name="T49" fmla="*/ 647923469 h 232"/>
                <a:gd name="T50" fmla="*/ 938519692 w 480"/>
                <a:gd name="T51" fmla="*/ 586215536 h 232"/>
                <a:gd name="T52" fmla="*/ 1100069546 w 480"/>
                <a:gd name="T53" fmla="*/ 617069503 h 232"/>
                <a:gd name="T54" fmla="*/ 1261617439 w 480"/>
                <a:gd name="T55" fmla="*/ 431949634 h 232"/>
                <a:gd name="T56" fmla="*/ 1392395706 w 480"/>
                <a:gd name="T57" fmla="*/ 431949634 h 232"/>
                <a:gd name="T58" fmla="*/ 1553943598 w 480"/>
                <a:gd name="T59" fmla="*/ 401095668 h 232"/>
                <a:gd name="T60" fmla="*/ 1553943598 w 480"/>
                <a:gd name="T61" fmla="*/ 401095668 h 232"/>
                <a:gd name="T62" fmla="*/ 1584715186 w 480"/>
                <a:gd name="T63" fmla="*/ 401095668 h 232"/>
                <a:gd name="T64" fmla="*/ 1684721865 w 480"/>
                <a:gd name="T65" fmla="*/ 431949634 h 232"/>
                <a:gd name="T66" fmla="*/ 1750109037 w 480"/>
                <a:gd name="T67" fmla="*/ 431949634 h 232"/>
                <a:gd name="T68" fmla="*/ 1780880625 w 480"/>
                <a:gd name="T69" fmla="*/ 246827801 h 232"/>
                <a:gd name="T70" fmla="*/ 1846269758 w 480"/>
                <a:gd name="T71" fmla="*/ 61707932 h 232"/>
                <a:gd name="T72" fmla="*/ 1619332732 w 480"/>
                <a:gd name="T73" fmla="*/ 30853966 h 2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0" h="232">
                  <a:moveTo>
                    <a:pt x="421" y="8"/>
                  </a:moveTo>
                  <a:lnTo>
                    <a:pt x="396" y="0"/>
                  </a:lnTo>
                  <a:lnTo>
                    <a:pt x="353" y="0"/>
                  </a:lnTo>
                  <a:lnTo>
                    <a:pt x="328" y="16"/>
                  </a:lnTo>
                  <a:lnTo>
                    <a:pt x="294" y="16"/>
                  </a:lnTo>
                  <a:lnTo>
                    <a:pt x="269" y="40"/>
                  </a:lnTo>
                  <a:lnTo>
                    <a:pt x="244" y="40"/>
                  </a:lnTo>
                  <a:lnTo>
                    <a:pt x="236" y="24"/>
                  </a:lnTo>
                  <a:lnTo>
                    <a:pt x="210" y="0"/>
                  </a:lnTo>
                  <a:lnTo>
                    <a:pt x="177" y="24"/>
                  </a:lnTo>
                  <a:lnTo>
                    <a:pt x="168" y="24"/>
                  </a:lnTo>
                  <a:lnTo>
                    <a:pt x="151" y="16"/>
                  </a:lnTo>
                  <a:lnTo>
                    <a:pt x="126" y="32"/>
                  </a:lnTo>
                  <a:lnTo>
                    <a:pt x="101" y="56"/>
                  </a:lnTo>
                  <a:lnTo>
                    <a:pt x="67" y="104"/>
                  </a:lnTo>
                  <a:lnTo>
                    <a:pt x="25" y="104"/>
                  </a:lnTo>
                  <a:lnTo>
                    <a:pt x="0" y="136"/>
                  </a:lnTo>
                  <a:lnTo>
                    <a:pt x="0" y="176"/>
                  </a:lnTo>
                  <a:lnTo>
                    <a:pt x="33" y="200"/>
                  </a:lnTo>
                  <a:lnTo>
                    <a:pt x="25" y="208"/>
                  </a:lnTo>
                  <a:lnTo>
                    <a:pt x="42" y="216"/>
                  </a:lnTo>
                  <a:lnTo>
                    <a:pt x="67" y="232"/>
                  </a:lnTo>
                  <a:lnTo>
                    <a:pt x="185" y="216"/>
                  </a:lnTo>
                  <a:lnTo>
                    <a:pt x="185" y="184"/>
                  </a:lnTo>
                  <a:lnTo>
                    <a:pt x="236" y="168"/>
                  </a:lnTo>
                  <a:lnTo>
                    <a:pt x="244" y="152"/>
                  </a:lnTo>
                  <a:lnTo>
                    <a:pt x="286" y="160"/>
                  </a:lnTo>
                  <a:lnTo>
                    <a:pt x="328" y="112"/>
                  </a:lnTo>
                  <a:lnTo>
                    <a:pt x="362" y="112"/>
                  </a:lnTo>
                  <a:lnTo>
                    <a:pt x="404" y="104"/>
                  </a:lnTo>
                  <a:lnTo>
                    <a:pt x="412" y="104"/>
                  </a:lnTo>
                  <a:lnTo>
                    <a:pt x="438" y="112"/>
                  </a:lnTo>
                  <a:lnTo>
                    <a:pt x="455" y="112"/>
                  </a:lnTo>
                  <a:lnTo>
                    <a:pt x="463" y="64"/>
                  </a:lnTo>
                  <a:lnTo>
                    <a:pt x="480" y="16"/>
                  </a:lnTo>
                  <a:lnTo>
                    <a:pt x="421" y="8"/>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72"/>
            <p:cNvSpPr>
              <a:spLocks/>
            </p:cNvSpPr>
            <p:nvPr/>
          </p:nvSpPr>
          <p:spPr bwMode="auto">
            <a:xfrm>
              <a:off x="3333335" y="4491234"/>
              <a:ext cx="449926" cy="601271"/>
            </a:xfrm>
            <a:custGeom>
              <a:avLst/>
              <a:gdLst>
                <a:gd name="T0" fmla="*/ 486238347 w 438"/>
                <a:gd name="T1" fmla="*/ 1627470358 h 504"/>
                <a:gd name="T2" fmla="*/ 617445302 w 438"/>
                <a:gd name="T3" fmla="*/ 1688884667 h 504"/>
                <a:gd name="T4" fmla="*/ 713920946 w 438"/>
                <a:gd name="T5" fmla="*/ 1688884667 h 504"/>
                <a:gd name="T6" fmla="*/ 779523441 w 438"/>
                <a:gd name="T7" fmla="*/ 1750298975 h 504"/>
                <a:gd name="T8" fmla="*/ 910730396 w 438"/>
                <a:gd name="T9" fmla="*/ 1903833767 h 504"/>
                <a:gd name="T10" fmla="*/ 972474730 w 438"/>
                <a:gd name="T11" fmla="*/ 1934539942 h 504"/>
                <a:gd name="T12" fmla="*/ 1007206040 w 438"/>
                <a:gd name="T13" fmla="*/ 1811711325 h 504"/>
                <a:gd name="T14" fmla="*/ 1103681684 w 438"/>
                <a:gd name="T15" fmla="*/ 1781005150 h 504"/>
                <a:gd name="T16" fmla="*/ 1200157329 w 438"/>
                <a:gd name="T17" fmla="*/ 1750298975 h 504"/>
                <a:gd name="T18" fmla="*/ 1427839928 w 438"/>
                <a:gd name="T19" fmla="*/ 1658176533 h 504"/>
                <a:gd name="T20" fmla="*/ 1593778193 w 438"/>
                <a:gd name="T21" fmla="*/ 1658176533 h 504"/>
                <a:gd name="T22" fmla="*/ 1624651342 w 438"/>
                <a:gd name="T23" fmla="*/ 1535349875 h 504"/>
                <a:gd name="T24" fmla="*/ 1559046882 w 438"/>
                <a:gd name="T25" fmla="*/ 1504641742 h 504"/>
                <a:gd name="T26" fmla="*/ 1559046882 w 438"/>
                <a:gd name="T27" fmla="*/ 1381815084 h 504"/>
                <a:gd name="T28" fmla="*/ 1624651342 w 438"/>
                <a:gd name="T29" fmla="*/ 1351106950 h 504"/>
                <a:gd name="T30" fmla="*/ 1690253837 w 438"/>
                <a:gd name="T31" fmla="*/ 1197572158 h 504"/>
                <a:gd name="T32" fmla="*/ 1528173733 w 438"/>
                <a:gd name="T33" fmla="*/ 1074743541 h 504"/>
                <a:gd name="T34" fmla="*/ 1462571238 w 438"/>
                <a:gd name="T35" fmla="*/ 951916884 h 504"/>
                <a:gd name="T36" fmla="*/ 1427839928 w 438"/>
                <a:gd name="T37" fmla="*/ 829088267 h 504"/>
                <a:gd name="T38" fmla="*/ 1493444387 w 438"/>
                <a:gd name="T39" fmla="*/ 706259650 h 504"/>
                <a:gd name="T40" fmla="*/ 1427839928 w 438"/>
                <a:gd name="T41" fmla="*/ 675553475 h 504"/>
                <a:gd name="T42" fmla="*/ 1427839928 w 438"/>
                <a:gd name="T43" fmla="*/ 522018683 h 504"/>
                <a:gd name="T44" fmla="*/ 1265761788 w 438"/>
                <a:gd name="T45" fmla="*/ 614139166 h 504"/>
                <a:gd name="T46" fmla="*/ 1103681684 w 438"/>
                <a:gd name="T47" fmla="*/ 552724858 h 504"/>
                <a:gd name="T48" fmla="*/ 941603545 w 438"/>
                <a:gd name="T49" fmla="*/ 522018683 h 504"/>
                <a:gd name="T50" fmla="*/ 1007206040 w 438"/>
                <a:gd name="T51" fmla="*/ 399190066 h 504"/>
                <a:gd name="T52" fmla="*/ 845127901 w 438"/>
                <a:gd name="T53" fmla="*/ 337777717 h 504"/>
                <a:gd name="T54" fmla="*/ 713920946 w 438"/>
                <a:gd name="T55" fmla="*/ 245655275 h 504"/>
                <a:gd name="T56" fmla="*/ 683047797 w 438"/>
                <a:gd name="T57" fmla="*/ 153534792 h 504"/>
                <a:gd name="T58" fmla="*/ 551840842 w 438"/>
                <a:gd name="T59" fmla="*/ 61414308 h 504"/>
                <a:gd name="T60" fmla="*/ 486238347 w 438"/>
                <a:gd name="T61" fmla="*/ 0 h 504"/>
                <a:gd name="T62" fmla="*/ 455365198 w 438"/>
                <a:gd name="T63" fmla="*/ 30706175 h 504"/>
                <a:gd name="T64" fmla="*/ 258555748 w 438"/>
                <a:gd name="T65" fmla="*/ 30706175 h 504"/>
                <a:gd name="T66" fmla="*/ 127348793 w 438"/>
                <a:gd name="T67" fmla="*/ 92120483 h 504"/>
                <a:gd name="T68" fmla="*/ 30873149 w 438"/>
                <a:gd name="T69" fmla="*/ 92120483 h 504"/>
                <a:gd name="T70" fmla="*/ 0 w 438"/>
                <a:gd name="T71" fmla="*/ 184240966 h 504"/>
                <a:gd name="T72" fmla="*/ 30873149 w 438"/>
                <a:gd name="T73" fmla="*/ 307069583 h 504"/>
                <a:gd name="T74" fmla="*/ 127348793 w 438"/>
                <a:gd name="T75" fmla="*/ 429898200 h 504"/>
                <a:gd name="T76" fmla="*/ 227682599 w 438"/>
                <a:gd name="T77" fmla="*/ 460604375 h 504"/>
                <a:gd name="T78" fmla="*/ 127348793 w 438"/>
                <a:gd name="T79" fmla="*/ 491312509 h 504"/>
                <a:gd name="T80" fmla="*/ 127348793 w 438"/>
                <a:gd name="T81" fmla="*/ 614139166 h 504"/>
                <a:gd name="T82" fmla="*/ 30873149 w 438"/>
                <a:gd name="T83" fmla="*/ 583432992 h 504"/>
                <a:gd name="T84" fmla="*/ 65602495 w 438"/>
                <a:gd name="T85" fmla="*/ 644847300 h 504"/>
                <a:gd name="T86" fmla="*/ 192951288 w 438"/>
                <a:gd name="T87" fmla="*/ 644847300 h 504"/>
                <a:gd name="T88" fmla="*/ 192951288 w 438"/>
                <a:gd name="T89" fmla="*/ 767673958 h 504"/>
                <a:gd name="T90" fmla="*/ 227682599 w 438"/>
                <a:gd name="T91" fmla="*/ 890502575 h 504"/>
                <a:gd name="T92" fmla="*/ 389762703 w 438"/>
                <a:gd name="T93" fmla="*/ 982623058 h 504"/>
                <a:gd name="T94" fmla="*/ 289426933 w 438"/>
                <a:gd name="T95" fmla="*/ 1044037367 h 504"/>
                <a:gd name="T96" fmla="*/ 389762703 w 438"/>
                <a:gd name="T97" fmla="*/ 1197572158 h 504"/>
                <a:gd name="T98" fmla="*/ 192951288 w 438"/>
                <a:gd name="T99" fmla="*/ 1258986467 h 504"/>
                <a:gd name="T100" fmla="*/ 227682599 w 438"/>
                <a:gd name="T101" fmla="*/ 1351106950 h 504"/>
                <a:gd name="T102" fmla="*/ 127348793 w 438"/>
                <a:gd name="T103" fmla="*/ 1351106950 h 504"/>
                <a:gd name="T104" fmla="*/ 96475644 w 438"/>
                <a:gd name="T105" fmla="*/ 1473935567 h 504"/>
                <a:gd name="T106" fmla="*/ 0 w 438"/>
                <a:gd name="T107" fmla="*/ 1535349875 h 504"/>
                <a:gd name="T108" fmla="*/ 30873149 w 438"/>
                <a:gd name="T109" fmla="*/ 1596762225 h 504"/>
                <a:gd name="T110" fmla="*/ 30873149 w 438"/>
                <a:gd name="T111" fmla="*/ 1750298975 h 504"/>
                <a:gd name="T112" fmla="*/ 65602495 w 438"/>
                <a:gd name="T113" fmla="*/ 1750298975 h 504"/>
                <a:gd name="T114" fmla="*/ 389762703 w 438"/>
                <a:gd name="T115" fmla="*/ 1934539942 h 504"/>
                <a:gd name="T116" fmla="*/ 389762703 w 438"/>
                <a:gd name="T117" fmla="*/ 1903833767 h 504"/>
                <a:gd name="T118" fmla="*/ 486238347 w 438"/>
                <a:gd name="T119" fmla="*/ 1627470358 h 5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38" h="504">
                  <a:moveTo>
                    <a:pt x="126" y="424"/>
                  </a:moveTo>
                  <a:lnTo>
                    <a:pt x="160" y="440"/>
                  </a:lnTo>
                  <a:lnTo>
                    <a:pt x="185" y="440"/>
                  </a:lnTo>
                  <a:lnTo>
                    <a:pt x="202" y="456"/>
                  </a:lnTo>
                  <a:lnTo>
                    <a:pt x="236" y="496"/>
                  </a:lnTo>
                  <a:lnTo>
                    <a:pt x="252" y="504"/>
                  </a:lnTo>
                  <a:lnTo>
                    <a:pt x="261" y="472"/>
                  </a:lnTo>
                  <a:lnTo>
                    <a:pt x="286" y="464"/>
                  </a:lnTo>
                  <a:lnTo>
                    <a:pt x="311" y="456"/>
                  </a:lnTo>
                  <a:lnTo>
                    <a:pt x="370" y="432"/>
                  </a:lnTo>
                  <a:lnTo>
                    <a:pt x="413" y="432"/>
                  </a:lnTo>
                  <a:lnTo>
                    <a:pt x="421" y="400"/>
                  </a:lnTo>
                  <a:lnTo>
                    <a:pt x="404" y="392"/>
                  </a:lnTo>
                  <a:lnTo>
                    <a:pt x="404" y="360"/>
                  </a:lnTo>
                  <a:lnTo>
                    <a:pt x="421" y="352"/>
                  </a:lnTo>
                  <a:lnTo>
                    <a:pt x="438" y="312"/>
                  </a:lnTo>
                  <a:lnTo>
                    <a:pt x="396" y="280"/>
                  </a:lnTo>
                  <a:lnTo>
                    <a:pt x="379" y="248"/>
                  </a:lnTo>
                  <a:lnTo>
                    <a:pt x="370" y="216"/>
                  </a:lnTo>
                  <a:lnTo>
                    <a:pt x="387" y="184"/>
                  </a:lnTo>
                  <a:lnTo>
                    <a:pt x="370" y="176"/>
                  </a:lnTo>
                  <a:lnTo>
                    <a:pt x="370" y="136"/>
                  </a:lnTo>
                  <a:lnTo>
                    <a:pt x="328" y="160"/>
                  </a:lnTo>
                  <a:lnTo>
                    <a:pt x="286" y="144"/>
                  </a:lnTo>
                  <a:lnTo>
                    <a:pt x="244" y="136"/>
                  </a:lnTo>
                  <a:lnTo>
                    <a:pt x="261" y="104"/>
                  </a:lnTo>
                  <a:lnTo>
                    <a:pt x="219" y="88"/>
                  </a:lnTo>
                  <a:lnTo>
                    <a:pt x="185" y="64"/>
                  </a:lnTo>
                  <a:lnTo>
                    <a:pt x="177" y="40"/>
                  </a:lnTo>
                  <a:lnTo>
                    <a:pt x="143" y="16"/>
                  </a:lnTo>
                  <a:lnTo>
                    <a:pt x="126" y="0"/>
                  </a:lnTo>
                  <a:lnTo>
                    <a:pt x="118" y="8"/>
                  </a:lnTo>
                  <a:lnTo>
                    <a:pt x="67" y="8"/>
                  </a:lnTo>
                  <a:lnTo>
                    <a:pt x="33" y="24"/>
                  </a:lnTo>
                  <a:lnTo>
                    <a:pt x="8" y="24"/>
                  </a:lnTo>
                  <a:lnTo>
                    <a:pt x="0" y="48"/>
                  </a:lnTo>
                  <a:lnTo>
                    <a:pt x="8" y="80"/>
                  </a:lnTo>
                  <a:lnTo>
                    <a:pt x="33" y="112"/>
                  </a:lnTo>
                  <a:lnTo>
                    <a:pt x="59" y="120"/>
                  </a:lnTo>
                  <a:lnTo>
                    <a:pt x="33" y="128"/>
                  </a:lnTo>
                  <a:lnTo>
                    <a:pt x="33" y="160"/>
                  </a:lnTo>
                  <a:lnTo>
                    <a:pt x="8" y="152"/>
                  </a:lnTo>
                  <a:lnTo>
                    <a:pt x="17" y="168"/>
                  </a:lnTo>
                  <a:lnTo>
                    <a:pt x="50" y="168"/>
                  </a:lnTo>
                  <a:lnTo>
                    <a:pt x="50" y="200"/>
                  </a:lnTo>
                  <a:lnTo>
                    <a:pt x="59" y="232"/>
                  </a:lnTo>
                  <a:lnTo>
                    <a:pt x="101" y="256"/>
                  </a:lnTo>
                  <a:lnTo>
                    <a:pt x="75" y="272"/>
                  </a:lnTo>
                  <a:lnTo>
                    <a:pt x="101" y="312"/>
                  </a:lnTo>
                  <a:lnTo>
                    <a:pt x="50" y="328"/>
                  </a:lnTo>
                  <a:lnTo>
                    <a:pt x="59" y="352"/>
                  </a:lnTo>
                  <a:lnTo>
                    <a:pt x="33" y="352"/>
                  </a:lnTo>
                  <a:lnTo>
                    <a:pt x="25" y="384"/>
                  </a:lnTo>
                  <a:lnTo>
                    <a:pt x="0" y="400"/>
                  </a:lnTo>
                  <a:lnTo>
                    <a:pt x="8" y="416"/>
                  </a:lnTo>
                  <a:lnTo>
                    <a:pt x="8" y="456"/>
                  </a:lnTo>
                  <a:lnTo>
                    <a:pt x="17" y="456"/>
                  </a:lnTo>
                  <a:lnTo>
                    <a:pt x="101" y="504"/>
                  </a:lnTo>
                  <a:lnTo>
                    <a:pt x="101" y="496"/>
                  </a:lnTo>
                  <a:lnTo>
                    <a:pt x="126" y="424"/>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88"/>
            <p:cNvSpPr>
              <a:spLocks/>
            </p:cNvSpPr>
            <p:nvPr/>
          </p:nvSpPr>
          <p:spPr bwMode="auto">
            <a:xfrm>
              <a:off x="2814509" y="3277091"/>
              <a:ext cx="882419" cy="783973"/>
            </a:xfrm>
            <a:custGeom>
              <a:avLst/>
              <a:gdLst>
                <a:gd name="T0" fmla="*/ 2147483647 w 860"/>
                <a:gd name="T1" fmla="*/ 2147483647 h 656"/>
                <a:gd name="T2" fmla="*/ 2147483647 w 860"/>
                <a:gd name="T3" fmla="*/ 1787228268 h 656"/>
                <a:gd name="T4" fmla="*/ 2147483647 w 860"/>
                <a:gd name="T5" fmla="*/ 1756413547 h 656"/>
                <a:gd name="T6" fmla="*/ 2147483647 w 860"/>
                <a:gd name="T7" fmla="*/ 1602341908 h 656"/>
                <a:gd name="T8" fmla="*/ 2147483647 w 860"/>
                <a:gd name="T9" fmla="*/ 1355828070 h 656"/>
                <a:gd name="T10" fmla="*/ 2147483647 w 860"/>
                <a:gd name="T11" fmla="*/ 1232571151 h 656"/>
                <a:gd name="T12" fmla="*/ 2147483647 w 860"/>
                <a:gd name="T13" fmla="*/ 1016870071 h 656"/>
                <a:gd name="T14" fmla="*/ 2147483647 w 860"/>
                <a:gd name="T15" fmla="*/ 986057314 h 656"/>
                <a:gd name="T16" fmla="*/ 2147483647 w 860"/>
                <a:gd name="T17" fmla="*/ 893613153 h 656"/>
                <a:gd name="T18" fmla="*/ 2147483647 w 860"/>
                <a:gd name="T19" fmla="*/ 708728756 h 656"/>
                <a:gd name="T20" fmla="*/ 2147483647 w 860"/>
                <a:gd name="T21" fmla="*/ 400585477 h 656"/>
                <a:gd name="T22" fmla="*/ 2147483647 w 860"/>
                <a:gd name="T23" fmla="*/ 154071639 h 656"/>
                <a:gd name="T24" fmla="*/ 2147483647 w 860"/>
                <a:gd name="T25" fmla="*/ 61629441 h 656"/>
                <a:gd name="T26" fmla="*/ 2044522073 w 860"/>
                <a:gd name="T27" fmla="*/ 154071639 h 656"/>
                <a:gd name="T28" fmla="*/ 1721094509 w 860"/>
                <a:gd name="T29" fmla="*/ 92442199 h 656"/>
                <a:gd name="T30" fmla="*/ 1559381708 w 860"/>
                <a:gd name="T31" fmla="*/ 184886360 h 656"/>
                <a:gd name="T32" fmla="*/ 1393817060 w 860"/>
                <a:gd name="T33" fmla="*/ 154071639 h 656"/>
                <a:gd name="T34" fmla="*/ 1266757142 w 860"/>
                <a:gd name="T35" fmla="*/ 92442199 h 656"/>
                <a:gd name="T36" fmla="*/ 1135845378 w 860"/>
                <a:gd name="T37" fmla="*/ 0 h 656"/>
                <a:gd name="T38" fmla="*/ 974132577 w 860"/>
                <a:gd name="T39" fmla="*/ 30814720 h 656"/>
                <a:gd name="T40" fmla="*/ 681508012 w 860"/>
                <a:gd name="T41" fmla="*/ 154071639 h 656"/>
                <a:gd name="T42" fmla="*/ 650705013 w 860"/>
                <a:gd name="T43" fmla="*/ 277328558 h 656"/>
                <a:gd name="T44" fmla="*/ 485140365 w 860"/>
                <a:gd name="T45" fmla="*/ 338956036 h 656"/>
                <a:gd name="T46" fmla="*/ 96258881 w 860"/>
                <a:gd name="T47" fmla="*/ 493027676 h 656"/>
                <a:gd name="T48" fmla="*/ 34652883 w 860"/>
                <a:gd name="T49" fmla="*/ 493027676 h 656"/>
                <a:gd name="T50" fmla="*/ 65455882 w 860"/>
                <a:gd name="T51" fmla="*/ 677914035 h 656"/>
                <a:gd name="T52" fmla="*/ 96258881 w 860"/>
                <a:gd name="T53" fmla="*/ 801170954 h 656"/>
                <a:gd name="T54" fmla="*/ 0 w 860"/>
                <a:gd name="T55" fmla="*/ 986057314 h 656"/>
                <a:gd name="T56" fmla="*/ 196365684 w 860"/>
                <a:gd name="T57" fmla="*/ 1109314233 h 656"/>
                <a:gd name="T58" fmla="*/ 196365684 w 860"/>
                <a:gd name="T59" fmla="*/ 1232571151 h 656"/>
                <a:gd name="T60" fmla="*/ 292624565 w 860"/>
                <a:gd name="T61" fmla="*/ 1386642791 h 656"/>
                <a:gd name="T62" fmla="*/ 227168683 w 860"/>
                <a:gd name="T63" fmla="*/ 1540712467 h 656"/>
                <a:gd name="T64" fmla="*/ 323427564 w 860"/>
                <a:gd name="T65" fmla="*/ 1663969386 h 656"/>
                <a:gd name="T66" fmla="*/ 323427564 w 860"/>
                <a:gd name="T67" fmla="*/ 1818041026 h 656"/>
                <a:gd name="T68" fmla="*/ 485140365 w 860"/>
                <a:gd name="T69" fmla="*/ 1910485187 h 656"/>
                <a:gd name="T70" fmla="*/ 650705013 w 860"/>
                <a:gd name="T71" fmla="*/ 1972112665 h 656"/>
                <a:gd name="T72" fmla="*/ 812417814 w 860"/>
                <a:gd name="T73" fmla="*/ 1972112665 h 656"/>
                <a:gd name="T74" fmla="*/ 777764931 w 860"/>
                <a:gd name="T75" fmla="*/ 2095369584 h 656"/>
                <a:gd name="T76" fmla="*/ 939479694 w 860"/>
                <a:gd name="T77" fmla="*/ 2147483647 h 656"/>
                <a:gd name="T78" fmla="*/ 1039588459 w 860"/>
                <a:gd name="T79" fmla="*/ 2147483647 h 656"/>
                <a:gd name="T80" fmla="*/ 1039588459 w 860"/>
                <a:gd name="T81" fmla="*/ 2064554863 h 656"/>
                <a:gd name="T82" fmla="*/ 1232104259 w 860"/>
                <a:gd name="T83" fmla="*/ 2126184304 h 656"/>
                <a:gd name="T84" fmla="*/ 1297560141 w 860"/>
                <a:gd name="T85" fmla="*/ 2147483647 h 656"/>
                <a:gd name="T86" fmla="*/ 1459272942 w 860"/>
                <a:gd name="T87" fmla="*/ 2147483647 h 656"/>
                <a:gd name="T88" fmla="*/ 1620985743 w 860"/>
                <a:gd name="T89" fmla="*/ 2147483647 h 656"/>
                <a:gd name="T90" fmla="*/ 1686441625 w 860"/>
                <a:gd name="T91" fmla="*/ 2147483647 h 656"/>
                <a:gd name="T92" fmla="*/ 1786550391 w 860"/>
                <a:gd name="T93" fmla="*/ 2147483647 h 656"/>
                <a:gd name="T94" fmla="*/ 1913612271 w 860"/>
                <a:gd name="T95" fmla="*/ 2147483647 h 656"/>
                <a:gd name="T96" fmla="*/ 2013719074 w 860"/>
                <a:gd name="T97" fmla="*/ 2147483647 h 656"/>
                <a:gd name="T98" fmla="*/ 2044522073 w 860"/>
                <a:gd name="T99" fmla="*/ 2147483647 h 656"/>
                <a:gd name="T100" fmla="*/ 2140780954 w 860"/>
                <a:gd name="T101" fmla="*/ 2147483647 h 656"/>
                <a:gd name="T102" fmla="*/ 2147483647 w 860"/>
                <a:gd name="T103" fmla="*/ 2147483647 h 656"/>
                <a:gd name="T104" fmla="*/ 2147483647 w 860"/>
                <a:gd name="T105" fmla="*/ 2147483647 h 656"/>
                <a:gd name="T106" fmla="*/ 2147483647 w 860"/>
                <a:gd name="T107" fmla="*/ 2147483647 h 656"/>
                <a:gd name="T108" fmla="*/ 2147483647 w 860"/>
                <a:gd name="T109" fmla="*/ 2147483647 h 656"/>
                <a:gd name="T110" fmla="*/ 2147483647 w 860"/>
                <a:gd name="T111" fmla="*/ 2147483647 h 656"/>
                <a:gd name="T112" fmla="*/ 2147483647 w 860"/>
                <a:gd name="T113" fmla="*/ 2147483647 h 656"/>
                <a:gd name="T114" fmla="*/ 2147483647 w 860"/>
                <a:gd name="T115" fmla="*/ 2147483647 h 656"/>
                <a:gd name="T116" fmla="*/ 2147483647 w 860"/>
                <a:gd name="T117" fmla="*/ 2147483647 h 656"/>
                <a:gd name="T118" fmla="*/ 2147483647 w 860"/>
                <a:gd name="T119" fmla="*/ 2147483647 h 6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0" h="656">
                  <a:moveTo>
                    <a:pt x="775" y="560"/>
                  </a:moveTo>
                  <a:lnTo>
                    <a:pt x="826" y="464"/>
                  </a:lnTo>
                  <a:lnTo>
                    <a:pt x="860" y="456"/>
                  </a:lnTo>
                  <a:lnTo>
                    <a:pt x="851" y="416"/>
                  </a:lnTo>
                  <a:lnTo>
                    <a:pt x="817" y="352"/>
                  </a:lnTo>
                  <a:lnTo>
                    <a:pt x="792" y="320"/>
                  </a:lnTo>
                  <a:lnTo>
                    <a:pt x="784" y="264"/>
                  </a:lnTo>
                  <a:lnTo>
                    <a:pt x="750" y="256"/>
                  </a:lnTo>
                  <a:lnTo>
                    <a:pt x="750" y="232"/>
                  </a:lnTo>
                  <a:lnTo>
                    <a:pt x="792" y="184"/>
                  </a:lnTo>
                  <a:lnTo>
                    <a:pt x="750" y="104"/>
                  </a:lnTo>
                  <a:lnTo>
                    <a:pt x="725" y="40"/>
                  </a:lnTo>
                  <a:lnTo>
                    <a:pt x="666" y="16"/>
                  </a:lnTo>
                  <a:lnTo>
                    <a:pt x="531" y="40"/>
                  </a:lnTo>
                  <a:lnTo>
                    <a:pt x="447" y="24"/>
                  </a:lnTo>
                  <a:lnTo>
                    <a:pt x="405" y="48"/>
                  </a:lnTo>
                  <a:lnTo>
                    <a:pt x="362" y="40"/>
                  </a:lnTo>
                  <a:lnTo>
                    <a:pt x="329" y="24"/>
                  </a:lnTo>
                  <a:lnTo>
                    <a:pt x="295" y="0"/>
                  </a:lnTo>
                  <a:lnTo>
                    <a:pt x="253" y="8"/>
                  </a:lnTo>
                  <a:lnTo>
                    <a:pt x="177" y="40"/>
                  </a:lnTo>
                  <a:lnTo>
                    <a:pt x="169" y="72"/>
                  </a:lnTo>
                  <a:lnTo>
                    <a:pt x="126" y="88"/>
                  </a:lnTo>
                  <a:lnTo>
                    <a:pt x="25" y="128"/>
                  </a:lnTo>
                  <a:lnTo>
                    <a:pt x="9" y="128"/>
                  </a:lnTo>
                  <a:lnTo>
                    <a:pt x="17" y="176"/>
                  </a:lnTo>
                  <a:lnTo>
                    <a:pt x="25" y="208"/>
                  </a:lnTo>
                  <a:lnTo>
                    <a:pt x="0" y="256"/>
                  </a:lnTo>
                  <a:lnTo>
                    <a:pt x="51" y="288"/>
                  </a:lnTo>
                  <a:lnTo>
                    <a:pt x="51" y="320"/>
                  </a:lnTo>
                  <a:lnTo>
                    <a:pt x="76" y="360"/>
                  </a:lnTo>
                  <a:lnTo>
                    <a:pt x="59" y="400"/>
                  </a:lnTo>
                  <a:lnTo>
                    <a:pt x="84" y="432"/>
                  </a:lnTo>
                  <a:lnTo>
                    <a:pt x="84" y="472"/>
                  </a:lnTo>
                  <a:lnTo>
                    <a:pt x="126" y="496"/>
                  </a:lnTo>
                  <a:lnTo>
                    <a:pt x="169" y="512"/>
                  </a:lnTo>
                  <a:lnTo>
                    <a:pt x="211" y="512"/>
                  </a:lnTo>
                  <a:lnTo>
                    <a:pt x="202" y="544"/>
                  </a:lnTo>
                  <a:lnTo>
                    <a:pt x="244" y="576"/>
                  </a:lnTo>
                  <a:lnTo>
                    <a:pt x="270" y="560"/>
                  </a:lnTo>
                  <a:lnTo>
                    <a:pt x="270" y="536"/>
                  </a:lnTo>
                  <a:lnTo>
                    <a:pt x="320" y="552"/>
                  </a:lnTo>
                  <a:lnTo>
                    <a:pt x="337" y="576"/>
                  </a:lnTo>
                  <a:lnTo>
                    <a:pt x="379" y="584"/>
                  </a:lnTo>
                  <a:lnTo>
                    <a:pt x="421" y="592"/>
                  </a:lnTo>
                  <a:lnTo>
                    <a:pt x="438" y="624"/>
                  </a:lnTo>
                  <a:lnTo>
                    <a:pt x="464" y="640"/>
                  </a:lnTo>
                  <a:lnTo>
                    <a:pt x="497" y="616"/>
                  </a:lnTo>
                  <a:lnTo>
                    <a:pt x="523" y="640"/>
                  </a:lnTo>
                  <a:lnTo>
                    <a:pt x="531" y="656"/>
                  </a:lnTo>
                  <a:lnTo>
                    <a:pt x="556" y="656"/>
                  </a:lnTo>
                  <a:lnTo>
                    <a:pt x="581" y="632"/>
                  </a:lnTo>
                  <a:lnTo>
                    <a:pt x="615" y="632"/>
                  </a:lnTo>
                  <a:lnTo>
                    <a:pt x="640" y="616"/>
                  </a:lnTo>
                  <a:lnTo>
                    <a:pt x="683" y="616"/>
                  </a:lnTo>
                  <a:lnTo>
                    <a:pt x="708" y="624"/>
                  </a:lnTo>
                  <a:lnTo>
                    <a:pt x="767" y="632"/>
                  </a:lnTo>
                  <a:lnTo>
                    <a:pt x="758" y="640"/>
                  </a:lnTo>
                  <a:lnTo>
                    <a:pt x="792" y="632"/>
                  </a:lnTo>
                  <a:lnTo>
                    <a:pt x="775" y="560"/>
                  </a:lnTo>
                  <a:close/>
                </a:path>
              </a:pathLst>
            </a:custGeom>
            <a:solidFill>
              <a:srgbClr val="FF0000"/>
            </a:solidFill>
            <a:ln w="28575">
              <a:solidFill>
                <a:schemeClr val="tx1"/>
              </a:solidFill>
            </a:ln>
          </p:spPr>
          <p:txBody>
            <a:bodyPr/>
            <a:lstStyle/>
            <a:p>
              <a:endParaRPr lang="en-US"/>
            </a:p>
          </p:txBody>
        </p:sp>
        <p:sp>
          <p:nvSpPr>
            <p:cNvPr id="58" name="Freeform 90"/>
            <p:cNvSpPr>
              <a:spLocks/>
            </p:cNvSpPr>
            <p:nvPr/>
          </p:nvSpPr>
          <p:spPr bwMode="auto">
            <a:xfrm>
              <a:off x="2814509" y="3277091"/>
              <a:ext cx="882419" cy="783973"/>
            </a:xfrm>
            <a:custGeom>
              <a:avLst/>
              <a:gdLst>
                <a:gd name="T0" fmla="*/ 2147483647 w 860"/>
                <a:gd name="T1" fmla="*/ 2147483647 h 656"/>
                <a:gd name="T2" fmla="*/ 2147483647 w 860"/>
                <a:gd name="T3" fmla="*/ 1787228268 h 656"/>
                <a:gd name="T4" fmla="*/ 2147483647 w 860"/>
                <a:gd name="T5" fmla="*/ 1756413547 h 656"/>
                <a:gd name="T6" fmla="*/ 2147483647 w 860"/>
                <a:gd name="T7" fmla="*/ 1602341908 h 656"/>
                <a:gd name="T8" fmla="*/ 2147483647 w 860"/>
                <a:gd name="T9" fmla="*/ 1355828070 h 656"/>
                <a:gd name="T10" fmla="*/ 2147483647 w 860"/>
                <a:gd name="T11" fmla="*/ 1232571151 h 656"/>
                <a:gd name="T12" fmla="*/ 2147483647 w 860"/>
                <a:gd name="T13" fmla="*/ 1016870071 h 656"/>
                <a:gd name="T14" fmla="*/ 2147483647 w 860"/>
                <a:gd name="T15" fmla="*/ 986057314 h 656"/>
                <a:gd name="T16" fmla="*/ 2147483647 w 860"/>
                <a:gd name="T17" fmla="*/ 893613153 h 656"/>
                <a:gd name="T18" fmla="*/ 2147483647 w 860"/>
                <a:gd name="T19" fmla="*/ 708728756 h 656"/>
                <a:gd name="T20" fmla="*/ 2147483647 w 860"/>
                <a:gd name="T21" fmla="*/ 400585477 h 656"/>
                <a:gd name="T22" fmla="*/ 2147483647 w 860"/>
                <a:gd name="T23" fmla="*/ 154071639 h 656"/>
                <a:gd name="T24" fmla="*/ 2147483647 w 860"/>
                <a:gd name="T25" fmla="*/ 61629441 h 656"/>
                <a:gd name="T26" fmla="*/ 2044522073 w 860"/>
                <a:gd name="T27" fmla="*/ 154071639 h 656"/>
                <a:gd name="T28" fmla="*/ 1721094509 w 860"/>
                <a:gd name="T29" fmla="*/ 92442199 h 656"/>
                <a:gd name="T30" fmla="*/ 1559381708 w 860"/>
                <a:gd name="T31" fmla="*/ 184886360 h 656"/>
                <a:gd name="T32" fmla="*/ 1393817060 w 860"/>
                <a:gd name="T33" fmla="*/ 154071639 h 656"/>
                <a:gd name="T34" fmla="*/ 1266757142 w 860"/>
                <a:gd name="T35" fmla="*/ 92442199 h 656"/>
                <a:gd name="T36" fmla="*/ 1135845378 w 860"/>
                <a:gd name="T37" fmla="*/ 0 h 656"/>
                <a:gd name="T38" fmla="*/ 974132577 w 860"/>
                <a:gd name="T39" fmla="*/ 30814720 h 656"/>
                <a:gd name="T40" fmla="*/ 681508012 w 860"/>
                <a:gd name="T41" fmla="*/ 154071639 h 656"/>
                <a:gd name="T42" fmla="*/ 650705013 w 860"/>
                <a:gd name="T43" fmla="*/ 277328558 h 656"/>
                <a:gd name="T44" fmla="*/ 485140365 w 860"/>
                <a:gd name="T45" fmla="*/ 338956036 h 656"/>
                <a:gd name="T46" fmla="*/ 96258881 w 860"/>
                <a:gd name="T47" fmla="*/ 493027676 h 656"/>
                <a:gd name="T48" fmla="*/ 34652883 w 860"/>
                <a:gd name="T49" fmla="*/ 493027676 h 656"/>
                <a:gd name="T50" fmla="*/ 65455882 w 860"/>
                <a:gd name="T51" fmla="*/ 677914035 h 656"/>
                <a:gd name="T52" fmla="*/ 96258881 w 860"/>
                <a:gd name="T53" fmla="*/ 801170954 h 656"/>
                <a:gd name="T54" fmla="*/ 0 w 860"/>
                <a:gd name="T55" fmla="*/ 986057314 h 656"/>
                <a:gd name="T56" fmla="*/ 196365684 w 860"/>
                <a:gd name="T57" fmla="*/ 1109314233 h 656"/>
                <a:gd name="T58" fmla="*/ 196365684 w 860"/>
                <a:gd name="T59" fmla="*/ 1232571151 h 656"/>
                <a:gd name="T60" fmla="*/ 292624565 w 860"/>
                <a:gd name="T61" fmla="*/ 1386642791 h 656"/>
                <a:gd name="T62" fmla="*/ 227168683 w 860"/>
                <a:gd name="T63" fmla="*/ 1540712467 h 656"/>
                <a:gd name="T64" fmla="*/ 323427564 w 860"/>
                <a:gd name="T65" fmla="*/ 1663969386 h 656"/>
                <a:gd name="T66" fmla="*/ 323427564 w 860"/>
                <a:gd name="T67" fmla="*/ 1818041026 h 656"/>
                <a:gd name="T68" fmla="*/ 485140365 w 860"/>
                <a:gd name="T69" fmla="*/ 1910485187 h 656"/>
                <a:gd name="T70" fmla="*/ 650705013 w 860"/>
                <a:gd name="T71" fmla="*/ 1972112665 h 656"/>
                <a:gd name="T72" fmla="*/ 812417814 w 860"/>
                <a:gd name="T73" fmla="*/ 1972112665 h 656"/>
                <a:gd name="T74" fmla="*/ 777764931 w 860"/>
                <a:gd name="T75" fmla="*/ 2095369584 h 656"/>
                <a:gd name="T76" fmla="*/ 939479694 w 860"/>
                <a:gd name="T77" fmla="*/ 2147483647 h 656"/>
                <a:gd name="T78" fmla="*/ 1039588459 w 860"/>
                <a:gd name="T79" fmla="*/ 2147483647 h 656"/>
                <a:gd name="T80" fmla="*/ 1039588459 w 860"/>
                <a:gd name="T81" fmla="*/ 2064554863 h 656"/>
                <a:gd name="T82" fmla="*/ 1232104259 w 860"/>
                <a:gd name="T83" fmla="*/ 2126184304 h 656"/>
                <a:gd name="T84" fmla="*/ 1297560141 w 860"/>
                <a:gd name="T85" fmla="*/ 2147483647 h 656"/>
                <a:gd name="T86" fmla="*/ 1459272942 w 860"/>
                <a:gd name="T87" fmla="*/ 2147483647 h 656"/>
                <a:gd name="T88" fmla="*/ 1620985743 w 860"/>
                <a:gd name="T89" fmla="*/ 2147483647 h 656"/>
                <a:gd name="T90" fmla="*/ 1686441625 w 860"/>
                <a:gd name="T91" fmla="*/ 2147483647 h 656"/>
                <a:gd name="T92" fmla="*/ 1686441625 w 860"/>
                <a:gd name="T93" fmla="*/ 2147483647 h 656"/>
                <a:gd name="T94" fmla="*/ 1786550391 w 860"/>
                <a:gd name="T95" fmla="*/ 2147483647 h 656"/>
                <a:gd name="T96" fmla="*/ 1913612271 w 860"/>
                <a:gd name="T97" fmla="*/ 2147483647 h 656"/>
                <a:gd name="T98" fmla="*/ 2013719074 w 860"/>
                <a:gd name="T99" fmla="*/ 2147483647 h 656"/>
                <a:gd name="T100" fmla="*/ 2044522073 w 860"/>
                <a:gd name="T101" fmla="*/ 2147483647 h 656"/>
                <a:gd name="T102" fmla="*/ 2140780954 w 860"/>
                <a:gd name="T103" fmla="*/ 2147483647 h 656"/>
                <a:gd name="T104" fmla="*/ 2147483647 w 860"/>
                <a:gd name="T105" fmla="*/ 2147483647 h 656"/>
                <a:gd name="T106" fmla="*/ 2147483647 w 860"/>
                <a:gd name="T107" fmla="*/ 2147483647 h 656"/>
                <a:gd name="T108" fmla="*/ 2147483647 w 860"/>
                <a:gd name="T109" fmla="*/ 2147483647 h 656"/>
                <a:gd name="T110" fmla="*/ 2147483647 w 860"/>
                <a:gd name="T111" fmla="*/ 2147483647 h 656"/>
                <a:gd name="T112" fmla="*/ 2147483647 w 860"/>
                <a:gd name="T113" fmla="*/ 2147483647 h 656"/>
                <a:gd name="T114" fmla="*/ 2147483647 w 860"/>
                <a:gd name="T115" fmla="*/ 2147483647 h 656"/>
                <a:gd name="T116" fmla="*/ 2147483647 w 860"/>
                <a:gd name="T117" fmla="*/ 2147483647 h 656"/>
                <a:gd name="T118" fmla="*/ 2147483647 w 860"/>
                <a:gd name="T119" fmla="*/ 2147483647 h 656"/>
                <a:gd name="T120" fmla="*/ 2147483647 w 860"/>
                <a:gd name="T121" fmla="*/ 2147483647 h 6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656">
                  <a:moveTo>
                    <a:pt x="775" y="560"/>
                  </a:moveTo>
                  <a:lnTo>
                    <a:pt x="826" y="464"/>
                  </a:lnTo>
                  <a:lnTo>
                    <a:pt x="860" y="456"/>
                  </a:lnTo>
                  <a:lnTo>
                    <a:pt x="851" y="416"/>
                  </a:lnTo>
                  <a:lnTo>
                    <a:pt x="817" y="352"/>
                  </a:lnTo>
                  <a:lnTo>
                    <a:pt x="792" y="320"/>
                  </a:lnTo>
                  <a:lnTo>
                    <a:pt x="784" y="264"/>
                  </a:lnTo>
                  <a:lnTo>
                    <a:pt x="750" y="256"/>
                  </a:lnTo>
                  <a:lnTo>
                    <a:pt x="750" y="232"/>
                  </a:lnTo>
                  <a:lnTo>
                    <a:pt x="792" y="184"/>
                  </a:lnTo>
                  <a:lnTo>
                    <a:pt x="750" y="104"/>
                  </a:lnTo>
                  <a:lnTo>
                    <a:pt x="725" y="40"/>
                  </a:lnTo>
                  <a:lnTo>
                    <a:pt x="666" y="16"/>
                  </a:lnTo>
                  <a:lnTo>
                    <a:pt x="531" y="40"/>
                  </a:lnTo>
                  <a:lnTo>
                    <a:pt x="447" y="24"/>
                  </a:lnTo>
                  <a:lnTo>
                    <a:pt x="405" y="48"/>
                  </a:lnTo>
                  <a:lnTo>
                    <a:pt x="362" y="40"/>
                  </a:lnTo>
                  <a:lnTo>
                    <a:pt x="329" y="24"/>
                  </a:lnTo>
                  <a:lnTo>
                    <a:pt x="295" y="0"/>
                  </a:lnTo>
                  <a:lnTo>
                    <a:pt x="253" y="8"/>
                  </a:lnTo>
                  <a:lnTo>
                    <a:pt x="177" y="40"/>
                  </a:lnTo>
                  <a:lnTo>
                    <a:pt x="169" y="72"/>
                  </a:lnTo>
                  <a:lnTo>
                    <a:pt x="126" y="88"/>
                  </a:lnTo>
                  <a:lnTo>
                    <a:pt x="25" y="128"/>
                  </a:lnTo>
                  <a:lnTo>
                    <a:pt x="9" y="128"/>
                  </a:lnTo>
                  <a:lnTo>
                    <a:pt x="17" y="176"/>
                  </a:lnTo>
                  <a:lnTo>
                    <a:pt x="25" y="208"/>
                  </a:lnTo>
                  <a:lnTo>
                    <a:pt x="0" y="256"/>
                  </a:lnTo>
                  <a:lnTo>
                    <a:pt x="51" y="288"/>
                  </a:lnTo>
                  <a:lnTo>
                    <a:pt x="51" y="320"/>
                  </a:lnTo>
                  <a:lnTo>
                    <a:pt x="76" y="360"/>
                  </a:lnTo>
                  <a:lnTo>
                    <a:pt x="59" y="400"/>
                  </a:lnTo>
                  <a:lnTo>
                    <a:pt x="84" y="432"/>
                  </a:lnTo>
                  <a:lnTo>
                    <a:pt x="84" y="472"/>
                  </a:lnTo>
                  <a:lnTo>
                    <a:pt x="126" y="496"/>
                  </a:lnTo>
                  <a:lnTo>
                    <a:pt x="169" y="512"/>
                  </a:lnTo>
                  <a:lnTo>
                    <a:pt x="211" y="512"/>
                  </a:lnTo>
                  <a:lnTo>
                    <a:pt x="202" y="544"/>
                  </a:lnTo>
                  <a:lnTo>
                    <a:pt x="244" y="576"/>
                  </a:lnTo>
                  <a:lnTo>
                    <a:pt x="270" y="560"/>
                  </a:lnTo>
                  <a:lnTo>
                    <a:pt x="270" y="536"/>
                  </a:lnTo>
                  <a:lnTo>
                    <a:pt x="320" y="552"/>
                  </a:lnTo>
                  <a:lnTo>
                    <a:pt x="337" y="576"/>
                  </a:lnTo>
                  <a:lnTo>
                    <a:pt x="379" y="584"/>
                  </a:lnTo>
                  <a:lnTo>
                    <a:pt x="421" y="592"/>
                  </a:lnTo>
                  <a:lnTo>
                    <a:pt x="438" y="624"/>
                  </a:lnTo>
                  <a:lnTo>
                    <a:pt x="464" y="640"/>
                  </a:lnTo>
                  <a:lnTo>
                    <a:pt x="497" y="616"/>
                  </a:lnTo>
                  <a:lnTo>
                    <a:pt x="523" y="640"/>
                  </a:lnTo>
                  <a:lnTo>
                    <a:pt x="531" y="656"/>
                  </a:lnTo>
                  <a:lnTo>
                    <a:pt x="556" y="656"/>
                  </a:lnTo>
                  <a:lnTo>
                    <a:pt x="581" y="632"/>
                  </a:lnTo>
                  <a:lnTo>
                    <a:pt x="615" y="632"/>
                  </a:lnTo>
                  <a:lnTo>
                    <a:pt x="640" y="616"/>
                  </a:lnTo>
                  <a:lnTo>
                    <a:pt x="683" y="616"/>
                  </a:lnTo>
                  <a:lnTo>
                    <a:pt x="708" y="624"/>
                  </a:lnTo>
                  <a:lnTo>
                    <a:pt x="767" y="632"/>
                  </a:lnTo>
                  <a:lnTo>
                    <a:pt x="758" y="640"/>
                  </a:lnTo>
                  <a:lnTo>
                    <a:pt x="792" y="632"/>
                  </a:lnTo>
                  <a:lnTo>
                    <a:pt x="775" y="560"/>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59" name="Picture 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1014" y="1466657"/>
            <a:ext cx="1598391" cy="1085475"/>
          </a:xfrm>
          <a:prstGeom prst="rect">
            <a:avLst/>
          </a:prstGeom>
        </p:spPr>
      </p:pic>
    </p:spTree>
    <p:extLst>
      <p:ext uri="{BB962C8B-B14F-4D97-AF65-F5344CB8AC3E}">
        <p14:creationId xmlns:p14="http://schemas.microsoft.com/office/powerpoint/2010/main" val="276905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Basis</a:t>
            </a:r>
          </a:p>
        </p:txBody>
      </p:sp>
      <p:graphicFrame>
        <p:nvGraphicFramePr>
          <p:cNvPr id="5" name="Content Placeholder 4"/>
          <p:cNvGraphicFramePr>
            <a:graphicFrameLocks noGrp="1"/>
          </p:cNvGraphicFramePr>
          <p:nvPr>
            <p:ph idx="1"/>
          </p:nvPr>
        </p:nvGraphicFramePr>
        <p:xfrm>
          <a:off x="554083" y="1190472"/>
          <a:ext cx="7994650" cy="485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5863979" y="2084507"/>
            <a:ext cx="463639" cy="3734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6618186" y="1696478"/>
            <a:ext cx="3753600" cy="1149544"/>
            <a:chOff x="3182363" y="488224"/>
            <a:chExt cx="3156505" cy="1149544"/>
          </a:xfrm>
        </p:grpSpPr>
        <p:sp>
          <p:nvSpPr>
            <p:cNvPr id="8" name="Rounded Rectangle 7"/>
            <p:cNvSpPr/>
            <p:nvPr/>
          </p:nvSpPr>
          <p:spPr>
            <a:xfrm>
              <a:off x="3182363" y="488224"/>
              <a:ext cx="3156505" cy="1149544"/>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ounded Rectangle 4"/>
            <p:cNvSpPr/>
            <p:nvPr/>
          </p:nvSpPr>
          <p:spPr>
            <a:xfrm>
              <a:off x="3238479" y="544340"/>
              <a:ext cx="3044273" cy="10373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algn="ctr" defTabSz="1022350">
                <a:lnSpc>
                  <a:spcPct val="90000"/>
                </a:lnSpc>
                <a:spcBef>
                  <a:spcPct val="0"/>
                </a:spcBef>
                <a:spcAft>
                  <a:spcPct val="35000"/>
                </a:spcAft>
              </a:pPr>
              <a:r>
                <a:rPr lang="en-GB" sz="2000" dirty="0">
                  <a:solidFill>
                    <a:srgbClr val="004494"/>
                  </a:solidFill>
                </a:rPr>
                <a:t>Article 4 sets out the general content and some </a:t>
              </a:r>
              <a:r>
                <a:rPr lang="en-GB" sz="2000" b="1" dirty="0">
                  <a:solidFill>
                    <a:srgbClr val="004494"/>
                  </a:solidFill>
                </a:rPr>
                <a:t>general objectives</a:t>
              </a:r>
              <a:r>
                <a:rPr lang="en-GB" sz="2000" dirty="0">
                  <a:solidFill>
                    <a:srgbClr val="004494"/>
                  </a:solidFill>
                </a:rPr>
                <a:t> of the TSIs</a:t>
              </a:r>
              <a:endParaRPr lang="en-GB" sz="2300" dirty="0">
                <a:solidFill>
                  <a:srgbClr val="004494"/>
                </a:solidFill>
              </a:endParaRPr>
            </a:p>
          </p:txBody>
        </p:sp>
      </p:grpSp>
      <p:grpSp>
        <p:nvGrpSpPr>
          <p:cNvPr id="10" name="Group 9"/>
          <p:cNvGrpSpPr/>
          <p:nvPr/>
        </p:nvGrpSpPr>
        <p:grpSpPr>
          <a:xfrm>
            <a:off x="6654675" y="3278431"/>
            <a:ext cx="3753600" cy="1149544"/>
            <a:chOff x="3182363" y="488224"/>
            <a:chExt cx="3156505" cy="1149544"/>
          </a:xfrm>
        </p:grpSpPr>
        <p:sp>
          <p:nvSpPr>
            <p:cNvPr id="11" name="Rounded Rectangle 10"/>
            <p:cNvSpPr/>
            <p:nvPr/>
          </p:nvSpPr>
          <p:spPr>
            <a:xfrm>
              <a:off x="3182363" y="488224"/>
              <a:ext cx="3156505" cy="1149544"/>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4"/>
            <p:cNvSpPr/>
            <p:nvPr/>
          </p:nvSpPr>
          <p:spPr>
            <a:xfrm>
              <a:off x="3238479" y="544340"/>
              <a:ext cx="3044273" cy="10373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algn="ctr" defTabSz="1022350">
                <a:lnSpc>
                  <a:spcPct val="90000"/>
                </a:lnSpc>
                <a:spcBef>
                  <a:spcPct val="0"/>
                </a:spcBef>
                <a:spcAft>
                  <a:spcPct val="35000"/>
                </a:spcAft>
              </a:pPr>
              <a:r>
                <a:rPr lang="en-GB" sz="2000" dirty="0">
                  <a:solidFill>
                    <a:srgbClr val="004494"/>
                  </a:solidFill>
                </a:rPr>
                <a:t>Sets out the </a:t>
              </a:r>
              <a:r>
                <a:rPr lang="en-GB" sz="2000" b="1" dirty="0">
                  <a:solidFill>
                    <a:srgbClr val="004494"/>
                  </a:solidFill>
                </a:rPr>
                <a:t>specific objectives</a:t>
              </a:r>
              <a:r>
                <a:rPr lang="en-GB" sz="2000" dirty="0">
                  <a:solidFill>
                    <a:srgbClr val="004494"/>
                  </a:solidFill>
                </a:rPr>
                <a:t> applicable to all TSIs and to specific TSIs</a:t>
              </a:r>
              <a:endParaRPr lang="en-GB" sz="2300" dirty="0">
                <a:solidFill>
                  <a:srgbClr val="004494"/>
                </a:solidFill>
              </a:endParaRPr>
            </a:p>
          </p:txBody>
        </p:sp>
      </p:grpSp>
      <p:grpSp>
        <p:nvGrpSpPr>
          <p:cNvPr id="13" name="Group 12"/>
          <p:cNvGrpSpPr/>
          <p:nvPr/>
        </p:nvGrpSpPr>
        <p:grpSpPr>
          <a:xfrm>
            <a:off x="6618186" y="4666343"/>
            <a:ext cx="3753600" cy="1276060"/>
            <a:chOff x="3182363" y="488224"/>
            <a:chExt cx="3156505" cy="1149544"/>
          </a:xfrm>
        </p:grpSpPr>
        <p:sp>
          <p:nvSpPr>
            <p:cNvPr id="14" name="Rounded Rectangle 13"/>
            <p:cNvSpPr/>
            <p:nvPr/>
          </p:nvSpPr>
          <p:spPr>
            <a:xfrm>
              <a:off x="3182363" y="488224"/>
              <a:ext cx="3156505" cy="1149544"/>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ed Rectangle 4"/>
            <p:cNvSpPr/>
            <p:nvPr/>
          </p:nvSpPr>
          <p:spPr>
            <a:xfrm>
              <a:off x="3295997" y="544340"/>
              <a:ext cx="2929237" cy="10373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algn="ctr" defTabSz="1022350">
                <a:lnSpc>
                  <a:spcPct val="90000"/>
                </a:lnSpc>
                <a:spcBef>
                  <a:spcPct val="0"/>
                </a:spcBef>
                <a:spcAft>
                  <a:spcPct val="35000"/>
                </a:spcAft>
              </a:pPr>
              <a:r>
                <a:rPr lang="en-GB" sz="2000" dirty="0">
                  <a:solidFill>
                    <a:srgbClr val="004494"/>
                  </a:solidFill>
                </a:rPr>
                <a:t>Request to the Agency for TSI </a:t>
              </a:r>
              <a:r>
                <a:rPr lang="en-GB" sz="2000" b="1" dirty="0">
                  <a:solidFill>
                    <a:srgbClr val="C00000"/>
                  </a:solidFill>
                </a:rPr>
                <a:t>recommendations</a:t>
              </a:r>
              <a:r>
                <a:rPr lang="en-GB" sz="2000" dirty="0">
                  <a:solidFill>
                    <a:srgbClr val="004494"/>
                  </a:solidFill>
                </a:rPr>
                <a:t> including </a:t>
              </a:r>
              <a:r>
                <a:rPr lang="en-GB" sz="2000" b="1" dirty="0">
                  <a:solidFill>
                    <a:srgbClr val="C00000"/>
                  </a:solidFill>
                </a:rPr>
                <a:t>planning</a:t>
              </a:r>
              <a:r>
                <a:rPr lang="en-GB" sz="2000" dirty="0">
                  <a:solidFill>
                    <a:srgbClr val="004494"/>
                  </a:solidFill>
                </a:rPr>
                <a:t> (based on Delegated Decision (EU) 2017/1474)</a:t>
              </a:r>
              <a:endParaRPr lang="en-GB" sz="2300" dirty="0">
                <a:solidFill>
                  <a:srgbClr val="004494"/>
                </a:solidFill>
              </a:endParaRPr>
            </a:p>
          </p:txBody>
        </p:sp>
      </p:grpSp>
      <p:sp>
        <p:nvSpPr>
          <p:cNvPr id="16" name="Right Arrow 15"/>
          <p:cNvSpPr/>
          <p:nvPr/>
        </p:nvSpPr>
        <p:spPr>
          <a:xfrm>
            <a:off x="5863979" y="3666460"/>
            <a:ext cx="463639" cy="3734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5863776" y="5180888"/>
            <a:ext cx="463639" cy="3734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589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4542162" y="1556793"/>
            <a:ext cx="2743200" cy="3728043"/>
          </a:xfrm>
          <a:prstGeom prst="roundRect">
            <a:avLst>
              <a:gd name="adj" fmla="val 265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rgbClr val="7CB7F8">
                    <a:lumMod val="50000"/>
                  </a:srgbClr>
                </a:solidFill>
              </a:rPr>
              <a:t>European Union </a:t>
            </a:r>
            <a:br>
              <a:rPr lang="en-GB" dirty="0">
                <a:solidFill>
                  <a:srgbClr val="7CB7F8">
                    <a:lumMod val="50000"/>
                  </a:srgbClr>
                </a:solidFill>
              </a:rPr>
            </a:br>
            <a:r>
              <a:rPr lang="en-GB" dirty="0">
                <a:solidFill>
                  <a:srgbClr val="7CB7F8">
                    <a:lumMod val="50000"/>
                  </a:srgbClr>
                </a:solidFill>
              </a:rPr>
              <a:t>Agency for Railways</a:t>
            </a:r>
          </a:p>
        </p:txBody>
      </p:sp>
      <p:sp>
        <p:nvSpPr>
          <p:cNvPr id="39" name="Text Box 5"/>
          <p:cNvSpPr txBox="1">
            <a:spLocks noChangeArrowheads="1"/>
          </p:cNvSpPr>
          <p:nvPr/>
        </p:nvSpPr>
        <p:spPr bwMode="auto">
          <a:xfrm>
            <a:off x="1666875" y="5563184"/>
            <a:ext cx="30175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fr-BE" sz="1200" dirty="0">
                <a:solidFill>
                  <a:srgbClr val="000000"/>
                </a:solidFill>
                <a:latin typeface="Calibri"/>
                <a:cs typeface="Arial" charset="0"/>
              </a:rPr>
              <a:t>* The </a:t>
            </a:r>
            <a:r>
              <a:rPr lang="fr-BE" sz="1200" dirty="0" err="1">
                <a:solidFill>
                  <a:srgbClr val="000000"/>
                </a:solidFill>
                <a:latin typeface="Calibri"/>
                <a:cs typeface="Arial" charset="0"/>
              </a:rPr>
              <a:t>list</a:t>
            </a:r>
            <a:r>
              <a:rPr lang="fr-BE" sz="1200" dirty="0">
                <a:solidFill>
                  <a:srgbClr val="000000"/>
                </a:solidFill>
                <a:latin typeface="Calibri"/>
                <a:cs typeface="Arial" charset="0"/>
              </a:rPr>
              <a:t> of </a:t>
            </a:r>
            <a:r>
              <a:rPr lang="fr-BE" sz="1200" dirty="0" err="1">
                <a:solidFill>
                  <a:srgbClr val="000000"/>
                </a:solidFill>
                <a:latin typeface="Calibri"/>
                <a:cs typeface="Arial" charset="0"/>
              </a:rPr>
              <a:t>these</a:t>
            </a:r>
            <a:r>
              <a:rPr lang="fr-BE" sz="1200" dirty="0">
                <a:solidFill>
                  <a:srgbClr val="000000"/>
                </a:solidFill>
                <a:latin typeface="Calibri"/>
                <a:cs typeface="Arial" charset="0"/>
              </a:rPr>
              <a:t> </a:t>
            </a:r>
            <a:r>
              <a:rPr lang="fr-BE" sz="1200" dirty="0" err="1">
                <a:solidFill>
                  <a:srgbClr val="000000"/>
                </a:solidFill>
                <a:latin typeface="Calibri"/>
                <a:cs typeface="Arial" charset="0"/>
              </a:rPr>
              <a:t>representative</a:t>
            </a:r>
            <a:r>
              <a:rPr lang="fr-BE" sz="1200" dirty="0">
                <a:solidFill>
                  <a:srgbClr val="000000"/>
                </a:solidFill>
                <a:latin typeface="Calibri"/>
                <a:cs typeface="Arial" charset="0"/>
              </a:rPr>
              <a:t> bodies </a:t>
            </a:r>
            <a:r>
              <a:rPr lang="fr-BE" sz="1200" dirty="0" err="1">
                <a:solidFill>
                  <a:srgbClr val="000000"/>
                </a:solidFill>
                <a:latin typeface="Calibri"/>
                <a:cs typeface="Arial" charset="0"/>
              </a:rPr>
              <a:t>is</a:t>
            </a:r>
            <a:r>
              <a:rPr lang="fr-BE" sz="1200" dirty="0">
                <a:solidFill>
                  <a:srgbClr val="000000"/>
                </a:solidFill>
                <a:latin typeface="Calibri"/>
                <a:cs typeface="Arial" charset="0"/>
              </a:rPr>
              <a:t> </a:t>
            </a:r>
            <a:r>
              <a:rPr lang="en-GB" sz="1200" dirty="0">
                <a:solidFill>
                  <a:srgbClr val="000000"/>
                </a:solidFill>
                <a:latin typeface="Calibri"/>
                <a:ea typeface="Arial Unicode MS" pitchFamily="34" charset="-128"/>
                <a:cs typeface="Arial" charset="0"/>
              </a:rPr>
              <a:t> established and amended by RISC Committee</a:t>
            </a:r>
          </a:p>
        </p:txBody>
      </p:sp>
      <p:sp>
        <p:nvSpPr>
          <p:cNvPr id="41" name="Line 17"/>
          <p:cNvSpPr>
            <a:spLocks noChangeShapeType="1"/>
          </p:cNvSpPr>
          <p:nvPr/>
        </p:nvSpPr>
        <p:spPr bwMode="auto">
          <a:xfrm flipV="1">
            <a:off x="7631113" y="5045127"/>
            <a:ext cx="239712" cy="1588"/>
          </a:xfrm>
          <a:prstGeom prst="line">
            <a:avLst/>
          </a:prstGeom>
          <a:noFill/>
          <a:ln w="12700">
            <a:solidFill>
              <a:srgbClr val="0934A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Calibri"/>
            </a:endParaRPr>
          </a:p>
        </p:txBody>
      </p:sp>
      <p:grpSp>
        <p:nvGrpSpPr>
          <p:cNvPr id="42" name="Group 19"/>
          <p:cNvGrpSpPr>
            <a:grpSpLocks/>
          </p:cNvGrpSpPr>
          <p:nvPr/>
        </p:nvGrpSpPr>
        <p:grpSpPr bwMode="auto">
          <a:xfrm>
            <a:off x="7627939" y="3866177"/>
            <a:ext cx="269875" cy="1165634"/>
            <a:chOff x="3864" y="2886"/>
            <a:chExt cx="175" cy="758"/>
          </a:xfrm>
        </p:grpSpPr>
        <p:sp>
          <p:nvSpPr>
            <p:cNvPr id="43" name="Line 20"/>
            <p:cNvSpPr>
              <a:spLocks noChangeShapeType="1"/>
            </p:cNvSpPr>
            <p:nvPr/>
          </p:nvSpPr>
          <p:spPr bwMode="auto">
            <a:xfrm>
              <a:off x="3871" y="3284"/>
              <a:ext cx="168" cy="0"/>
            </a:xfrm>
            <a:prstGeom prst="line">
              <a:avLst/>
            </a:prstGeom>
            <a:noFill/>
            <a:ln w="12700">
              <a:solidFill>
                <a:srgbClr val="0934A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Calibri"/>
              </a:endParaRPr>
            </a:p>
          </p:txBody>
        </p:sp>
        <p:sp>
          <p:nvSpPr>
            <p:cNvPr id="44" name="Line 21"/>
            <p:cNvSpPr>
              <a:spLocks noChangeShapeType="1"/>
            </p:cNvSpPr>
            <p:nvPr/>
          </p:nvSpPr>
          <p:spPr bwMode="auto">
            <a:xfrm flipH="1">
              <a:off x="3864" y="2886"/>
              <a:ext cx="7" cy="758"/>
            </a:xfrm>
            <a:prstGeom prst="line">
              <a:avLst/>
            </a:prstGeom>
            <a:noFill/>
            <a:ln w="12700">
              <a:solidFill>
                <a:srgbClr val="0934A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Calibri"/>
              </a:endParaRPr>
            </a:p>
          </p:txBody>
        </p:sp>
      </p:grpSp>
      <p:sp>
        <p:nvSpPr>
          <p:cNvPr id="47" name="Line 25"/>
          <p:cNvSpPr>
            <a:spLocks noChangeShapeType="1"/>
          </p:cNvSpPr>
          <p:nvPr/>
        </p:nvSpPr>
        <p:spPr bwMode="auto">
          <a:xfrm flipH="1" flipV="1">
            <a:off x="8994155" y="2907494"/>
            <a:ext cx="14662" cy="1190316"/>
          </a:xfrm>
          <a:prstGeom prst="line">
            <a:avLst/>
          </a:prstGeom>
          <a:noFill/>
          <a:ln w="38100">
            <a:solidFill>
              <a:schemeClr val="bg2">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Calibri"/>
            </a:endParaRPr>
          </a:p>
        </p:txBody>
      </p:sp>
      <p:sp>
        <p:nvSpPr>
          <p:cNvPr id="48" name="Text Box 26"/>
          <p:cNvSpPr txBox="1">
            <a:spLocks noChangeArrowheads="1"/>
          </p:cNvSpPr>
          <p:nvPr/>
        </p:nvSpPr>
        <p:spPr bwMode="auto">
          <a:xfrm>
            <a:off x="7801194" y="4310229"/>
            <a:ext cx="2474912" cy="369332"/>
          </a:xfrm>
          <a:prstGeom prst="rect">
            <a:avLst/>
          </a:prstGeom>
          <a:solidFill>
            <a:schemeClr val="accent5">
              <a:lumMod val="60000"/>
              <a:lumOff val="40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dirty="0">
                <a:solidFill>
                  <a:srgbClr val="FFFFFF"/>
                </a:solidFill>
                <a:latin typeface="Calibri"/>
                <a:ea typeface="Arial Unicode MS" pitchFamily="34" charset="-128"/>
                <a:cs typeface="Arial Unicode MS" pitchFamily="34" charset="-128"/>
              </a:rPr>
              <a:t>Social Partners</a:t>
            </a:r>
          </a:p>
        </p:txBody>
      </p:sp>
      <p:sp>
        <p:nvSpPr>
          <p:cNvPr id="49" name="Text Box 27"/>
          <p:cNvSpPr txBox="1">
            <a:spLocks noChangeArrowheads="1"/>
          </p:cNvSpPr>
          <p:nvPr/>
        </p:nvSpPr>
        <p:spPr bwMode="auto">
          <a:xfrm>
            <a:off x="7794844" y="4764043"/>
            <a:ext cx="2481262" cy="541046"/>
          </a:xfrm>
          <a:prstGeom prst="rect">
            <a:avLst/>
          </a:prstGeom>
          <a:solidFill>
            <a:schemeClr val="accent5">
              <a:lumMod val="60000"/>
              <a:lumOff val="40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80000"/>
              </a:lnSpc>
              <a:spcBef>
                <a:spcPct val="35000"/>
              </a:spcBef>
            </a:pPr>
            <a:r>
              <a:rPr lang="en-GB" dirty="0">
                <a:solidFill>
                  <a:srgbClr val="FFFFFF"/>
                </a:solidFill>
                <a:latin typeface="Calibri"/>
                <a:ea typeface="Arial Unicode MS" pitchFamily="34" charset="-128"/>
                <a:cs typeface="Arial Unicode MS" pitchFamily="34" charset="-128"/>
              </a:rPr>
              <a:t>Passengers /</a:t>
            </a:r>
            <a:br>
              <a:rPr lang="en-GB" dirty="0">
                <a:solidFill>
                  <a:srgbClr val="FFFFFF"/>
                </a:solidFill>
                <a:latin typeface="Calibri"/>
                <a:ea typeface="Arial Unicode MS" pitchFamily="34" charset="-128"/>
                <a:cs typeface="Arial Unicode MS" pitchFamily="34" charset="-128"/>
              </a:rPr>
            </a:br>
            <a:r>
              <a:rPr lang="en-GB" dirty="0">
                <a:solidFill>
                  <a:srgbClr val="FFFFFF"/>
                </a:solidFill>
                <a:latin typeface="Calibri"/>
                <a:ea typeface="Arial Unicode MS" pitchFamily="34" charset="-128"/>
                <a:cs typeface="Arial Unicode MS" pitchFamily="34" charset="-128"/>
              </a:rPr>
              <a:t>customers</a:t>
            </a:r>
          </a:p>
        </p:txBody>
      </p:sp>
      <p:sp>
        <p:nvSpPr>
          <p:cNvPr id="50" name="Line 28"/>
          <p:cNvSpPr>
            <a:spLocks noChangeShapeType="1"/>
          </p:cNvSpPr>
          <p:nvPr/>
        </p:nvSpPr>
        <p:spPr bwMode="auto">
          <a:xfrm flipH="1" flipV="1">
            <a:off x="8955832" y="1889027"/>
            <a:ext cx="8005" cy="1052970"/>
          </a:xfrm>
          <a:prstGeom prst="line">
            <a:avLst/>
          </a:prstGeom>
          <a:noFill/>
          <a:ln w="38100">
            <a:solidFill>
              <a:schemeClr val="bg2">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Calibri"/>
            </a:endParaRPr>
          </a:p>
        </p:txBody>
      </p:sp>
      <p:sp>
        <p:nvSpPr>
          <p:cNvPr id="51" name="Text Box 29"/>
          <p:cNvSpPr txBox="1">
            <a:spLocks noChangeArrowheads="1"/>
          </p:cNvSpPr>
          <p:nvPr/>
        </p:nvSpPr>
        <p:spPr bwMode="auto">
          <a:xfrm>
            <a:off x="8400843" y="1529980"/>
            <a:ext cx="127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GB" dirty="0">
                <a:solidFill>
                  <a:srgbClr val="0934A0"/>
                </a:solidFill>
                <a:latin typeface="Calibri"/>
                <a:ea typeface="Arial Unicode MS" pitchFamily="34" charset="-128"/>
                <a:cs typeface="Arial Unicode MS" pitchFamily="34" charset="-128"/>
              </a:rPr>
              <a:t>Adoption</a:t>
            </a:r>
          </a:p>
        </p:txBody>
      </p:sp>
      <p:sp>
        <p:nvSpPr>
          <p:cNvPr id="52" name="Text Box 39"/>
          <p:cNvSpPr txBox="1">
            <a:spLocks noChangeArrowheads="1"/>
          </p:cNvSpPr>
          <p:nvPr/>
        </p:nvSpPr>
        <p:spPr bwMode="auto">
          <a:xfrm>
            <a:off x="7834124" y="3503674"/>
            <a:ext cx="2405280" cy="738664"/>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spcAft>
                <a:spcPct val="50000"/>
              </a:spcAft>
            </a:pPr>
            <a:r>
              <a:rPr lang="en-GB" sz="1400" dirty="0">
                <a:solidFill>
                  <a:srgbClr val="C00000"/>
                </a:solidFill>
                <a:latin typeface="Calibri"/>
                <a:ea typeface="Arial Unicode MS" pitchFamily="34" charset="-128"/>
                <a:cs typeface="Arial Unicode MS" pitchFamily="34" charset="-128"/>
              </a:rPr>
              <a:t>ERA recommendations transformed in draft legal acts by the EC services</a:t>
            </a:r>
          </a:p>
        </p:txBody>
      </p:sp>
      <p:sp>
        <p:nvSpPr>
          <p:cNvPr id="53" name="Text Box 22"/>
          <p:cNvSpPr txBox="1">
            <a:spLocks noChangeArrowheads="1"/>
          </p:cNvSpPr>
          <p:nvPr/>
        </p:nvSpPr>
        <p:spPr bwMode="auto">
          <a:xfrm>
            <a:off x="7850056" y="2719573"/>
            <a:ext cx="2426050" cy="369332"/>
          </a:xfrm>
          <a:prstGeom prst="rect">
            <a:avLst/>
          </a:prstGeom>
          <a:solidFill>
            <a:schemeClr val="tx2"/>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dirty="0">
                <a:solidFill>
                  <a:srgbClr val="FFFFFF"/>
                </a:solidFill>
                <a:latin typeface="Calibri"/>
                <a:ea typeface="Arial Unicode MS" pitchFamily="34" charset="-128"/>
                <a:cs typeface="Arial Unicode MS" pitchFamily="34" charset="-128"/>
              </a:rPr>
              <a:t>Commission</a:t>
            </a:r>
          </a:p>
        </p:txBody>
      </p:sp>
      <p:sp>
        <p:nvSpPr>
          <p:cNvPr id="54" name="Text Box 30"/>
          <p:cNvSpPr txBox="1">
            <a:spLocks noChangeArrowheads="1"/>
          </p:cNvSpPr>
          <p:nvPr/>
        </p:nvSpPr>
        <p:spPr bwMode="auto">
          <a:xfrm>
            <a:off x="8507407" y="3060753"/>
            <a:ext cx="1768700" cy="369332"/>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dirty="0">
                <a:solidFill>
                  <a:srgbClr val="FFFFFF"/>
                </a:solidFill>
                <a:ea typeface="Arial Unicode MS" pitchFamily="34" charset="-128"/>
                <a:cs typeface="Arial Unicode MS" pitchFamily="34" charset="-128"/>
              </a:rPr>
              <a:t>RIS</a:t>
            </a:r>
            <a:r>
              <a:rPr lang="fr-BE" dirty="0">
                <a:solidFill>
                  <a:srgbClr val="FFFFFF"/>
                </a:solidFill>
                <a:ea typeface="Arial Unicode MS" pitchFamily="34" charset="-128"/>
                <a:cs typeface="Arial Unicode MS" pitchFamily="34" charset="-128"/>
              </a:rPr>
              <a:t>C** </a:t>
            </a:r>
            <a:r>
              <a:rPr lang="en-GB" dirty="0">
                <a:solidFill>
                  <a:srgbClr val="FFFFFF"/>
                </a:solidFill>
                <a:latin typeface="Calibri"/>
                <a:ea typeface="Arial Unicode MS" pitchFamily="34" charset="-128"/>
                <a:cs typeface="Arial Unicode MS" pitchFamily="34" charset="-128"/>
              </a:rPr>
              <a:t>opinion</a:t>
            </a:r>
          </a:p>
        </p:txBody>
      </p:sp>
      <p:sp>
        <p:nvSpPr>
          <p:cNvPr id="55" name="Text Box 22"/>
          <p:cNvSpPr txBox="1">
            <a:spLocks noChangeArrowheads="1"/>
          </p:cNvSpPr>
          <p:nvPr/>
        </p:nvSpPr>
        <p:spPr bwMode="auto">
          <a:xfrm>
            <a:off x="9008817" y="2173635"/>
            <a:ext cx="1128587" cy="338554"/>
          </a:xfrm>
          <a:prstGeom prst="rect">
            <a:avLst/>
          </a:prstGeom>
          <a:solidFill>
            <a:schemeClr val="tx2"/>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dirty="0">
                <a:solidFill>
                  <a:srgbClr val="FFFFFF"/>
                </a:solidFill>
                <a:latin typeface="Calibri"/>
                <a:ea typeface="Arial Unicode MS" pitchFamily="34" charset="-128"/>
                <a:cs typeface="Arial Unicode MS" pitchFamily="34" charset="-128"/>
              </a:rPr>
              <a:t>Parliament</a:t>
            </a:r>
          </a:p>
        </p:txBody>
      </p:sp>
      <p:sp>
        <p:nvSpPr>
          <p:cNvPr id="56" name="Line 8"/>
          <p:cNvSpPr>
            <a:spLocks noChangeShapeType="1"/>
          </p:cNvSpPr>
          <p:nvPr/>
        </p:nvSpPr>
        <p:spPr bwMode="auto">
          <a:xfrm flipH="1">
            <a:off x="4679631" y="2550079"/>
            <a:ext cx="0" cy="2213964"/>
          </a:xfrm>
          <a:prstGeom prst="line">
            <a:avLst/>
          </a:prstGeom>
          <a:noFill/>
          <a:ln w="38100">
            <a:solidFill>
              <a:schemeClr val="bg2">
                <a:lumMod val="50000"/>
              </a:schemeClr>
            </a:solidFill>
            <a:round/>
            <a:headEnd/>
            <a:tailEnd/>
          </a:ln>
          <a:extLst>
            <a:ext uri="{909E8E84-426E-40DD-AFC4-6F175D3DCCD1}">
              <a14:hiddenFill xmlns:a14="http://schemas.microsoft.com/office/drawing/2010/main">
                <a:noFill/>
              </a14:hiddenFill>
            </a:ext>
          </a:extLst>
        </p:spPr>
        <p:txBody>
          <a:bodyPr wrap="square">
            <a:spAutoFit/>
          </a:bodyPr>
          <a:lstStyle/>
          <a:p>
            <a:endParaRPr lang="en-US">
              <a:solidFill>
                <a:srgbClr val="000000"/>
              </a:solidFill>
              <a:latin typeface="Calibri"/>
            </a:endParaRPr>
          </a:p>
        </p:txBody>
      </p:sp>
      <p:cxnSp>
        <p:nvCxnSpPr>
          <p:cNvPr id="57" name="Straight Arrow Connector 56"/>
          <p:cNvCxnSpPr/>
          <p:nvPr/>
        </p:nvCxnSpPr>
        <p:spPr>
          <a:xfrm>
            <a:off x="4661699" y="2546413"/>
            <a:ext cx="438389" cy="0"/>
          </a:xfrm>
          <a:prstGeom prst="straightConnector1">
            <a:avLst/>
          </a:prstGeom>
          <a:ln w="38100">
            <a:solidFill>
              <a:schemeClr val="bg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4661698" y="3251591"/>
            <a:ext cx="439977" cy="1494028"/>
            <a:chOff x="3034186" y="3403505"/>
            <a:chExt cx="490430" cy="1494028"/>
          </a:xfrm>
        </p:grpSpPr>
        <p:sp>
          <p:nvSpPr>
            <p:cNvPr id="59" name="Line 9"/>
            <p:cNvSpPr>
              <a:spLocks noChangeShapeType="1"/>
            </p:cNvSpPr>
            <p:nvPr/>
          </p:nvSpPr>
          <p:spPr bwMode="auto">
            <a:xfrm>
              <a:off x="3042611" y="3403505"/>
              <a:ext cx="470630" cy="1472"/>
            </a:xfrm>
            <a:prstGeom prst="line">
              <a:avLst/>
            </a:prstGeom>
            <a:noFill/>
            <a:ln w="38100">
              <a:solidFill>
                <a:schemeClr val="bg2">
                  <a:lumMod val="50000"/>
                </a:schemeClr>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solidFill>
                  <a:srgbClr val="000000"/>
                </a:solidFill>
                <a:latin typeface="Calibri"/>
              </a:endParaRPr>
            </a:p>
          </p:txBody>
        </p:sp>
        <p:sp>
          <p:nvSpPr>
            <p:cNvPr id="60" name="Line 14"/>
            <p:cNvSpPr>
              <a:spLocks noChangeShapeType="1"/>
            </p:cNvSpPr>
            <p:nvPr/>
          </p:nvSpPr>
          <p:spPr bwMode="auto">
            <a:xfrm>
              <a:off x="3034186" y="4210022"/>
              <a:ext cx="490430" cy="0"/>
            </a:xfrm>
            <a:prstGeom prst="line">
              <a:avLst/>
            </a:prstGeom>
            <a:noFill/>
            <a:ln w="38100">
              <a:solidFill>
                <a:schemeClr val="bg2">
                  <a:lumMod val="50000"/>
                </a:schemeClr>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solidFill>
                  <a:srgbClr val="000000"/>
                </a:solidFill>
                <a:latin typeface="Calibri"/>
              </a:endParaRPr>
            </a:p>
          </p:txBody>
        </p:sp>
        <p:sp>
          <p:nvSpPr>
            <p:cNvPr id="61" name="Line 14"/>
            <p:cNvSpPr>
              <a:spLocks noChangeShapeType="1"/>
            </p:cNvSpPr>
            <p:nvPr/>
          </p:nvSpPr>
          <p:spPr bwMode="auto">
            <a:xfrm>
              <a:off x="3053986" y="4896061"/>
              <a:ext cx="470630" cy="1472"/>
            </a:xfrm>
            <a:prstGeom prst="line">
              <a:avLst/>
            </a:prstGeom>
            <a:noFill/>
            <a:ln w="38100">
              <a:solidFill>
                <a:schemeClr val="bg2">
                  <a:lumMod val="50000"/>
                </a:schemeClr>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solidFill>
                  <a:srgbClr val="000000"/>
                </a:solidFill>
                <a:latin typeface="Calibri"/>
              </a:endParaRPr>
            </a:p>
          </p:txBody>
        </p:sp>
      </p:grpSp>
      <p:sp>
        <p:nvSpPr>
          <p:cNvPr id="62" name="Line 8"/>
          <p:cNvSpPr>
            <a:spLocks noChangeShapeType="1"/>
          </p:cNvSpPr>
          <p:nvPr/>
        </p:nvSpPr>
        <p:spPr bwMode="auto">
          <a:xfrm flipV="1">
            <a:off x="4778473" y="2681982"/>
            <a:ext cx="1786" cy="2184744"/>
          </a:xfrm>
          <a:prstGeom prst="line">
            <a:avLst/>
          </a:prstGeom>
          <a:noFill/>
          <a:ln w="38100">
            <a:solidFill>
              <a:schemeClr val="bg2">
                <a:lumMod val="50000"/>
              </a:schemeClr>
            </a:solidFill>
            <a:round/>
            <a:headEnd/>
            <a:tailEnd/>
          </a:ln>
          <a:extLst>
            <a:ext uri="{909E8E84-426E-40DD-AFC4-6F175D3DCCD1}">
              <a14:hiddenFill xmlns:a14="http://schemas.microsoft.com/office/drawing/2010/main">
                <a:noFill/>
              </a14:hiddenFill>
            </a:ext>
          </a:extLst>
        </p:spPr>
        <p:txBody>
          <a:bodyPr wrap="square">
            <a:spAutoFit/>
          </a:bodyPr>
          <a:lstStyle/>
          <a:p>
            <a:endParaRPr lang="en-US">
              <a:solidFill>
                <a:srgbClr val="000000"/>
              </a:solidFill>
              <a:latin typeface="Calibri"/>
            </a:endParaRPr>
          </a:p>
        </p:txBody>
      </p:sp>
      <p:cxnSp>
        <p:nvCxnSpPr>
          <p:cNvPr id="63" name="Straight Arrow Connector 62"/>
          <p:cNvCxnSpPr/>
          <p:nvPr/>
        </p:nvCxnSpPr>
        <p:spPr>
          <a:xfrm flipV="1">
            <a:off x="3813959" y="4866727"/>
            <a:ext cx="1277510" cy="9595"/>
          </a:xfrm>
          <a:prstGeom prst="straightConnector1">
            <a:avLst/>
          </a:prstGeom>
          <a:ln w="38100">
            <a:solidFill>
              <a:schemeClr val="bg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flipV="1">
            <a:off x="4778473" y="2684034"/>
            <a:ext cx="323202" cy="1494028"/>
            <a:chOff x="3034186" y="3403505"/>
            <a:chExt cx="490430" cy="1494028"/>
          </a:xfrm>
        </p:grpSpPr>
        <p:sp>
          <p:nvSpPr>
            <p:cNvPr id="65" name="Line 9"/>
            <p:cNvSpPr>
              <a:spLocks noChangeShapeType="1"/>
            </p:cNvSpPr>
            <p:nvPr/>
          </p:nvSpPr>
          <p:spPr bwMode="auto">
            <a:xfrm>
              <a:off x="3042611" y="3403505"/>
              <a:ext cx="470630" cy="1472"/>
            </a:xfrm>
            <a:prstGeom prst="line">
              <a:avLst/>
            </a:prstGeom>
            <a:noFill/>
            <a:ln w="38100">
              <a:solidFill>
                <a:schemeClr val="bg2">
                  <a:lumMod val="50000"/>
                </a:schemeClr>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solidFill>
                  <a:srgbClr val="000000"/>
                </a:solidFill>
                <a:latin typeface="Calibri"/>
              </a:endParaRPr>
            </a:p>
          </p:txBody>
        </p:sp>
        <p:sp>
          <p:nvSpPr>
            <p:cNvPr id="66" name="Line 14"/>
            <p:cNvSpPr>
              <a:spLocks noChangeShapeType="1"/>
            </p:cNvSpPr>
            <p:nvPr/>
          </p:nvSpPr>
          <p:spPr bwMode="auto">
            <a:xfrm>
              <a:off x="3034186" y="4210022"/>
              <a:ext cx="490430" cy="0"/>
            </a:xfrm>
            <a:prstGeom prst="line">
              <a:avLst/>
            </a:prstGeom>
            <a:noFill/>
            <a:ln w="38100">
              <a:solidFill>
                <a:schemeClr val="bg2">
                  <a:lumMod val="50000"/>
                </a:schemeClr>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solidFill>
                  <a:srgbClr val="000000"/>
                </a:solidFill>
                <a:latin typeface="Calibri"/>
              </a:endParaRPr>
            </a:p>
          </p:txBody>
        </p:sp>
        <p:sp>
          <p:nvSpPr>
            <p:cNvPr id="67" name="Line 14"/>
            <p:cNvSpPr>
              <a:spLocks noChangeShapeType="1"/>
            </p:cNvSpPr>
            <p:nvPr/>
          </p:nvSpPr>
          <p:spPr bwMode="auto">
            <a:xfrm>
              <a:off x="3053986" y="4896061"/>
              <a:ext cx="470630" cy="1472"/>
            </a:xfrm>
            <a:prstGeom prst="line">
              <a:avLst/>
            </a:prstGeom>
            <a:noFill/>
            <a:ln w="38100">
              <a:solidFill>
                <a:schemeClr val="bg2">
                  <a:lumMod val="50000"/>
                </a:schemeClr>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solidFill>
                  <a:srgbClr val="000000"/>
                </a:solidFill>
                <a:latin typeface="Calibri"/>
              </a:endParaRPr>
            </a:p>
          </p:txBody>
        </p:sp>
      </p:grpSp>
      <p:sp>
        <p:nvSpPr>
          <p:cNvPr id="68" name="Text Box 4"/>
          <p:cNvSpPr txBox="1">
            <a:spLocks noChangeArrowheads="1"/>
          </p:cNvSpPr>
          <p:nvPr/>
        </p:nvSpPr>
        <p:spPr bwMode="auto">
          <a:xfrm>
            <a:off x="1774049" y="4238628"/>
            <a:ext cx="2286001" cy="744011"/>
          </a:xfrm>
          <a:prstGeom prst="rect">
            <a:avLst/>
          </a:prstGeom>
          <a:solidFill>
            <a:schemeClr val="accent2"/>
          </a:solidFill>
          <a:ln>
            <a:noFill/>
          </a:ln>
        </p:spPr>
        <p:txBody>
          <a:bodyPr tIns="108000" bIns="108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dirty="0">
                <a:solidFill>
                  <a:srgbClr val="7CB7F8">
                    <a:lumMod val="50000"/>
                  </a:srgbClr>
                </a:solidFill>
                <a:latin typeface="Calibri"/>
                <a:ea typeface="Arial Unicode MS" pitchFamily="34" charset="-128"/>
                <a:cs typeface="Arial Unicode MS" pitchFamily="34" charset="-128"/>
              </a:rPr>
              <a:t>National Safety</a:t>
            </a:r>
          </a:p>
          <a:p>
            <a:pPr algn="ctr"/>
            <a:r>
              <a:rPr lang="en-GB" dirty="0">
                <a:solidFill>
                  <a:srgbClr val="7CB7F8">
                    <a:lumMod val="50000"/>
                  </a:srgbClr>
                </a:solidFill>
                <a:latin typeface="Calibri"/>
                <a:ea typeface="Arial Unicode MS" pitchFamily="34" charset="-128"/>
                <a:cs typeface="Arial Unicode MS" pitchFamily="34" charset="-128"/>
              </a:rPr>
              <a:t> Authorities’ experts</a:t>
            </a:r>
          </a:p>
        </p:txBody>
      </p:sp>
      <p:cxnSp>
        <p:nvCxnSpPr>
          <p:cNvPr id="69" name="Straight Connector 68"/>
          <p:cNvCxnSpPr/>
          <p:nvPr/>
        </p:nvCxnSpPr>
        <p:spPr>
          <a:xfrm flipH="1">
            <a:off x="4062587" y="3553682"/>
            <a:ext cx="61704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0" name="Text Box 3"/>
          <p:cNvSpPr txBox="1">
            <a:spLocks noChangeArrowheads="1"/>
          </p:cNvSpPr>
          <p:nvPr/>
        </p:nvSpPr>
        <p:spPr bwMode="auto">
          <a:xfrm>
            <a:off x="1774048" y="1556794"/>
            <a:ext cx="2286000" cy="2816156"/>
          </a:xfrm>
          <a:prstGeom prst="rect">
            <a:avLst/>
          </a:prstGeom>
          <a:solidFill>
            <a:schemeClr val="bg2">
              <a:lumMod val="60000"/>
              <a:lumOff val="40000"/>
            </a:schemeClr>
          </a:solidFill>
          <a:ln>
            <a:noFill/>
          </a:ln>
        </p:spPr>
        <p:txBody>
          <a:bodyPr lIns="54000" rIns="540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85725">
              <a:spcBef>
                <a:spcPct val="50000"/>
              </a:spcBef>
            </a:pPr>
            <a:r>
              <a:rPr lang="en-GB" dirty="0">
                <a:solidFill>
                  <a:srgbClr val="7CB7F8">
                    <a:lumMod val="50000"/>
                  </a:srgbClr>
                </a:solidFill>
                <a:latin typeface="Calibri"/>
                <a:ea typeface="Arial Unicode MS" pitchFamily="34" charset="-128"/>
                <a:cs typeface="Arial Unicode MS" pitchFamily="34" charset="-128"/>
              </a:rPr>
              <a:t>Sector organisations</a:t>
            </a:r>
            <a:br>
              <a:rPr lang="en-GB" dirty="0">
                <a:solidFill>
                  <a:srgbClr val="7CB7F8">
                    <a:lumMod val="50000"/>
                  </a:srgbClr>
                </a:solidFill>
                <a:latin typeface="Calibri"/>
                <a:ea typeface="Arial Unicode MS" pitchFamily="34" charset="-128"/>
                <a:cs typeface="Arial Unicode MS" pitchFamily="34" charset="-128"/>
              </a:rPr>
            </a:br>
            <a:r>
              <a:rPr lang="en-GB" dirty="0">
                <a:solidFill>
                  <a:srgbClr val="7CB7F8">
                    <a:lumMod val="50000"/>
                  </a:srgbClr>
                </a:solidFill>
                <a:latin typeface="Calibri"/>
                <a:ea typeface="Arial Unicode MS" pitchFamily="34" charset="-128"/>
                <a:cs typeface="Arial Unicode MS" pitchFamily="34" charset="-128"/>
              </a:rPr>
              <a:t>acting at EU level*:</a:t>
            </a:r>
          </a:p>
          <a:p>
            <a:pPr marL="85725">
              <a:spcBef>
                <a:spcPct val="50000"/>
              </a:spcBef>
            </a:pPr>
            <a:r>
              <a:rPr lang="en-GB" dirty="0">
                <a:solidFill>
                  <a:srgbClr val="7CB7F8">
                    <a:lumMod val="50000"/>
                  </a:srgbClr>
                </a:solidFill>
                <a:latin typeface="Calibri"/>
                <a:ea typeface="Arial Unicode MS" pitchFamily="34" charset="-128"/>
                <a:cs typeface="Arial Unicode MS" pitchFamily="34" charset="-128"/>
              </a:rPr>
              <a:t>ALE, ALLRAIL, CER, EIM, ERFA, ETF, FEDECRAIL, NB-Rail, UNIFE, UIP, UITP, UIRR, AERRL</a:t>
            </a:r>
          </a:p>
          <a:p>
            <a:pPr marL="85725">
              <a:spcBef>
                <a:spcPct val="50000"/>
              </a:spcBef>
            </a:pPr>
            <a:endParaRPr lang="en-GB" dirty="0">
              <a:solidFill>
                <a:srgbClr val="7CB7F8">
                  <a:lumMod val="50000"/>
                </a:srgbClr>
              </a:solidFill>
              <a:latin typeface="Calibri"/>
              <a:ea typeface="Arial Unicode MS" pitchFamily="34" charset="-128"/>
              <a:cs typeface="Arial Unicode MS" pitchFamily="34" charset="-128"/>
            </a:endParaRPr>
          </a:p>
          <a:p>
            <a:pPr marL="85725">
              <a:spcBef>
                <a:spcPct val="50000"/>
              </a:spcBef>
            </a:pPr>
            <a:endParaRPr lang="en-GB" sz="1000" dirty="0">
              <a:solidFill>
                <a:srgbClr val="7CB7F8">
                  <a:lumMod val="50000"/>
                </a:srgbClr>
              </a:solidFill>
              <a:latin typeface="Calibri"/>
              <a:ea typeface="Arial Unicode MS" pitchFamily="34" charset="-128"/>
              <a:cs typeface="Arial Unicode MS" pitchFamily="34" charset="-128"/>
            </a:endParaRPr>
          </a:p>
        </p:txBody>
      </p:sp>
      <p:sp>
        <p:nvSpPr>
          <p:cNvPr id="71" name="Text Box 6"/>
          <p:cNvSpPr txBox="1">
            <a:spLocks noChangeArrowheads="1"/>
          </p:cNvSpPr>
          <p:nvPr/>
        </p:nvSpPr>
        <p:spPr bwMode="auto">
          <a:xfrm>
            <a:off x="1955006" y="3609537"/>
            <a:ext cx="1849364" cy="646331"/>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dirty="0">
                <a:solidFill>
                  <a:srgbClr val="7CB7F8">
                    <a:lumMod val="50000"/>
                  </a:srgbClr>
                </a:solidFill>
                <a:latin typeface="Calibri"/>
              </a:rPr>
              <a:t>representatives /</a:t>
            </a:r>
            <a:br>
              <a:rPr lang="en-GB" dirty="0">
                <a:solidFill>
                  <a:srgbClr val="7CB7F8">
                    <a:lumMod val="50000"/>
                  </a:srgbClr>
                </a:solidFill>
                <a:latin typeface="Calibri"/>
              </a:rPr>
            </a:br>
            <a:r>
              <a:rPr lang="en-GB" dirty="0">
                <a:solidFill>
                  <a:srgbClr val="7CB7F8">
                    <a:lumMod val="50000"/>
                  </a:srgbClr>
                </a:solidFill>
                <a:latin typeface="Calibri"/>
              </a:rPr>
              <a:t>experts</a:t>
            </a:r>
          </a:p>
        </p:txBody>
      </p:sp>
      <p:cxnSp>
        <p:nvCxnSpPr>
          <p:cNvPr id="73" name="Straight Connector 72"/>
          <p:cNvCxnSpPr>
            <a:cxnSpLocks/>
            <a:stCxn id="84" idx="0"/>
          </p:cNvCxnSpPr>
          <p:nvPr/>
        </p:nvCxnSpPr>
        <p:spPr>
          <a:xfrm flipH="1">
            <a:off x="6753691" y="3327495"/>
            <a:ext cx="846388" cy="1"/>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5" name="AutoShape 31"/>
          <p:cNvSpPr>
            <a:spLocks noChangeArrowheads="1"/>
          </p:cNvSpPr>
          <p:nvPr/>
        </p:nvSpPr>
        <p:spPr bwMode="auto">
          <a:xfrm>
            <a:off x="5101675" y="2196791"/>
            <a:ext cx="1753716" cy="642641"/>
          </a:xfrm>
          <a:prstGeom prst="roundRect">
            <a:avLst>
              <a:gd name="adj" fmla="val 16667"/>
            </a:avLst>
          </a:prstGeom>
          <a:solidFill>
            <a:schemeClr val="accent6"/>
          </a:solidFill>
          <a:ln w="9525" algn="ctr">
            <a:noFill/>
            <a:round/>
            <a:headEnd/>
            <a:tailEnd/>
          </a:ln>
        </p:spPr>
        <p:txBody>
          <a:bodyPr wrap="none" anchor="ctr"/>
          <a:lstStyle/>
          <a:p>
            <a:pPr marL="342900" indent="-342900" algn="ctr" eaLnBrk="0" hangingPunct="0">
              <a:buClr>
                <a:srgbClr val="460245"/>
              </a:buClr>
              <a:buSzPct val="75000"/>
            </a:pPr>
            <a:r>
              <a:rPr lang="en-GB" dirty="0">
                <a:solidFill>
                  <a:srgbClr val="7CB7F8">
                    <a:lumMod val="50000"/>
                  </a:srgbClr>
                </a:solidFill>
                <a:latin typeface="Calibri"/>
              </a:rPr>
              <a:t>Topical Working</a:t>
            </a:r>
          </a:p>
          <a:p>
            <a:pPr marL="342900" indent="-342900" algn="ctr" eaLnBrk="0" hangingPunct="0">
              <a:buClr>
                <a:srgbClr val="460245"/>
              </a:buClr>
              <a:buSzPct val="75000"/>
            </a:pPr>
            <a:r>
              <a:rPr lang="en-GB" dirty="0">
                <a:solidFill>
                  <a:srgbClr val="7CB7F8">
                    <a:lumMod val="50000"/>
                  </a:srgbClr>
                </a:solidFill>
                <a:latin typeface="Calibri"/>
              </a:rPr>
              <a:t>Group</a:t>
            </a:r>
          </a:p>
        </p:txBody>
      </p:sp>
      <p:sp>
        <p:nvSpPr>
          <p:cNvPr id="76" name="AutoShape 32"/>
          <p:cNvSpPr>
            <a:spLocks noChangeArrowheads="1"/>
          </p:cNvSpPr>
          <p:nvPr/>
        </p:nvSpPr>
        <p:spPr bwMode="auto">
          <a:xfrm>
            <a:off x="5101675" y="3126868"/>
            <a:ext cx="1753716" cy="437372"/>
          </a:xfrm>
          <a:prstGeom prst="roundRect">
            <a:avLst>
              <a:gd name="adj" fmla="val 16667"/>
            </a:avLst>
          </a:prstGeom>
          <a:solidFill>
            <a:schemeClr val="accent6"/>
          </a:solidFill>
          <a:ln w="9525" algn="ctr">
            <a:noFill/>
            <a:round/>
            <a:headEnd/>
            <a:tailEnd/>
          </a:ln>
        </p:spPr>
        <p:txBody>
          <a:bodyPr wrap="none" anchor="ctr"/>
          <a:lstStyle/>
          <a:p>
            <a:pPr marL="342900" indent="-342900" algn="ctr" eaLnBrk="0" hangingPunct="0">
              <a:buClr>
                <a:srgbClr val="460245"/>
              </a:buClr>
              <a:buSzPct val="75000"/>
            </a:pPr>
            <a:r>
              <a:rPr lang="fr-FR" dirty="0" err="1">
                <a:solidFill>
                  <a:srgbClr val="7CB7F8">
                    <a:lumMod val="50000"/>
                  </a:srgbClr>
                </a:solidFill>
                <a:latin typeface="Calibri"/>
              </a:rPr>
              <a:t>Working</a:t>
            </a:r>
            <a:r>
              <a:rPr lang="fr-FR" dirty="0">
                <a:solidFill>
                  <a:srgbClr val="7CB7F8">
                    <a:lumMod val="50000"/>
                  </a:srgbClr>
                </a:solidFill>
                <a:latin typeface="Calibri"/>
              </a:rPr>
              <a:t> Party</a:t>
            </a:r>
          </a:p>
        </p:txBody>
      </p:sp>
      <p:sp>
        <p:nvSpPr>
          <p:cNvPr id="77" name="AutoShape 33"/>
          <p:cNvSpPr>
            <a:spLocks noChangeArrowheads="1"/>
          </p:cNvSpPr>
          <p:nvPr/>
        </p:nvSpPr>
        <p:spPr bwMode="auto">
          <a:xfrm>
            <a:off x="5100088" y="3851675"/>
            <a:ext cx="1755203" cy="706385"/>
          </a:xfrm>
          <a:prstGeom prst="roundRect">
            <a:avLst>
              <a:gd name="adj" fmla="val 16667"/>
            </a:avLst>
          </a:prstGeom>
          <a:solidFill>
            <a:schemeClr val="accent6"/>
          </a:solidFill>
          <a:ln w="9525" algn="ctr">
            <a:noFill/>
            <a:round/>
            <a:headEnd/>
            <a:tailEnd/>
          </a:ln>
        </p:spPr>
        <p:txBody>
          <a:bodyPr wrap="none" anchor="ctr"/>
          <a:lstStyle/>
          <a:p>
            <a:pPr marL="342900" indent="-342900" algn="ctr" eaLnBrk="0" hangingPunct="0">
              <a:buClr>
                <a:srgbClr val="460245"/>
              </a:buClr>
              <a:buSzPct val="75000"/>
            </a:pPr>
            <a:r>
              <a:rPr lang="fr-FR" dirty="0" err="1">
                <a:solidFill>
                  <a:srgbClr val="7CB7F8">
                    <a:lumMod val="50000"/>
                  </a:srgbClr>
                </a:solidFill>
                <a:latin typeface="Calibri"/>
              </a:rPr>
              <a:t>Topical</a:t>
            </a:r>
            <a:r>
              <a:rPr lang="fr-FR" dirty="0">
                <a:solidFill>
                  <a:srgbClr val="7CB7F8">
                    <a:lumMod val="50000"/>
                  </a:srgbClr>
                </a:solidFill>
                <a:latin typeface="Calibri"/>
              </a:rPr>
              <a:t> </a:t>
            </a:r>
            <a:r>
              <a:rPr lang="fr-FR" dirty="0" err="1">
                <a:solidFill>
                  <a:srgbClr val="7CB7F8">
                    <a:lumMod val="50000"/>
                  </a:srgbClr>
                </a:solidFill>
                <a:latin typeface="Calibri"/>
              </a:rPr>
              <a:t>Working</a:t>
            </a:r>
            <a:endParaRPr lang="fr-FR" dirty="0">
              <a:solidFill>
                <a:srgbClr val="7CB7F8">
                  <a:lumMod val="50000"/>
                </a:srgbClr>
              </a:solidFill>
              <a:latin typeface="Calibri"/>
            </a:endParaRPr>
          </a:p>
          <a:p>
            <a:pPr marL="342900" indent="-342900" algn="ctr" eaLnBrk="0" hangingPunct="0">
              <a:buClr>
                <a:srgbClr val="460245"/>
              </a:buClr>
              <a:buSzPct val="75000"/>
            </a:pPr>
            <a:r>
              <a:rPr lang="fr-FR" dirty="0">
                <a:solidFill>
                  <a:srgbClr val="7CB7F8">
                    <a:lumMod val="50000"/>
                  </a:srgbClr>
                </a:solidFill>
                <a:latin typeface="Calibri"/>
              </a:rPr>
              <a:t>Group</a:t>
            </a:r>
          </a:p>
        </p:txBody>
      </p:sp>
      <p:sp>
        <p:nvSpPr>
          <p:cNvPr id="78" name="AutoShape 34"/>
          <p:cNvSpPr>
            <a:spLocks noChangeArrowheads="1"/>
          </p:cNvSpPr>
          <p:nvPr/>
        </p:nvSpPr>
        <p:spPr bwMode="auto">
          <a:xfrm>
            <a:off x="5100088" y="4576485"/>
            <a:ext cx="1755203" cy="437372"/>
          </a:xfrm>
          <a:prstGeom prst="roundRect">
            <a:avLst>
              <a:gd name="adj" fmla="val 16667"/>
            </a:avLst>
          </a:prstGeom>
          <a:solidFill>
            <a:schemeClr val="accent6"/>
          </a:solidFill>
          <a:ln w="9525" algn="ctr">
            <a:noFill/>
            <a:round/>
            <a:headEnd/>
            <a:tailEnd/>
          </a:ln>
        </p:spPr>
        <p:txBody>
          <a:bodyPr wrap="none" anchor="ctr"/>
          <a:lstStyle/>
          <a:p>
            <a:pPr marL="342900" indent="-342900" algn="ctr" eaLnBrk="0" hangingPunct="0">
              <a:buClr>
                <a:srgbClr val="460245"/>
              </a:buClr>
              <a:buSzPct val="75000"/>
            </a:pPr>
            <a:r>
              <a:rPr lang="fr-FR">
                <a:solidFill>
                  <a:srgbClr val="7CB7F8">
                    <a:lumMod val="50000"/>
                  </a:srgbClr>
                </a:solidFill>
                <a:latin typeface="Calibri"/>
              </a:rPr>
              <a:t>…………….</a:t>
            </a:r>
          </a:p>
        </p:txBody>
      </p:sp>
      <p:sp>
        <p:nvSpPr>
          <p:cNvPr id="79" name="Text Box 5"/>
          <p:cNvSpPr txBox="1">
            <a:spLocks noChangeArrowheads="1"/>
          </p:cNvSpPr>
          <p:nvPr/>
        </p:nvSpPr>
        <p:spPr bwMode="auto">
          <a:xfrm>
            <a:off x="7638734" y="5565216"/>
            <a:ext cx="2580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fr-BE" sz="1200" dirty="0">
                <a:solidFill>
                  <a:srgbClr val="000000"/>
                </a:solidFill>
                <a:latin typeface="Calibri"/>
                <a:cs typeface="Arial" charset="0"/>
              </a:rPr>
              <a:t>** </a:t>
            </a:r>
            <a:r>
              <a:rPr lang="en-GB" sz="1200" dirty="0">
                <a:solidFill>
                  <a:srgbClr val="000000"/>
                </a:solidFill>
                <a:latin typeface="Calibri"/>
                <a:ea typeface="Arial Unicode MS" pitchFamily="34" charset="-128"/>
                <a:cs typeface="Arial" charset="0"/>
              </a:rPr>
              <a:t>Railway Interoperability and Safety</a:t>
            </a:r>
            <a:br>
              <a:rPr lang="en-GB" sz="1200" dirty="0">
                <a:solidFill>
                  <a:srgbClr val="000000"/>
                </a:solidFill>
                <a:latin typeface="Calibri"/>
                <a:ea typeface="Arial Unicode MS" pitchFamily="34" charset="-128"/>
                <a:cs typeface="Arial" charset="0"/>
              </a:rPr>
            </a:br>
            <a:r>
              <a:rPr lang="en-GB" sz="1200" dirty="0">
                <a:solidFill>
                  <a:srgbClr val="000000"/>
                </a:solidFill>
                <a:latin typeface="Calibri"/>
                <a:ea typeface="Arial Unicode MS" pitchFamily="34" charset="-128"/>
                <a:cs typeface="Arial" charset="0"/>
              </a:rPr>
              <a:t>  </a:t>
            </a:r>
            <a:r>
              <a:rPr lang="cs-CZ" sz="1200" dirty="0">
                <a:solidFill>
                  <a:srgbClr val="000000"/>
                </a:solidFill>
                <a:latin typeface="Calibri"/>
                <a:ea typeface="Arial Unicode MS" pitchFamily="34" charset="-128"/>
                <a:cs typeface="Arial" charset="0"/>
              </a:rPr>
              <a:t>   </a:t>
            </a:r>
            <a:r>
              <a:rPr lang="en-GB" sz="1200" dirty="0">
                <a:solidFill>
                  <a:srgbClr val="000000"/>
                </a:solidFill>
                <a:latin typeface="Calibri"/>
                <a:ea typeface="Arial Unicode MS" pitchFamily="34" charset="-128"/>
                <a:cs typeface="Arial" charset="0"/>
              </a:rPr>
              <a:t> Committee (Member States)</a:t>
            </a:r>
          </a:p>
        </p:txBody>
      </p:sp>
      <p:sp>
        <p:nvSpPr>
          <p:cNvPr id="80" name="Line 14"/>
          <p:cNvSpPr>
            <a:spLocks noChangeShapeType="1"/>
          </p:cNvSpPr>
          <p:nvPr/>
        </p:nvSpPr>
        <p:spPr bwMode="auto">
          <a:xfrm flipV="1">
            <a:off x="7614741" y="3866902"/>
            <a:ext cx="235315" cy="0"/>
          </a:xfrm>
          <a:prstGeom prst="line">
            <a:avLst/>
          </a:prstGeom>
          <a:noFill/>
          <a:ln w="38100">
            <a:solidFill>
              <a:schemeClr val="bg2">
                <a:lumMod val="50000"/>
              </a:schemeClr>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solidFill>
                <a:srgbClr val="000000"/>
              </a:solidFill>
              <a:latin typeface="Calibri"/>
            </a:endParaRPr>
          </a:p>
        </p:txBody>
      </p:sp>
      <p:sp>
        <p:nvSpPr>
          <p:cNvPr id="81" name="Title 1"/>
          <p:cNvSpPr txBox="1">
            <a:spLocks/>
          </p:cNvSpPr>
          <p:nvPr/>
        </p:nvSpPr>
        <p:spPr>
          <a:xfrm>
            <a:off x="4141726" y="151177"/>
            <a:ext cx="7306235" cy="558542"/>
          </a:xfrm>
          <a:prstGeom prst="rect">
            <a:avLst/>
          </a:prstGeom>
        </p:spPr>
        <p:txBody>
          <a:bodyPr vert="horz" wrap="none" lIns="0" tIns="0" rIns="0" bIns="0" rtlCol="0" anchor="b" anchorCtr="0">
            <a:noAutofit/>
          </a:bodyPr>
          <a:lstStyle>
            <a:lvl1pPr algn="r" defTabSz="457200" rtl="0" eaLnBrk="1" latinLnBrk="0" hangingPunct="1">
              <a:spcBef>
                <a:spcPct val="0"/>
              </a:spcBef>
              <a:buNone/>
              <a:defRPr sz="2200" kern="1200">
                <a:solidFill>
                  <a:srgbClr val="004494"/>
                </a:solidFill>
                <a:latin typeface="Calibri"/>
                <a:ea typeface="+mj-ea"/>
                <a:cs typeface="Calibri"/>
              </a:defRPr>
            </a:lvl1pPr>
          </a:lstStyle>
          <a:p>
            <a:r>
              <a:rPr lang="en-US" dirty="0"/>
              <a:t>ERA Recommendation process</a:t>
            </a:r>
          </a:p>
        </p:txBody>
      </p:sp>
      <p:sp>
        <p:nvSpPr>
          <p:cNvPr id="82" name="Text Box 22"/>
          <p:cNvSpPr txBox="1">
            <a:spLocks noChangeArrowheads="1"/>
          </p:cNvSpPr>
          <p:nvPr/>
        </p:nvSpPr>
        <p:spPr bwMode="auto">
          <a:xfrm>
            <a:off x="7321790" y="2174939"/>
            <a:ext cx="1603724" cy="338554"/>
          </a:xfrm>
          <a:prstGeom prst="rect">
            <a:avLst/>
          </a:prstGeom>
          <a:solidFill>
            <a:schemeClr val="tx2"/>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GB" sz="1600" dirty="0">
                <a:solidFill>
                  <a:srgbClr val="FFFFFF"/>
                </a:solidFill>
                <a:latin typeface="Calibri"/>
                <a:ea typeface="Arial Unicode MS" pitchFamily="34" charset="-128"/>
                <a:cs typeface="Arial Unicode MS" pitchFamily="34" charset="-128"/>
              </a:rPr>
              <a:t>Council of the EU</a:t>
            </a:r>
          </a:p>
        </p:txBody>
      </p:sp>
      <p:sp>
        <p:nvSpPr>
          <p:cNvPr id="83" name="Text Box 4"/>
          <p:cNvSpPr txBox="1">
            <a:spLocks noChangeArrowheads="1"/>
          </p:cNvSpPr>
          <p:nvPr/>
        </p:nvSpPr>
        <p:spPr bwMode="auto">
          <a:xfrm>
            <a:off x="1774825" y="4926013"/>
            <a:ext cx="2286000" cy="602969"/>
          </a:xfrm>
          <a:prstGeom prst="rect">
            <a:avLst/>
          </a:prstGeom>
          <a:solidFill>
            <a:srgbClr val="00B050"/>
          </a:solidFill>
          <a:ln>
            <a:noFill/>
          </a:ln>
        </p:spPr>
        <p:txBody>
          <a:bodyPr tIns="108000" bIns="108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GB" dirty="0">
                <a:solidFill>
                  <a:srgbClr val="7CB7F8">
                    <a:lumMod val="50000"/>
                  </a:srgbClr>
                </a:solidFill>
                <a:latin typeface="Calibri"/>
                <a:ea typeface="Arial Unicode MS" pitchFamily="34" charset="-128"/>
                <a:cs typeface="Arial Unicode MS" pitchFamily="34" charset="-128"/>
              </a:rPr>
              <a:t>If necessary, other competent experts</a:t>
            </a:r>
          </a:p>
        </p:txBody>
      </p:sp>
      <p:sp>
        <p:nvSpPr>
          <p:cNvPr id="84" name="Line 24">
            <a:extLst>
              <a:ext uri="{FF2B5EF4-FFF2-40B4-BE49-F238E27FC236}">
                <a16:creationId xmlns:a16="http://schemas.microsoft.com/office/drawing/2014/main" id="{3F86B64A-4B59-436B-80E5-1AA051AB1BE0}"/>
              </a:ext>
            </a:extLst>
          </p:cNvPr>
          <p:cNvSpPr>
            <a:spLocks noChangeShapeType="1"/>
          </p:cNvSpPr>
          <p:nvPr/>
        </p:nvSpPr>
        <p:spPr bwMode="auto">
          <a:xfrm>
            <a:off x="7600079" y="3327495"/>
            <a:ext cx="14662" cy="539407"/>
          </a:xfrm>
          <a:prstGeom prst="line">
            <a:avLst/>
          </a:prstGeom>
          <a:noFill/>
          <a:ln w="38100">
            <a:solidFill>
              <a:schemeClr val="bg2">
                <a:lumMod val="50000"/>
              </a:schemeClr>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Calibri"/>
            </a:endParaRPr>
          </a:p>
        </p:txBody>
      </p:sp>
      <p:cxnSp>
        <p:nvCxnSpPr>
          <p:cNvPr id="85" name="Straight Arrow Connector 84">
            <a:extLst>
              <a:ext uri="{FF2B5EF4-FFF2-40B4-BE49-F238E27FC236}">
                <a16:creationId xmlns:a16="http://schemas.microsoft.com/office/drawing/2014/main" id="{11E52D12-251F-4D3D-A9B5-0CA453C7A69D}"/>
              </a:ext>
            </a:extLst>
          </p:cNvPr>
          <p:cNvCxnSpPr>
            <a:cxnSpLocks/>
          </p:cNvCxnSpPr>
          <p:nvPr/>
        </p:nvCxnSpPr>
        <p:spPr>
          <a:xfrm flipV="1">
            <a:off x="5967990" y="3564240"/>
            <a:ext cx="0" cy="307312"/>
          </a:xfrm>
          <a:prstGeom prst="straightConnector1">
            <a:avLst/>
          </a:prstGeom>
          <a:ln w="38100">
            <a:solidFill>
              <a:schemeClr val="bg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639ED4CC-0D19-480F-AAF3-1C5A2E5F6B1F}"/>
              </a:ext>
            </a:extLst>
          </p:cNvPr>
          <p:cNvCxnSpPr>
            <a:cxnSpLocks/>
          </p:cNvCxnSpPr>
          <p:nvPr/>
        </p:nvCxnSpPr>
        <p:spPr>
          <a:xfrm>
            <a:off x="5967990" y="2839432"/>
            <a:ext cx="0" cy="289060"/>
          </a:xfrm>
          <a:prstGeom prst="straightConnector1">
            <a:avLst/>
          </a:prstGeom>
          <a:ln w="38100">
            <a:solidFill>
              <a:schemeClr val="bg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02E991-218B-44D2-AD4E-874465A6DB4C}"/>
              </a:ext>
            </a:extLst>
          </p:cNvPr>
          <p:cNvSpPr txBox="1"/>
          <p:nvPr/>
        </p:nvSpPr>
        <p:spPr>
          <a:xfrm rot="16200000">
            <a:off x="6969747" y="4364446"/>
            <a:ext cx="1159728" cy="307777"/>
          </a:xfrm>
          <a:prstGeom prst="rect">
            <a:avLst/>
          </a:prstGeom>
          <a:noFill/>
        </p:spPr>
        <p:txBody>
          <a:bodyPr wrap="square" rtlCol="0">
            <a:spAutoFit/>
          </a:bodyPr>
          <a:lstStyle/>
          <a:p>
            <a:r>
              <a:rPr lang="fr-BE" sz="1400" b="1" dirty="0">
                <a:solidFill>
                  <a:schemeClr val="accent2"/>
                </a:solidFill>
              </a:rPr>
              <a:t>Consultation</a:t>
            </a:r>
            <a:endParaRPr lang="en-GB" sz="1400" b="1" dirty="0">
              <a:solidFill>
                <a:schemeClr val="accent2"/>
              </a:solidFill>
            </a:endParaRPr>
          </a:p>
        </p:txBody>
      </p:sp>
    </p:spTree>
    <p:extLst>
      <p:ext uri="{BB962C8B-B14F-4D97-AF65-F5344CB8AC3E}">
        <p14:creationId xmlns:p14="http://schemas.microsoft.com/office/powerpoint/2010/main" val="1878740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9E09-5CFE-464B-9F45-C798817EF025}"/>
              </a:ext>
            </a:extLst>
          </p:cNvPr>
          <p:cNvSpPr>
            <a:spLocks noGrp="1"/>
          </p:cNvSpPr>
          <p:nvPr>
            <p:ph type="title"/>
          </p:nvPr>
        </p:nvSpPr>
        <p:spPr/>
        <p:txBody>
          <a:bodyPr/>
          <a:lstStyle/>
          <a:p>
            <a:r>
              <a:rPr lang="fr-BE" dirty="0"/>
              <a:t>Speakers &amp; Agenda</a:t>
            </a:r>
            <a:endParaRPr lang="en-GB" dirty="0"/>
          </a:p>
        </p:txBody>
      </p:sp>
      <p:graphicFrame>
        <p:nvGraphicFramePr>
          <p:cNvPr id="4" name="Content Placeholder 3">
            <a:extLst>
              <a:ext uri="{FF2B5EF4-FFF2-40B4-BE49-F238E27FC236}">
                <a16:creationId xmlns:a16="http://schemas.microsoft.com/office/drawing/2014/main" id="{ED8E8AB6-951C-40A2-81B5-4DE0F34E3FFB}"/>
              </a:ext>
            </a:extLst>
          </p:cNvPr>
          <p:cNvGraphicFramePr>
            <a:graphicFrameLocks noGrp="1"/>
          </p:cNvGraphicFramePr>
          <p:nvPr>
            <p:ph idx="1"/>
            <p:extLst>
              <p:ext uri="{D42A27DB-BD31-4B8C-83A1-F6EECF244321}">
                <p14:modId xmlns:p14="http://schemas.microsoft.com/office/powerpoint/2010/main" val="293018053"/>
              </p:ext>
            </p:extLst>
          </p:nvPr>
        </p:nvGraphicFramePr>
        <p:xfrm>
          <a:off x="824753" y="970990"/>
          <a:ext cx="10515600" cy="5024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33EF0D12-D092-4D8E-ADBE-13D467C4C6EC}"/>
              </a:ext>
            </a:extLst>
          </p:cNvPr>
          <p:cNvSpPr txBox="1"/>
          <p:nvPr/>
        </p:nvSpPr>
        <p:spPr>
          <a:xfrm>
            <a:off x="7160560"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
        <p:nvSpPr>
          <p:cNvPr id="15" name="TextBox 14">
            <a:extLst>
              <a:ext uri="{FF2B5EF4-FFF2-40B4-BE49-F238E27FC236}">
                <a16:creationId xmlns:a16="http://schemas.microsoft.com/office/drawing/2014/main" id="{2DFAAF5A-99DD-4870-A7E0-9ED82B34D505}"/>
              </a:ext>
            </a:extLst>
          </p:cNvPr>
          <p:cNvSpPr txBox="1"/>
          <p:nvPr/>
        </p:nvSpPr>
        <p:spPr>
          <a:xfrm>
            <a:off x="9331138" y="4967220"/>
            <a:ext cx="2052918" cy="369332"/>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Next </a:t>
            </a:r>
            <a:r>
              <a:rPr lang="fr-BE" sz="1800" b="1" i="1" kern="1200" dirty="0" err="1">
                <a:solidFill>
                  <a:srgbClr val="ED7D31"/>
                </a:solidFill>
                <a:latin typeface="Calibri" panose="020F0502020204030204"/>
                <a:ea typeface="+mn-ea"/>
                <a:cs typeface="+mn-cs"/>
              </a:rPr>
              <a:t>Steps</a:t>
            </a:r>
            <a:endParaRPr lang="en-GB" sz="1800" b="1" i="1" kern="1200" dirty="0">
              <a:solidFill>
                <a:srgbClr val="ED7D31"/>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C6C94868-0D92-40FF-98B0-83286A36CEA3}"/>
              </a:ext>
            </a:extLst>
          </p:cNvPr>
          <p:cNvSpPr txBox="1"/>
          <p:nvPr/>
        </p:nvSpPr>
        <p:spPr>
          <a:xfrm>
            <a:off x="796740" y="4868490"/>
            <a:ext cx="2052918" cy="646331"/>
          </a:xfrm>
          <a:prstGeom prst="rect">
            <a:avLst/>
          </a:prstGeom>
          <a:noFill/>
        </p:spPr>
        <p:txBody>
          <a:bodyPr wrap="square" rtlCol="0" anchor="ctr">
            <a:spAutoFit/>
          </a:bodyPr>
          <a:lstStyle/>
          <a:p>
            <a:pPr lvl="0" algn="ctr">
              <a:buNone/>
            </a:pPr>
            <a:r>
              <a:rPr lang="fr-BE" sz="1800" b="1" i="1" dirty="0">
                <a:solidFill>
                  <a:schemeClr val="accent2"/>
                </a:solidFill>
              </a:rPr>
              <a:t>The Legal Background</a:t>
            </a:r>
            <a:endParaRPr lang="en-GB" sz="1800" i="1" dirty="0"/>
          </a:p>
        </p:txBody>
      </p:sp>
      <p:sp>
        <p:nvSpPr>
          <p:cNvPr id="13" name="TextBox 12">
            <a:extLst>
              <a:ext uri="{FF2B5EF4-FFF2-40B4-BE49-F238E27FC236}">
                <a16:creationId xmlns:a16="http://schemas.microsoft.com/office/drawing/2014/main" id="{657151E2-66B6-48DC-B0BB-D1C72CD91247}"/>
              </a:ext>
            </a:extLst>
          </p:cNvPr>
          <p:cNvSpPr txBox="1"/>
          <p:nvPr/>
        </p:nvSpPr>
        <p:spPr>
          <a:xfrm>
            <a:off x="2978522" y="4868489"/>
            <a:ext cx="2052918" cy="646331"/>
          </a:xfrm>
          <a:prstGeom prst="rect">
            <a:avLst/>
          </a:prstGeom>
          <a:noFill/>
        </p:spPr>
        <p:txBody>
          <a:bodyPr wrap="square" rtlCol="0" anchor="ctr">
            <a:spAutoFit/>
          </a:bodyPr>
          <a:lstStyle/>
          <a:p>
            <a:pPr lvl="0" algn="ctr">
              <a:buNone/>
            </a:pPr>
            <a:r>
              <a:rPr lang="fr-BE" sz="1800" b="1" i="1" kern="1200" dirty="0">
                <a:solidFill>
                  <a:srgbClr val="ED7D31"/>
                </a:solidFill>
                <a:latin typeface="Calibri" panose="020F0502020204030204"/>
                <a:ea typeface="+mn-ea"/>
                <a:cs typeface="+mn-cs"/>
              </a:rPr>
              <a:t>The Commission </a:t>
            </a:r>
            <a:r>
              <a:rPr lang="fr-BE" sz="1800" b="1" i="1" kern="1200" dirty="0" err="1">
                <a:solidFill>
                  <a:srgbClr val="ED7D31"/>
                </a:solidFill>
                <a:latin typeface="Calibri" panose="020F0502020204030204"/>
                <a:ea typeface="+mn-ea"/>
                <a:cs typeface="+mn-cs"/>
              </a:rPr>
              <a:t>request</a:t>
            </a:r>
            <a:endParaRPr lang="en-GB" sz="1800" b="1" i="1" kern="1200" dirty="0">
              <a:solidFill>
                <a:srgbClr val="ED7D31"/>
              </a:solidFill>
              <a:latin typeface="Calibri" panose="020F0502020204030204"/>
              <a:ea typeface="+mn-ea"/>
              <a:cs typeface="+mn-cs"/>
            </a:endParaRPr>
          </a:p>
        </p:txBody>
      </p:sp>
      <p:sp>
        <p:nvSpPr>
          <p:cNvPr id="14" name="TextBox 13">
            <a:extLst>
              <a:ext uri="{FF2B5EF4-FFF2-40B4-BE49-F238E27FC236}">
                <a16:creationId xmlns:a16="http://schemas.microsoft.com/office/drawing/2014/main" id="{0F75F9A6-899B-47F2-9939-AF92CB8F29F2}"/>
              </a:ext>
            </a:extLst>
          </p:cNvPr>
          <p:cNvSpPr txBox="1"/>
          <p:nvPr/>
        </p:nvSpPr>
        <p:spPr>
          <a:xfrm>
            <a:off x="5048812" y="4967220"/>
            <a:ext cx="2052918" cy="369332"/>
          </a:xfrm>
          <a:prstGeom prst="rect">
            <a:avLst/>
          </a:prstGeom>
          <a:noFill/>
        </p:spPr>
        <p:txBody>
          <a:bodyPr wrap="square" rtlCol="0" anchor="ctr">
            <a:spAutoFit/>
          </a:bodyPr>
          <a:lstStyle/>
          <a:p>
            <a:pPr lvl="0" algn="ctr"/>
            <a:r>
              <a:rPr lang="en-GB" sz="1800" b="1" i="1" kern="1200" dirty="0">
                <a:solidFill>
                  <a:srgbClr val="ED7D31"/>
                </a:solidFill>
                <a:latin typeface="Calibri" panose="020F0502020204030204"/>
                <a:ea typeface="+mn-ea"/>
                <a:cs typeface="+mn-cs"/>
              </a:rPr>
              <a:t>Concrete Outputs</a:t>
            </a:r>
          </a:p>
        </p:txBody>
      </p:sp>
    </p:spTree>
    <p:extLst>
      <p:ext uri="{BB962C8B-B14F-4D97-AF65-F5344CB8AC3E}">
        <p14:creationId xmlns:p14="http://schemas.microsoft.com/office/powerpoint/2010/main" val="2091401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Digital rail and Green freight TSI revision package </a:t>
            </a:r>
            <a:br>
              <a:rPr lang="en-US" dirty="0"/>
            </a:br>
            <a:r>
              <a:rPr lang="en-US" dirty="0"/>
              <a:t>falls within the EU policy objectives</a:t>
            </a:r>
          </a:p>
        </p:txBody>
      </p:sp>
      <p:sp>
        <p:nvSpPr>
          <p:cNvPr id="11" name="Content Placeholder 10">
            <a:extLst>
              <a:ext uri="{FF2B5EF4-FFF2-40B4-BE49-F238E27FC236}">
                <a16:creationId xmlns:a16="http://schemas.microsoft.com/office/drawing/2014/main" id="{7FE5CDDA-E1E1-495E-AA5C-0FDF6698ADA7}"/>
              </a:ext>
            </a:extLst>
          </p:cNvPr>
          <p:cNvSpPr>
            <a:spLocks noGrp="1"/>
          </p:cNvSpPr>
          <p:nvPr>
            <p:ph idx="1"/>
          </p:nvPr>
        </p:nvSpPr>
        <p:spPr>
          <a:xfrm>
            <a:off x="697256" y="2092651"/>
            <a:ext cx="10886729" cy="5160666"/>
          </a:xfrm>
        </p:spPr>
        <p:txBody>
          <a:bodyPr>
            <a:normAutofit/>
          </a:bodyPr>
          <a:lstStyle/>
          <a:p>
            <a:pPr marL="0" indent="0" algn="l">
              <a:buNone/>
            </a:pPr>
            <a:endParaRPr lang="en-US" sz="2400" dirty="0"/>
          </a:p>
          <a:p>
            <a:pPr marL="0" indent="0" algn="l">
              <a:buNone/>
            </a:pPr>
            <a:endParaRPr lang="en-US" sz="2400" dirty="0"/>
          </a:p>
          <a:p>
            <a:pPr marL="0" indent="0" algn="l">
              <a:buNone/>
            </a:pPr>
            <a:endParaRPr lang="en-US" sz="2400" dirty="0"/>
          </a:p>
          <a:p>
            <a:pPr marL="0" indent="0" algn="l">
              <a:buNone/>
            </a:pPr>
            <a:endParaRPr lang="en-US" sz="2400" dirty="0"/>
          </a:p>
          <a:p>
            <a:pPr marL="0" indent="0" algn="l">
              <a:buNone/>
            </a:pPr>
            <a:endParaRPr lang="en-US" sz="2400" dirty="0"/>
          </a:p>
          <a:p>
            <a:pPr marL="457200" indent="-457200">
              <a:buFont typeface="+mj-lt"/>
              <a:buAutoNum type="arabicPeriod"/>
            </a:pPr>
            <a:r>
              <a:rPr lang="en-US" sz="2400" dirty="0"/>
              <a:t>Pave the way to achieve a </a:t>
            </a:r>
            <a:r>
              <a:rPr lang="en-US" sz="2400" b="1" dirty="0"/>
              <a:t>climate-neutral Europe</a:t>
            </a:r>
            <a:r>
              <a:rPr lang="en-US" sz="2400" dirty="0"/>
              <a:t>.</a:t>
            </a:r>
          </a:p>
          <a:p>
            <a:pPr marL="457200" indent="-457200">
              <a:buFont typeface="+mj-lt"/>
              <a:buAutoNum type="arabicPeriod"/>
            </a:pPr>
            <a:r>
              <a:rPr lang="en-US" sz="2400" dirty="0"/>
              <a:t>Deliver a </a:t>
            </a:r>
            <a:r>
              <a:rPr lang="en-US" sz="2400" b="1" dirty="0"/>
              <a:t>safe and efficient rail system </a:t>
            </a:r>
            <a:r>
              <a:rPr lang="en-US" sz="2400" dirty="0"/>
              <a:t>to all EU citizens.</a:t>
            </a:r>
          </a:p>
          <a:p>
            <a:pPr marL="457200" indent="-457200" algn="l">
              <a:buFont typeface="+mj-lt"/>
              <a:buAutoNum type="arabicPeriod"/>
            </a:pPr>
            <a:r>
              <a:rPr lang="en-US" sz="2400" dirty="0"/>
              <a:t>Achieve a </a:t>
            </a:r>
            <a:r>
              <a:rPr lang="en-US" sz="2400" b="1" dirty="0"/>
              <a:t>flexible, efficient and reliable EU rail system</a:t>
            </a:r>
            <a:r>
              <a:rPr lang="en-US" sz="2400" dirty="0"/>
              <a:t>.</a:t>
            </a:r>
          </a:p>
          <a:p>
            <a:pPr marL="457200" indent="-457200" algn="l">
              <a:buFont typeface="+mj-lt"/>
              <a:buAutoNum type="arabicPeriod"/>
            </a:pPr>
            <a:r>
              <a:rPr lang="en-US" sz="2400" dirty="0"/>
              <a:t>strengthen the internal market and further </a:t>
            </a:r>
            <a:r>
              <a:rPr lang="en-US" sz="2400" b="1" dirty="0"/>
              <a:t>harmonise rail specifications.</a:t>
            </a:r>
            <a:endParaRPr lang="en-GB" sz="2400" dirty="0"/>
          </a:p>
        </p:txBody>
      </p:sp>
      <p:pic>
        <p:nvPicPr>
          <p:cNvPr id="5" name="Picture 4">
            <a:extLst>
              <a:ext uri="{FF2B5EF4-FFF2-40B4-BE49-F238E27FC236}">
                <a16:creationId xmlns:a16="http://schemas.microsoft.com/office/drawing/2014/main" id="{A787C57A-592B-46C1-9D96-A0BD20BE6460}"/>
              </a:ext>
            </a:extLst>
          </p:cNvPr>
          <p:cNvPicPr>
            <a:picLocks noChangeAspect="1"/>
          </p:cNvPicPr>
          <p:nvPr/>
        </p:nvPicPr>
        <p:blipFill>
          <a:blip r:embed="rId3"/>
          <a:stretch>
            <a:fillRect/>
          </a:stretch>
        </p:blipFill>
        <p:spPr>
          <a:xfrm>
            <a:off x="8427723" y="1526252"/>
            <a:ext cx="3116141" cy="2394457"/>
          </a:xfrm>
          <a:prstGeom prst="rect">
            <a:avLst/>
          </a:prstGeom>
        </p:spPr>
      </p:pic>
      <p:sp>
        <p:nvSpPr>
          <p:cNvPr id="7" name="TextBox 6">
            <a:extLst>
              <a:ext uri="{FF2B5EF4-FFF2-40B4-BE49-F238E27FC236}">
                <a16:creationId xmlns:a16="http://schemas.microsoft.com/office/drawing/2014/main" id="{88540FBB-80F5-4ED3-B49B-521AC967F2F8}"/>
              </a:ext>
            </a:extLst>
          </p:cNvPr>
          <p:cNvSpPr txBox="1"/>
          <p:nvPr/>
        </p:nvSpPr>
        <p:spPr>
          <a:xfrm>
            <a:off x="697255" y="1753985"/>
            <a:ext cx="7796295" cy="1938992"/>
          </a:xfrm>
          <a:prstGeom prst="rect">
            <a:avLst/>
          </a:prstGeom>
          <a:noFill/>
        </p:spPr>
        <p:txBody>
          <a:bodyPr wrap="square">
            <a:spAutoFit/>
          </a:bodyPr>
          <a:lstStyle/>
          <a:p>
            <a:pPr marL="0" indent="0" algn="l">
              <a:buNone/>
            </a:pPr>
            <a:r>
              <a:rPr lang="en-US" sz="2400" b="1" dirty="0">
                <a:solidFill>
                  <a:srgbClr val="C00000"/>
                </a:solidFill>
              </a:rPr>
              <a:t>EU objectives are </a:t>
            </a:r>
          </a:p>
          <a:p>
            <a:pPr marL="457200" indent="-457200" algn="l">
              <a:buAutoNum type="arabicParenBoth"/>
            </a:pPr>
            <a:r>
              <a:rPr lang="en-US" sz="2400" b="1" dirty="0">
                <a:solidFill>
                  <a:srgbClr val="C00000"/>
                </a:solidFill>
              </a:rPr>
              <a:t>a European Green Deal, </a:t>
            </a:r>
          </a:p>
          <a:p>
            <a:pPr marL="457200" indent="-457200" algn="l">
              <a:buAutoNum type="arabicParenBoth"/>
            </a:pPr>
            <a:r>
              <a:rPr lang="en-US" sz="2400" b="1" dirty="0">
                <a:solidFill>
                  <a:srgbClr val="C00000"/>
                </a:solidFill>
              </a:rPr>
              <a:t>an economy that works for people, </a:t>
            </a:r>
          </a:p>
          <a:p>
            <a:pPr marL="457200" indent="-457200" algn="l">
              <a:buAutoNum type="arabicParenBoth"/>
            </a:pPr>
            <a:r>
              <a:rPr lang="en-US" sz="2400" b="1" dirty="0">
                <a:solidFill>
                  <a:srgbClr val="C00000"/>
                </a:solidFill>
              </a:rPr>
              <a:t>a Europe fit for the digital age and </a:t>
            </a:r>
          </a:p>
          <a:p>
            <a:pPr marL="457200" indent="-457200" algn="l">
              <a:buAutoNum type="arabicParenBoth"/>
            </a:pPr>
            <a:r>
              <a:rPr lang="en-US" sz="2400" b="1" dirty="0">
                <a:solidFill>
                  <a:srgbClr val="C00000"/>
                </a:solidFill>
              </a:rPr>
              <a:t>a stronger Europe in the world</a:t>
            </a:r>
            <a:r>
              <a:rPr lang="en-US" sz="1800" b="1" dirty="0"/>
              <a:t>.</a:t>
            </a:r>
          </a:p>
        </p:txBody>
      </p:sp>
      <p:sp>
        <p:nvSpPr>
          <p:cNvPr id="6" name="Arrow: Right 5">
            <a:extLst>
              <a:ext uri="{FF2B5EF4-FFF2-40B4-BE49-F238E27FC236}">
                <a16:creationId xmlns:a16="http://schemas.microsoft.com/office/drawing/2014/main" id="{9D4BFA5D-FFB5-4E64-81B6-2A5CF1868ABC}"/>
              </a:ext>
            </a:extLst>
          </p:cNvPr>
          <p:cNvSpPr/>
          <p:nvPr/>
        </p:nvSpPr>
        <p:spPr>
          <a:xfrm>
            <a:off x="6096000" y="2479037"/>
            <a:ext cx="2111604" cy="4888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2029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06D5-500D-4211-908C-D947B7417432}"/>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E4F98F31-14FB-447A-BA41-59B823E91988}"/>
              </a:ext>
            </a:extLst>
          </p:cNvPr>
          <p:cNvPicPr>
            <a:picLocks noGrp="1" noChangeAspect="1"/>
          </p:cNvPicPr>
          <p:nvPr>
            <p:ph idx="1"/>
          </p:nvPr>
        </p:nvPicPr>
        <p:blipFill>
          <a:blip r:embed="rId3"/>
          <a:stretch>
            <a:fillRect/>
          </a:stretch>
        </p:blipFill>
        <p:spPr>
          <a:xfrm>
            <a:off x="-49" y="921987"/>
            <a:ext cx="12192049" cy="5014025"/>
          </a:xfrm>
        </p:spPr>
      </p:pic>
      <p:sp>
        <p:nvSpPr>
          <p:cNvPr id="7" name="Rectangle 6">
            <a:extLst>
              <a:ext uri="{FF2B5EF4-FFF2-40B4-BE49-F238E27FC236}">
                <a16:creationId xmlns:a16="http://schemas.microsoft.com/office/drawing/2014/main" id="{BA6B901C-8EEE-4E6E-88EE-720D86F7A709}"/>
              </a:ext>
            </a:extLst>
          </p:cNvPr>
          <p:cNvSpPr/>
          <p:nvPr/>
        </p:nvSpPr>
        <p:spPr>
          <a:xfrm>
            <a:off x="860954" y="1248698"/>
            <a:ext cx="8155227" cy="513847"/>
          </a:xfrm>
          <a:prstGeom prst="rect">
            <a:avLst/>
          </a:prstGeom>
          <a:noFill/>
        </p:spPr>
        <p:txBody>
          <a:bodyPr wrap="none" lIns="91440" tIns="45720" rIns="91440" bIns="45720">
            <a:prstTxWarp prst="textArchUp">
              <a:avLst>
                <a:gd name="adj" fmla="val 10701505"/>
              </a:avLst>
            </a:prstTxWarp>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MV Boli" panose="02000500030200090000" pitchFamily="2" charset="0"/>
              </a:rPr>
              <a:t>Commission Request</a:t>
            </a:r>
            <a:endParaRPr lang="en-GB" sz="5400" b="0" cap="none" spc="0"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id="{2FFBFA5B-73D9-4AB5-9A4F-323B83AFA800}"/>
              </a:ext>
            </a:extLst>
          </p:cNvPr>
          <p:cNvSpPr txBox="1"/>
          <p:nvPr/>
        </p:nvSpPr>
        <p:spPr>
          <a:xfrm>
            <a:off x="497161" y="2572006"/>
            <a:ext cx="8396749" cy="2554545"/>
          </a:xfrm>
          <a:prstGeom prst="rect">
            <a:avLst/>
          </a:prstGeom>
          <a:noFill/>
        </p:spPr>
        <p:txBody>
          <a:bodyPr wrap="square" rtlCol="0">
            <a:spAutoFit/>
          </a:bodyPr>
          <a:lstStyle/>
          <a:p>
            <a:pPr marL="285750" indent="-285750">
              <a:buFont typeface="Arial" panose="020B0604020202020204" pitchFamily="34" charset="0"/>
              <a:buChar char="•"/>
            </a:pPr>
            <a:r>
              <a:rPr lang="fr-BE" sz="3200" dirty="0" err="1">
                <a:solidFill>
                  <a:srgbClr val="595959"/>
                </a:solidFill>
              </a:rPr>
              <a:t>Aligned</a:t>
            </a:r>
            <a:r>
              <a:rPr lang="fr-BE" sz="3200" dirty="0">
                <a:solidFill>
                  <a:srgbClr val="595959"/>
                </a:solidFill>
              </a:rPr>
              <a:t> </a:t>
            </a:r>
            <a:r>
              <a:rPr lang="fr-BE" sz="3200" dirty="0" err="1">
                <a:solidFill>
                  <a:srgbClr val="595959"/>
                </a:solidFill>
              </a:rPr>
              <a:t>with</a:t>
            </a:r>
            <a:r>
              <a:rPr lang="fr-BE" sz="3200" dirty="0">
                <a:solidFill>
                  <a:srgbClr val="595959"/>
                </a:solidFill>
              </a:rPr>
              <a:t> Commission </a:t>
            </a:r>
            <a:r>
              <a:rPr lang="fr-BE" sz="3200" dirty="0" err="1">
                <a:solidFill>
                  <a:srgbClr val="595959"/>
                </a:solidFill>
              </a:rPr>
              <a:t>Political</a:t>
            </a:r>
            <a:r>
              <a:rPr lang="fr-BE" sz="3200" dirty="0">
                <a:solidFill>
                  <a:srgbClr val="595959"/>
                </a:solidFill>
              </a:rPr>
              <a:t> Guidelines</a:t>
            </a:r>
          </a:p>
          <a:p>
            <a:pPr marL="285750" indent="-285750">
              <a:buFont typeface="Arial" panose="020B0604020202020204" pitchFamily="34" charset="0"/>
              <a:buChar char="•"/>
            </a:pPr>
            <a:r>
              <a:rPr lang="fr-BE" sz="3200" dirty="0" err="1">
                <a:solidFill>
                  <a:srgbClr val="595959"/>
                </a:solidFill>
              </a:rPr>
              <a:t>Received</a:t>
            </a:r>
            <a:r>
              <a:rPr lang="fr-BE" sz="3200" dirty="0">
                <a:solidFill>
                  <a:srgbClr val="595959"/>
                </a:solidFill>
              </a:rPr>
              <a:t> by ERA on 24 </a:t>
            </a:r>
            <a:r>
              <a:rPr lang="fr-BE" sz="3200" dirty="0" err="1">
                <a:solidFill>
                  <a:srgbClr val="595959"/>
                </a:solidFill>
              </a:rPr>
              <a:t>January</a:t>
            </a:r>
            <a:r>
              <a:rPr lang="fr-BE" sz="3200" dirty="0">
                <a:solidFill>
                  <a:srgbClr val="595959"/>
                </a:solidFill>
              </a:rPr>
              <a:t> 2020</a:t>
            </a:r>
          </a:p>
          <a:p>
            <a:pPr marL="285750" indent="-285750">
              <a:buFont typeface="Arial" panose="020B0604020202020204" pitchFamily="34" charset="0"/>
              <a:buChar char="•"/>
            </a:pPr>
            <a:r>
              <a:rPr lang="fr-BE" sz="3200" dirty="0" err="1">
                <a:solidFill>
                  <a:srgbClr val="595959"/>
                </a:solidFill>
              </a:rPr>
              <a:t>TSIs</a:t>
            </a:r>
            <a:r>
              <a:rPr lang="fr-BE" sz="3200" dirty="0">
                <a:solidFill>
                  <a:srgbClr val="595959"/>
                </a:solidFill>
              </a:rPr>
              <a:t> </a:t>
            </a:r>
            <a:r>
              <a:rPr lang="fr-BE" sz="3200" dirty="0" err="1">
                <a:solidFill>
                  <a:srgbClr val="595959"/>
                </a:solidFill>
              </a:rPr>
              <a:t>revision</a:t>
            </a:r>
            <a:r>
              <a:rPr lang="fr-BE" sz="3200" dirty="0">
                <a:solidFill>
                  <a:srgbClr val="595959"/>
                </a:solidFill>
              </a:rPr>
              <a:t> as a package</a:t>
            </a:r>
          </a:p>
          <a:p>
            <a:pPr marL="285750" indent="-285750">
              <a:buFont typeface="Arial" panose="020B0604020202020204" pitchFamily="34" charset="0"/>
              <a:buChar char="•"/>
            </a:pPr>
            <a:r>
              <a:rPr lang="fr-BE" sz="3200" dirty="0">
                <a:solidFill>
                  <a:srgbClr val="595959"/>
                </a:solidFill>
              </a:rPr>
              <a:t>74 topics</a:t>
            </a:r>
          </a:p>
          <a:p>
            <a:pPr marL="285750" indent="-285750">
              <a:buFont typeface="Arial" panose="020B0604020202020204" pitchFamily="34" charset="0"/>
              <a:buChar char="•"/>
            </a:pPr>
            <a:r>
              <a:rPr lang="fr-BE" sz="3200" dirty="0">
                <a:solidFill>
                  <a:srgbClr val="595959"/>
                </a:solidFill>
              </a:rPr>
              <a:t>To </a:t>
            </a:r>
            <a:r>
              <a:rPr lang="fr-BE" sz="3200" dirty="0" err="1">
                <a:solidFill>
                  <a:srgbClr val="595959"/>
                </a:solidFill>
              </a:rPr>
              <a:t>be</a:t>
            </a:r>
            <a:r>
              <a:rPr lang="fr-BE" sz="3200" dirty="0">
                <a:solidFill>
                  <a:srgbClr val="595959"/>
                </a:solidFill>
              </a:rPr>
              <a:t> </a:t>
            </a:r>
            <a:r>
              <a:rPr lang="fr-BE" sz="3200" dirty="0" err="1">
                <a:solidFill>
                  <a:srgbClr val="595959"/>
                </a:solidFill>
              </a:rPr>
              <a:t>delivered</a:t>
            </a:r>
            <a:r>
              <a:rPr lang="fr-BE" sz="3200" dirty="0">
                <a:solidFill>
                  <a:srgbClr val="595959"/>
                </a:solidFill>
              </a:rPr>
              <a:t> by June 2022</a:t>
            </a:r>
            <a:endParaRPr lang="en-GB" sz="3200" dirty="0">
              <a:solidFill>
                <a:srgbClr val="595959"/>
              </a:solidFill>
            </a:endParaRPr>
          </a:p>
        </p:txBody>
      </p:sp>
    </p:spTree>
    <p:extLst>
      <p:ext uri="{BB962C8B-B14F-4D97-AF65-F5344CB8AC3E}">
        <p14:creationId xmlns:p14="http://schemas.microsoft.com/office/powerpoint/2010/main" val="403224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 Template_16 9" id="{1FA06BF8-E46F-4CD9-8CE3-4303FB0721F5}" vid="{2B16241D-3B5A-42C8-9CE3-D9E541A6AA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ERA_Document" ma:contentTypeID="0x010100CA9806D3932DA942ADAA782981EB548D009C03A7E426E1E9429660A2191E5DF435" ma:contentTypeVersion="211" ma:contentTypeDescription="" ma:contentTypeScope="" ma:versionID="c66816650caad7f5305578bdafda3f6a">
  <xsd:schema xmlns:xsd="http://www.w3.org/2001/XMLSchema" xmlns:xs="http://www.w3.org/2001/XMLSchema" xmlns:p="http://schemas.microsoft.com/office/2006/metadata/properties" xmlns:ns2="37dc432a-8ebf-4af5-8237-268edd3a8664" xmlns:ns3="d1ca7aab-5a9c-43b7-bbe8-a2a991b5e839" targetNamespace="http://schemas.microsoft.com/office/2006/metadata/properties" ma:root="true" ma:fieldsID="3fe097f23d218cc7b16819b45d2cd864" ns2:_="" ns3:_="">
    <xsd:import namespace="37dc432a-8ebf-4af5-8237-268edd3a8664"/>
    <xsd:import namespace="d1ca7aab-5a9c-43b7-bbe8-a2a991b5e839"/>
    <xsd:element name="properties">
      <xsd:complexType>
        <xsd:sequence>
          <xsd:element name="documentManagement">
            <xsd:complexType>
              <xsd:all>
                <xsd:element ref="ns2:_dlc_DocId" minOccurs="0"/>
                <xsd:element ref="ns2:_dlc_DocIdUrl" minOccurs="0"/>
                <xsd:element ref="ns2:_dlc_DocIdPersistId" minOccurs="0"/>
                <xsd:element ref="ns2:gf147c1d654543abacff4a31dfc45623" minOccurs="0"/>
                <xsd:element ref="ns2:TaxCatchAll" minOccurs="0"/>
                <xsd:element ref="ns2:TaxCatchAllLabel" minOccurs="0"/>
                <xsd:element ref="ns2:g337828d867743cab065af36c4e1a31c" minOccurs="0"/>
                <xsd:element ref="ns2:h70713ed90ce4adeabe454f2aabfa4ef" minOccurs="0"/>
                <xsd:element ref="ns2:Project_x0020_Code" minOccurs="0"/>
                <xsd:element ref="ns3:pfc5cbcc9e1b4978a6dcd8c6688cb03d" minOccurs="0"/>
                <xsd:element ref="ns3:Event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dc432a-8ebf-4af5-8237-268edd3a8664" elementFormDefault="qualified">
    <xsd:import namespace="http://schemas.microsoft.com/office/2006/documentManagement/types"/>
    <xsd:import namespace="http://schemas.microsoft.com/office/infopath/2007/PartnerControls"/>
    <xsd:element name="_dlc_DocId" ma:index="5" nillable="true" ma:displayName="Document ID Value" ma:description="The value of the document ID assigned to this item." ma:internalName="_dlc_DocId" ma:readOnly="true">
      <xsd:simpleType>
        <xsd:restriction base="dms:Text"/>
      </xsd:simpleType>
    </xsd:element>
    <xsd:element name="_dlc_DocIdUrl" ma:index="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 nillable="true" ma:displayName="Persist ID" ma:description="Keep ID on add." ma:hidden="true" ma:internalName="_dlc_DocIdPersistId" ma:readOnly="true">
      <xsd:simpleType>
        <xsd:restriction base="dms:Boolean"/>
      </xsd:simpleType>
    </xsd:element>
    <xsd:element name="gf147c1d654543abacff4a31dfc45623" ma:index="8" ma:taxonomy="true" ma:internalName="gf147c1d654543abacff4a31dfc45623" ma:taxonomyFieldName="Origin_x002d_Author" ma:displayName="Origin-Author" ma:readOnly="false" ma:default="141;#ERA|8287c6ea-6f12-4bfd-9fc9-6825fce534f5" ma:fieldId="{0f147c1d-6545-43ab-acff-4a31dfc45623}" ma:sspId="b1d52ad1-4fc8-48e5-9ebf-c709b056ed17" ma:termSetId="3bd325ee-ad60-4d4f-86e3-57acc143124f"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0853311-224c-45cb-aa93-7b40079dd3b8}" ma:internalName="TaxCatchAll" ma:showField="CatchAllData" ma:web="aed2df5d-2ae5-40d6-b29c-154a1409ffe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0853311-224c-45cb-aa93-7b40079dd3b8}" ma:internalName="TaxCatchAllLabel" ma:readOnly="true" ma:showField="CatchAllDataLabel" ma:web="aed2df5d-2ae5-40d6-b29c-154a1409ffe6">
      <xsd:complexType>
        <xsd:complexContent>
          <xsd:extension base="dms:MultiChoiceLookup">
            <xsd:sequence>
              <xsd:element name="Value" type="dms:Lookup" maxOccurs="unbounded" minOccurs="0" nillable="true"/>
            </xsd:sequence>
          </xsd:extension>
        </xsd:complexContent>
      </xsd:complexType>
    </xsd:element>
    <xsd:element name="g337828d867743cab065af36c4e1a31c" ma:index="14" ma:taxonomy="true" ma:internalName="g337828d867743cab065af36c4e1a31c" ma:taxonomyFieldName="Process" ma:displayName="Process" ma:indexed="true" ma:readOnly="false" ma:default="" ma:fieldId="{0337828d-8677-43ca-b065-af36c4e1a31c}" ma:sspId="b1d52ad1-4fc8-48e5-9ebf-c709b056ed17" ma:termSetId="41c32b1e-eebd-43d7-92b4-2a0b44ea6647" ma:anchorId="00000000-0000-0000-0000-000000000000" ma:open="false" ma:isKeyword="false">
      <xsd:complexType>
        <xsd:sequence>
          <xsd:element ref="pc:Terms" minOccurs="0" maxOccurs="1"/>
        </xsd:sequence>
      </xsd:complexType>
    </xsd:element>
    <xsd:element name="h70713ed90ce4adeabe454f2aabfa4ef" ma:index="17" ma:taxonomy="true" ma:internalName="h70713ed90ce4adeabe454f2aabfa4ef" ma:taxonomyFieldName="Document_x0020_type" ma:displayName="Document type" ma:readOnly="false" ma:default="" ma:fieldId="{170713ed-90ce-4ade-abe4-54f2aabfa4ef}" ma:sspId="b1d52ad1-4fc8-48e5-9ebf-c709b056ed17" ma:termSetId="07ece8fb-22f7-4a45-9bd0-d78559e8cddf" ma:anchorId="00000000-0000-0000-0000-000000000000" ma:open="false" ma:isKeyword="false">
      <xsd:complexType>
        <xsd:sequence>
          <xsd:element ref="pc:Terms" minOccurs="0" maxOccurs="1"/>
        </xsd:sequence>
      </xsd:complexType>
    </xsd:element>
    <xsd:element name="Project_x0020_Code" ma:index="19" nillable="true" ma:displayName="Project Code" ma:description="Only if the project code exists" ma:internalName="Project_x0020_Cod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ca7aab-5a9c-43b7-bbe8-a2a991b5e839" elementFormDefault="qualified">
    <xsd:import namespace="http://schemas.microsoft.com/office/2006/documentManagement/types"/>
    <xsd:import namespace="http://schemas.microsoft.com/office/infopath/2007/PartnerControls"/>
    <xsd:element name="pfc5cbcc9e1b4978a6dcd8c6688cb03d" ma:index="20" ma:taxonomy="true" ma:internalName="pfc5cbcc9e1b4978a6dcd8c6688cb03d" ma:taxonomyFieldName="Event_x0020_name" ma:displayName="Event name" ma:default="" ma:fieldId="{9fc5cbcc-9e1b-4978-a6dc-d8c6688cb03d}" ma:sspId="b1d52ad1-4fc8-48e5-9ebf-c709b056ed17" ma:termSetId="4582b54e-3c6b-45d8-908c-3de39fa58b07" ma:anchorId="00000000-0000-0000-0000-000000000000" ma:open="true" ma:isKeyword="false">
      <xsd:complexType>
        <xsd:sequence>
          <xsd:element ref="pc:Terms" minOccurs="0" maxOccurs="1"/>
        </xsd:sequence>
      </xsd:complexType>
    </xsd:element>
    <xsd:element name="Eventyear" ma:index="22" nillable="true" ma:displayName="Eventyear" ma:hidden="true" ma:internalName="Eventyear"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b1d52ad1-4fc8-48e5-9ebf-c709b056ed17" ContentTypeId="0x010100CA9806D3932DA942ADAA782981EB548D" PreviousValue="false"/>
</file>

<file path=customXml/item4.xml><?xml version="1.0" encoding="utf-8"?>
<p:properties xmlns:p="http://schemas.microsoft.com/office/2006/metadata/properties" xmlns:xsi="http://www.w3.org/2001/XMLSchema-instance" xmlns:pc="http://schemas.microsoft.com/office/infopath/2007/PartnerControls">
  <documentManagement>
    <Eventyear xmlns="d1ca7aab-5a9c-43b7-bbe8-a2a991b5e839" xsi:nil="true"/>
    <pfc5cbcc9e1b4978a6dcd8c6688cb03d xmlns="d1ca7aab-5a9c-43b7-bbe8-a2a991b5e839">
      <Terms xmlns="http://schemas.microsoft.com/office/infopath/2007/PartnerControls">
        <TermInfo xmlns="http://schemas.microsoft.com/office/infopath/2007/PartnerControls">
          <TermName xmlns="http://schemas.microsoft.com/office/infopath/2007/PartnerControls">2022 Webinar February 23 - TSIs Revision Package</TermName>
          <TermId xmlns="http://schemas.microsoft.com/office/infopath/2007/PartnerControls">00718567-84b6-4932-b82d-5465408cf302</TermId>
        </TermInfo>
      </Terms>
    </pfc5cbcc9e1b4978a6dcd8c6688cb03d>
    <Project_x0020_Code xmlns="37dc432a-8ebf-4af5-8237-268edd3a8664" xsi:nil="true"/>
    <g337828d867743cab065af36c4e1a31c xmlns="37dc432a-8ebf-4af5-8237-268edd3a8664">
      <Terms xmlns="http://schemas.microsoft.com/office/infopath/2007/PartnerControls">
        <TermInfo xmlns="http://schemas.microsoft.com/office/infopath/2007/PartnerControls">
          <TermName xmlns="http://schemas.microsoft.com/office/infopath/2007/PartnerControls">COS - Communication services (events, press, internal communication)</TermName>
          <TermId xmlns="http://schemas.microsoft.com/office/infopath/2007/PartnerControls">6e7aecaf-4b6f-4553-9375-5c2379a2e3d6</TermId>
        </TermInfo>
      </Terms>
    </g337828d867743cab065af36c4e1a31c>
    <gf147c1d654543abacff4a31dfc45623 xmlns="37dc432a-8ebf-4af5-8237-268edd3a8664">
      <Terms xmlns="http://schemas.microsoft.com/office/infopath/2007/PartnerControls">
        <TermInfo xmlns="http://schemas.microsoft.com/office/infopath/2007/PartnerControls">
          <TermName xmlns="http://schemas.microsoft.com/office/infopath/2007/PartnerControls">ERA</TermName>
          <TermId xmlns="http://schemas.microsoft.com/office/infopath/2007/PartnerControls">8287c6ea-6f12-4bfd-9fc9-6825fce534f5</TermId>
        </TermInfo>
      </Terms>
    </gf147c1d654543abacff4a31dfc45623>
    <TaxCatchAll xmlns="37dc432a-8ebf-4af5-8237-268edd3a8664">
      <Value>2951</Value>
      <Value>578</Value>
      <Value>374</Value>
      <Value>141</Value>
    </TaxCatchAll>
    <h70713ed90ce4adeabe454f2aabfa4ef xmlns="37dc432a-8ebf-4af5-8237-268edd3a8664">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d69afb93-d8c7-4c9e-870f-5298841c2f8f</TermId>
        </TermInfo>
      </Terms>
    </h70713ed90ce4adeabe454f2aabfa4ef>
    <_dlc_DocId xmlns="37dc432a-8ebf-4af5-8237-268edd3a8664">ERAINT-290-1200</_dlc_DocId>
    <_dlc_DocIdUrl xmlns="37dc432a-8ebf-4af5-8237-268edd3a8664">
      <Url>https://intranet.era.europa.eu/Communication/_layouts/15/DocIdRedir.aspx?ID=ERAINT-290-1200</Url>
      <Description>ERAINT-290-1200</Description>
    </_dlc_DocIdUrl>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E4A5A1-46B0-4563-A82A-BB286C8B2D2A}">
  <ds:schemaRefs>
    <ds:schemaRef ds:uri="http://schemas.microsoft.com/sharepoint/events"/>
  </ds:schemaRefs>
</ds:datastoreItem>
</file>

<file path=customXml/itemProps2.xml><?xml version="1.0" encoding="utf-8"?>
<ds:datastoreItem xmlns:ds="http://schemas.openxmlformats.org/officeDocument/2006/customXml" ds:itemID="{17510DFE-497B-4DED-9267-94605CA4AA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dc432a-8ebf-4af5-8237-268edd3a8664"/>
    <ds:schemaRef ds:uri="d1ca7aab-5a9c-43b7-bbe8-a2a991b5e8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6EBD55-1F9C-4701-991E-CDC2DE3E3DE9}">
  <ds:schemaRefs>
    <ds:schemaRef ds:uri="Microsoft.SharePoint.Taxonomy.ContentTypeSync"/>
  </ds:schemaRefs>
</ds:datastoreItem>
</file>

<file path=customXml/itemProps4.xml><?xml version="1.0" encoding="utf-8"?>
<ds:datastoreItem xmlns:ds="http://schemas.openxmlformats.org/officeDocument/2006/customXml" ds:itemID="{74728ADC-0F28-47EA-BCCB-4933C22382A5}">
  <ds:schemaRefs>
    <ds:schemaRef ds:uri="http://schemas.openxmlformats.org/package/2006/metadata/core-properties"/>
    <ds:schemaRef ds:uri="d1ca7aab-5a9c-43b7-bbe8-a2a991b5e839"/>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purl.org/dc/terms/"/>
    <ds:schemaRef ds:uri="37dc432a-8ebf-4af5-8237-268edd3a8664"/>
    <ds:schemaRef ds:uri="http://www.w3.org/XML/1998/namespace"/>
    <ds:schemaRef ds:uri="http://purl.org/dc/dcmitype/"/>
  </ds:schemaRefs>
</ds:datastoreItem>
</file>

<file path=customXml/itemProps5.xml><?xml version="1.0" encoding="utf-8"?>
<ds:datastoreItem xmlns:ds="http://schemas.openxmlformats.org/officeDocument/2006/customXml" ds:itemID="{C6399D99-BCB2-49D0-8658-2520886489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ERA Template_16 9</Template>
  <TotalTime>353</TotalTime>
  <Words>3725</Words>
  <Application>Microsoft Office PowerPoint</Application>
  <PresentationFormat>Widescreen</PresentationFormat>
  <Paragraphs>528</Paragraphs>
  <Slides>36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-apple-system</vt:lpstr>
      <vt:lpstr>Arial</vt:lpstr>
      <vt:lpstr>Calibri</vt:lpstr>
      <vt:lpstr>Lucida Sans</vt:lpstr>
      <vt:lpstr>MV Boli</vt:lpstr>
      <vt:lpstr>Symbol</vt:lpstr>
      <vt:lpstr>Office Theme</vt:lpstr>
      <vt:lpstr>TSI Revision Package 2022 Digital Rail and Green Freight</vt:lpstr>
      <vt:lpstr>Speakers &amp; Agenda</vt:lpstr>
      <vt:lpstr>Speakers &amp; Agenda</vt:lpstr>
      <vt:lpstr>The Agency Prepares Technical Specifications for Interoperability  under a Mandate from the European Commission</vt:lpstr>
      <vt:lpstr>Legal Basis</vt:lpstr>
      <vt:lpstr>PowerPoint Presentation</vt:lpstr>
      <vt:lpstr>Speakers &amp; Agenda</vt:lpstr>
      <vt:lpstr>The Digital rail and Green freight TSI revision package  falls within the EU policy objectives</vt:lpstr>
      <vt:lpstr>PowerPoint Presentation</vt:lpstr>
      <vt:lpstr>PowerPoint Presentation</vt:lpstr>
      <vt:lpstr>PowerPoint Presentation</vt:lpstr>
      <vt:lpstr>A new working method Working Groups organised by topics</vt:lpstr>
      <vt:lpstr> Overview of the Workgroups reporting to a limited number of Working Parties</vt:lpstr>
      <vt:lpstr>Planning</vt:lpstr>
      <vt:lpstr>Speakers &amp; Agenda</vt:lpstr>
      <vt:lpstr>Focus on « Green Freight » 1 – Wagons</vt:lpstr>
      <vt:lpstr>Focus on « Green Freight » 2 – Combined Transport</vt:lpstr>
      <vt:lpstr>Focus on interfaces</vt:lpstr>
      <vt:lpstr>Focus on standards</vt:lpstr>
      <vt:lpstr>Focus on the new TSI transition regime for rolling stock TSIs 1 – TSI change categorisation</vt:lpstr>
      <vt:lpstr>Focus on the new TSI transition regime for rolling stock TSIs 2 – Main changes</vt:lpstr>
      <vt:lpstr>Speakers &amp; Agenda</vt:lpstr>
      <vt:lpstr>ERTMS Specifications</vt:lpstr>
      <vt:lpstr>ERTMS Specifications</vt:lpstr>
      <vt:lpstr>ERTMS Specifications</vt:lpstr>
      <vt:lpstr>Speakers &amp; Agenda</vt:lpstr>
      <vt:lpstr>Link with EC Policy and Green Deal</vt:lpstr>
      <vt:lpstr>TEN-T revision </vt:lpstr>
      <vt:lpstr>Implementation requirements for new functions</vt:lpstr>
      <vt:lpstr>Implementation requirements related to maintenance</vt:lpstr>
      <vt:lpstr>Speakers &amp; Agenda</vt:lpstr>
      <vt:lpstr>Planning</vt:lpstr>
      <vt:lpstr>Next step</vt:lpstr>
      <vt:lpstr>Give us your feedback</vt:lpstr>
      <vt:lpstr>Upcoming Free Webinar</vt:lpstr>
      <vt:lpstr>PowerPoint Presentation</vt:lpstr>
    </vt:vector>
  </TitlesOfParts>
  <Company>European Union Agency for Railways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TSI Revision Package 2022 Digital Rail and Green Freight</dc:title>
  <dc:creator>MARTIN Cyriel</dc:creator>
  <cp:lastModifiedBy>DEFOSSEZ Antoine</cp:lastModifiedBy>
  <cp:revision>10</cp:revision>
  <dcterms:created xsi:type="dcterms:W3CDTF">2022-02-16T08:34:50Z</dcterms:created>
  <dcterms:modified xsi:type="dcterms:W3CDTF">2022-02-23T09:19:33Z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0x010100CA9806D3932DA942ADAA782981EB548D009C03A7E426E1E9429660A2191E5DF435</vt:lpwstr>
  </property>
  <property fmtid="{D5CDD505-2E9C-101B-9397-08002B2CF9AE}" pid="3" name="Origin-Author">
    <vt:lpwstr>141;#ERA|8287c6ea-6f12-4bfd-9fc9-6825fce534f5</vt:lpwstr>
  </property>
  <property fmtid="{D5CDD505-2E9C-101B-9397-08002B2CF9AE}" pid="4" name="_dlc_DocIdItemGuid">
    <vt:lpwstr>d9e3ae48-0016-4a71-8c28-76498f8641d1</vt:lpwstr>
  </property>
  <property fmtid="{D5CDD505-2E9C-101B-9397-08002B2CF9AE}" pid="5" name="Event name">
    <vt:lpwstr>2951;#2022 Webinar February 23 - TSIs Revision Package|00718567-84b6-4932-b82d-5465408cf302</vt:lpwstr>
  </property>
  <property fmtid="{D5CDD505-2E9C-101B-9397-08002B2CF9AE}" pid="6" name="Document type">
    <vt:lpwstr>374;#Presentation|d69afb93-d8c7-4c9e-870f-5298841c2f8f</vt:lpwstr>
  </property>
  <property fmtid="{D5CDD505-2E9C-101B-9397-08002B2CF9AE}" pid="7" name="Process">
    <vt:lpwstr>578;#COS - Communication services (events, press, internal communication)|6e7aecaf-4b6f-4553-9375-5c2379a2e3d6</vt:lpwstr>
  </property>
</Properties>
</file>