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741" r:id="rId2"/>
  </p:sldMasterIdLst>
  <p:notesMasterIdLst>
    <p:notesMasterId r:id="rId7"/>
  </p:notesMasterIdLst>
  <p:handoutMasterIdLst>
    <p:handoutMasterId r:id="rId8"/>
  </p:handoutMasterIdLst>
  <p:sldIdLst>
    <p:sldId id="257" r:id="rId3"/>
    <p:sldId id="259" r:id="rId4"/>
    <p:sldId id="260" r:id="rId5"/>
    <p:sldId id="258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518" userDrawn="1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orient="horz" pos="103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Arnout Drenthel" initials="AD [7]" lastIdx="1" clrIdx="6"/>
  <p:cmAuthor id="1" name="Arnout Drenthel" initials="AD" lastIdx="1" clrIdx="0"/>
  <p:cmAuthor id="8" name="Arnout Drenthel" initials="AD [8]" lastIdx="1" clrIdx="7"/>
  <p:cmAuthor id="2" name="Arnout Drenthel" initials="AD [2]" lastIdx="1" clrIdx="1"/>
  <p:cmAuthor id="9" name="Arnout Drenthel" initials="AD [9]" lastIdx="1" clrIdx="8"/>
  <p:cmAuthor id="3" name="Arnout Drenthel" initials="AD [3]" lastIdx="1" clrIdx="2"/>
  <p:cmAuthor id="4" name="Arnout Drenthel" initials="AD [4]" lastIdx="1" clrIdx="3"/>
  <p:cmAuthor id="5" name="Arnout Drenthel" initials="AD [5]" lastIdx="1" clrIdx="4"/>
  <p:cmAuthor id="6" name="Arnout Drenthel" initials="AD [6]" lastIdx="1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Stijl, thema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341" autoAdjust="0"/>
  </p:normalViewPr>
  <p:slideViewPr>
    <p:cSldViewPr snapToGrid="0">
      <p:cViewPr varScale="1">
        <p:scale>
          <a:sx n="85" d="100"/>
          <a:sy n="85" d="100"/>
        </p:scale>
        <p:origin x="366" y="84"/>
      </p:cViewPr>
      <p:guideLst>
        <p:guide pos="518"/>
        <p:guide orient="horz" pos="2160"/>
        <p:guide orient="horz" pos="10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5224"/>
    </p:cViewPr>
  </p:sorterViewPr>
  <p:notesViewPr>
    <p:cSldViewPr snapToGrid="0">
      <p:cViewPr varScale="1">
        <p:scale>
          <a:sx n="79" d="100"/>
          <a:sy n="79" d="100"/>
        </p:scale>
        <p:origin x="394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6709BA-0250-418B-A227-469BF0F69AD3}" type="datetimeFigureOut">
              <a:rPr lang="nl-NL" smtClean="0"/>
              <a:pPr/>
              <a:t>19-9-2022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A4FE01-11FF-43DA-B7F5-6592B996E3F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1797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D30240-3B76-4E52-B42B-C39F5C218F4D}" type="datetimeFigureOut">
              <a:rPr lang="nl-NL" smtClean="0"/>
              <a:pPr/>
              <a:t>19-9-2022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01649-886C-4324-AD4C-E61C88D47728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9954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11.png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2.png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2.png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2.png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Layouts/_rels/slideLayout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Layouts/_rels/slideLayout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2.png"/><Relationship Id="rId4" Type="http://schemas.openxmlformats.org/officeDocument/2006/relationships/image" Target="../media/image11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554588" y="1882800"/>
            <a:ext cx="5004000" cy="233640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554588" y="4215600"/>
            <a:ext cx="5004000" cy="1339200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4611018-E0D5-BF45-B124-6BD0F554E39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" y="0"/>
            <a:ext cx="12192000" cy="168275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9" y="0"/>
            <a:ext cx="12182611" cy="16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7730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36">
          <p15:clr>
            <a:srgbClr val="FBAE40"/>
          </p15:clr>
        </p15:guide>
        <p15:guide id="2" pos="404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35000" y="2276475"/>
            <a:ext cx="5226050" cy="39449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553199" y="2276475"/>
            <a:ext cx="5004000" cy="39449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voettekst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8001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5001" y="2306037"/>
            <a:ext cx="5004000" cy="648000"/>
          </a:xfrm>
          <a:noFill/>
        </p:spPr>
        <p:txBody>
          <a:bodyPr lIns="180000" tIns="180000" rIns="180000" bIns="7200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5001" y="2953738"/>
            <a:ext cx="5004000" cy="3267676"/>
          </a:xfrm>
          <a:noFill/>
        </p:spPr>
        <p:txBody>
          <a:bodyPr lIns="180000" tIns="180000" rIns="180000" bIns="72000"/>
          <a:lstStyle/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553200" y="2306037"/>
            <a:ext cx="5004000" cy="647228"/>
          </a:xfrm>
          <a:noFill/>
        </p:spPr>
        <p:txBody>
          <a:bodyPr lIns="180000" tIns="180000" rIns="180000" bIns="7200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553200" y="2953738"/>
            <a:ext cx="5005388" cy="3267676"/>
          </a:xfrm>
          <a:noFill/>
        </p:spPr>
        <p:txBody>
          <a:bodyPr lIns="180000" tIns="180000" rIns="180000" bIns="72000"/>
          <a:lstStyle/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6" name="Tijdelijke aanduiding voor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905761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88" userDrawn="1">
          <p15:clr>
            <a:srgbClr val="FBAE40"/>
          </p15:clr>
        </p15:guide>
        <p15:guide id="2" pos="3693" userDrawn="1">
          <p15:clr>
            <a:srgbClr val="FBAE40"/>
          </p15:clr>
        </p15:guide>
        <p15:guide id="3" orient="horz" pos="1661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2" name="Tijdelijke aanduiding voor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voettekst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4" name="Tijdelijke aanduiding voor dianumm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790423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859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5000" y="3427413"/>
            <a:ext cx="5003800" cy="2793999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0" name="Tijdelijke aanduiding voor inhoud 9"/>
          <p:cNvSpPr>
            <a:spLocks noGrp="1"/>
          </p:cNvSpPr>
          <p:nvPr>
            <p:ph sz="quarter" idx="13"/>
          </p:nvPr>
        </p:nvSpPr>
        <p:spPr>
          <a:xfrm>
            <a:off x="6554588" y="1052513"/>
            <a:ext cx="5004000" cy="51689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35000" y="1052513"/>
            <a:ext cx="5003800" cy="948047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7" name="Tijdelijke aanduiding voor datum 1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9" name="Tijdelijke aanduiding voor dianumm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691357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te tekst 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635000" y="1052514"/>
            <a:ext cx="10923588" cy="4024800"/>
          </a:xfrm>
        </p:spPr>
        <p:txBody>
          <a:bodyPr anchor="b" anchorCtr="0">
            <a:normAutofit/>
          </a:bodyPr>
          <a:lstStyle>
            <a:lvl1pPr algn="l">
              <a:defRPr sz="8000" b="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4" name="Ondertitel 2"/>
          <p:cNvSpPr>
            <a:spLocks noGrp="1"/>
          </p:cNvSpPr>
          <p:nvPr>
            <p:ph type="subTitle" idx="1"/>
          </p:nvPr>
        </p:nvSpPr>
        <p:spPr>
          <a:xfrm>
            <a:off x="635000" y="5077315"/>
            <a:ext cx="5461000" cy="1144098"/>
          </a:xfrm>
        </p:spPr>
        <p:txBody>
          <a:bodyPr lIns="162000" tIns="90000" rIns="90000">
            <a:normAutofit/>
          </a:bodyPr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9" name="Tijdelijke aanduiding voor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913976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2" orient="horz" pos="2659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te tekst B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635000" y="1052514"/>
            <a:ext cx="10923588" cy="4024800"/>
          </a:xfrm>
        </p:spPr>
        <p:txBody>
          <a:bodyPr anchor="b" anchorCtr="0">
            <a:normAutofit/>
          </a:bodyPr>
          <a:lstStyle>
            <a:lvl1pPr algn="l">
              <a:defRPr sz="8000" b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4" name="Ondertitel 2"/>
          <p:cNvSpPr>
            <a:spLocks noGrp="1"/>
          </p:cNvSpPr>
          <p:nvPr>
            <p:ph type="subTitle" idx="1"/>
          </p:nvPr>
        </p:nvSpPr>
        <p:spPr>
          <a:xfrm>
            <a:off x="635000" y="5077314"/>
            <a:ext cx="5461000" cy="1144099"/>
          </a:xfrm>
        </p:spPr>
        <p:txBody>
          <a:bodyPr lIns="162000" tIns="90000"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729948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2" orient="horz" pos="2659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vlak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6096000" y="-1588"/>
            <a:ext cx="6096000" cy="685958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indent="0" algn="l">
              <a:buFont typeface="Arial" charset="0"/>
              <a:buNone/>
            </a:pPr>
            <a:endParaRPr lang="nl-NL" sz="1000">
              <a:solidFill>
                <a:schemeClr val="bg1"/>
              </a:solidFill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35000" y="2636838"/>
            <a:ext cx="5003799" cy="1584324"/>
          </a:xfrm>
        </p:spPr>
        <p:txBody>
          <a:bodyPr anchor="ctr" anchorCtr="0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6554588" y="1066800"/>
            <a:ext cx="5004000" cy="5154613"/>
          </a:xfrm>
        </p:spPr>
        <p:txBody>
          <a:bodyPr anchor="ctr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1" name="Tijdelijke aanduiding voor datum 10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1AB1A3E9-97CB-CA43-9E2C-4CE700C68A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34" t="19074" r="44934"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181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  <p15:guide id="3" pos="5609">
          <p15:clr>
            <a:srgbClr val="FBAE40"/>
          </p15:clr>
        </p15:guide>
        <p15:guide id="4" pos="5904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vlak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34999" y="2636839"/>
            <a:ext cx="5004000" cy="1584324"/>
          </a:xfrm>
        </p:spPr>
        <p:txBody>
          <a:bodyPr anchor="ctr" anchorCtr="0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/>
          </p:nvPr>
        </p:nvSpPr>
        <p:spPr>
          <a:xfrm>
            <a:off x="6553199" y="1052513"/>
            <a:ext cx="5004000" cy="5168900"/>
          </a:xfrm>
        </p:spPr>
        <p:txBody>
          <a:bodyPr anchor="ctr" anchorCtr="0"/>
          <a:lstStyle/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3" name="Tijdelijke aanduiding voor datum 1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BE770F96-3C80-EF44-950D-D9743531401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34" t="19074" r="44934"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0995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5000" y="3427413"/>
            <a:ext cx="5003800" cy="27940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635000" y="1052513"/>
            <a:ext cx="5003800" cy="948047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7" name="Tijdelijke aanduiding voor afbeelding 16">
            <a:extLst>
              <a:ext uri="{FF2B5EF4-FFF2-40B4-BE49-F238E27FC236}">
                <a16:creationId xmlns:a16="http://schemas.microsoft.com/office/drawing/2014/main" id="{BBCE35AD-A624-6445-84E4-C0AC03B155AD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096000" y="-2381"/>
            <a:ext cx="6096000" cy="6860381"/>
          </a:xfrm>
          <a:custGeom>
            <a:avLst/>
            <a:gdLst>
              <a:gd name="connsiteX0" fmla="*/ 235800 w 6096000"/>
              <a:gd name="connsiteY0" fmla="*/ 0 h 6860381"/>
              <a:gd name="connsiteX1" fmla="*/ 6096000 w 6096000"/>
              <a:gd name="connsiteY1" fmla="*/ 0 h 6860381"/>
              <a:gd name="connsiteX2" fmla="*/ 6096000 w 6096000"/>
              <a:gd name="connsiteY2" fmla="*/ 6860381 h 6860381"/>
              <a:gd name="connsiteX3" fmla="*/ 0 w 6096000"/>
              <a:gd name="connsiteY3" fmla="*/ 6860381 h 6860381"/>
              <a:gd name="connsiteX4" fmla="*/ 0 w 6096000"/>
              <a:gd name="connsiteY4" fmla="*/ 711581 h 6860381"/>
              <a:gd name="connsiteX5" fmla="*/ 235800 w 6096000"/>
              <a:gd name="connsiteY5" fmla="*/ 711581 h 6860381"/>
              <a:gd name="connsiteX6" fmla="*/ 235800 w 6096000"/>
              <a:gd name="connsiteY6" fmla="*/ 2381 h 686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60381">
                <a:moveTo>
                  <a:pt x="235800" y="0"/>
                </a:moveTo>
                <a:lnTo>
                  <a:pt x="6096000" y="0"/>
                </a:lnTo>
                <a:lnTo>
                  <a:pt x="6096000" y="6860381"/>
                </a:lnTo>
                <a:lnTo>
                  <a:pt x="0" y="6860381"/>
                </a:lnTo>
                <a:lnTo>
                  <a:pt x="0" y="711581"/>
                </a:lnTo>
                <a:lnTo>
                  <a:pt x="235800" y="711581"/>
                </a:lnTo>
                <a:lnTo>
                  <a:pt x="235800" y="2381"/>
                </a:lnTo>
                <a:close/>
              </a:path>
            </a:pathLst>
          </a:custGeom>
          <a:noFill/>
        </p:spPr>
        <p:txBody>
          <a:bodyPr wrap="square" anchor="ctr" anchorCtr="0">
            <a:noAutofit/>
          </a:bodyPr>
          <a:lstStyle/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1" name="Tijdelijke aanduiding voor datum 10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26409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numCol="1" spcCol="468000"/>
          <a:lstStyle/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13" name="Tijdelijke aanduiding voor datum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129216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verticaal kle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5"/>
          </p:nvPr>
        </p:nvSpPr>
        <p:spPr>
          <a:xfrm>
            <a:off x="635000" y="2289600"/>
            <a:ext cx="5005388" cy="3935413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206" y="1051200"/>
            <a:ext cx="5004594" cy="9480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20" name="Tijdelijke aanduiding voor datum 19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21" name="Tijdelijke aanduiding voor voettekst 20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22" name="Tijdelijke aanduiding voor dianummer 21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3" name="Tijdelijke aanduiding voor afbeelding 12">
            <a:extLst>
              <a:ext uri="{FF2B5EF4-FFF2-40B4-BE49-F238E27FC236}">
                <a16:creationId xmlns:a16="http://schemas.microsoft.com/office/drawing/2014/main" id="{E2861002-9B37-3648-AC12-62C3BB3C1FD0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096000" y="-2381"/>
            <a:ext cx="6096000" cy="6860381"/>
          </a:xfrm>
          <a:custGeom>
            <a:avLst/>
            <a:gdLst>
              <a:gd name="connsiteX0" fmla="*/ 235800 w 6096000"/>
              <a:gd name="connsiteY0" fmla="*/ 0 h 6860381"/>
              <a:gd name="connsiteX1" fmla="*/ 6096000 w 6096000"/>
              <a:gd name="connsiteY1" fmla="*/ 0 h 6860381"/>
              <a:gd name="connsiteX2" fmla="*/ 6096000 w 6096000"/>
              <a:gd name="connsiteY2" fmla="*/ 6860381 h 6860381"/>
              <a:gd name="connsiteX3" fmla="*/ 0 w 6096000"/>
              <a:gd name="connsiteY3" fmla="*/ 6860381 h 6860381"/>
              <a:gd name="connsiteX4" fmla="*/ 0 w 6096000"/>
              <a:gd name="connsiteY4" fmla="*/ 711581 h 6860381"/>
              <a:gd name="connsiteX5" fmla="*/ 235800 w 6096000"/>
              <a:gd name="connsiteY5" fmla="*/ 711581 h 6860381"/>
              <a:gd name="connsiteX6" fmla="*/ 235800 w 6096000"/>
              <a:gd name="connsiteY6" fmla="*/ 2381 h 686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60381">
                <a:moveTo>
                  <a:pt x="235800" y="0"/>
                </a:moveTo>
                <a:lnTo>
                  <a:pt x="6096000" y="0"/>
                </a:lnTo>
                <a:lnTo>
                  <a:pt x="6096000" y="6860381"/>
                </a:lnTo>
                <a:lnTo>
                  <a:pt x="0" y="6860381"/>
                </a:lnTo>
                <a:lnTo>
                  <a:pt x="0" y="711581"/>
                </a:lnTo>
                <a:lnTo>
                  <a:pt x="235800" y="711581"/>
                </a:lnTo>
                <a:lnTo>
                  <a:pt x="235800" y="2381"/>
                </a:lnTo>
                <a:close/>
              </a:path>
            </a:pathLst>
          </a:custGeom>
          <a:noFill/>
        </p:spPr>
        <p:txBody>
          <a:bodyPr wrap="square" anchor="ctr" anchorCtr="0">
            <a:noAutofit/>
          </a:bodyPr>
          <a:lstStyle/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B9945B71-DBE8-C64D-A8FF-A06662931AE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34" t="19074" r="44934"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0978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verticaal w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tekst 10"/>
          <p:cNvSpPr>
            <a:spLocks noGrp="1"/>
          </p:cNvSpPr>
          <p:nvPr>
            <p:ph type="body" sz="quarter" idx="16"/>
          </p:nvPr>
        </p:nvSpPr>
        <p:spPr>
          <a:xfrm>
            <a:off x="635000" y="2289600"/>
            <a:ext cx="5003800" cy="393181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051200"/>
            <a:ext cx="5003800" cy="948047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8" name="Tijdelijke aanduiding voor afbeelding 7">
            <a:extLst>
              <a:ext uri="{FF2B5EF4-FFF2-40B4-BE49-F238E27FC236}">
                <a16:creationId xmlns:a16="http://schemas.microsoft.com/office/drawing/2014/main" id="{1817E04A-B9A8-0D44-BBB8-122507EA0819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096000" y="-2381"/>
            <a:ext cx="6096000" cy="6860381"/>
          </a:xfrm>
          <a:custGeom>
            <a:avLst/>
            <a:gdLst>
              <a:gd name="connsiteX0" fmla="*/ 235800 w 6096000"/>
              <a:gd name="connsiteY0" fmla="*/ 0 h 6860381"/>
              <a:gd name="connsiteX1" fmla="*/ 6096000 w 6096000"/>
              <a:gd name="connsiteY1" fmla="*/ 0 h 6860381"/>
              <a:gd name="connsiteX2" fmla="*/ 6096000 w 6096000"/>
              <a:gd name="connsiteY2" fmla="*/ 6860381 h 6860381"/>
              <a:gd name="connsiteX3" fmla="*/ 0 w 6096000"/>
              <a:gd name="connsiteY3" fmla="*/ 6860381 h 6860381"/>
              <a:gd name="connsiteX4" fmla="*/ 0 w 6096000"/>
              <a:gd name="connsiteY4" fmla="*/ 711581 h 6860381"/>
              <a:gd name="connsiteX5" fmla="*/ 235800 w 6096000"/>
              <a:gd name="connsiteY5" fmla="*/ 711581 h 6860381"/>
              <a:gd name="connsiteX6" fmla="*/ 235800 w 6096000"/>
              <a:gd name="connsiteY6" fmla="*/ 2381 h 686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60381">
                <a:moveTo>
                  <a:pt x="235800" y="0"/>
                </a:moveTo>
                <a:lnTo>
                  <a:pt x="6096000" y="0"/>
                </a:lnTo>
                <a:lnTo>
                  <a:pt x="6096000" y="6860381"/>
                </a:lnTo>
                <a:lnTo>
                  <a:pt x="0" y="6860381"/>
                </a:lnTo>
                <a:lnTo>
                  <a:pt x="0" y="711581"/>
                </a:lnTo>
                <a:lnTo>
                  <a:pt x="235800" y="711581"/>
                </a:lnTo>
                <a:lnTo>
                  <a:pt x="235800" y="2381"/>
                </a:lnTo>
                <a:close/>
              </a:path>
            </a:pathLst>
          </a:custGeom>
          <a:noFill/>
        </p:spPr>
        <p:txBody>
          <a:bodyPr wrap="square" anchor="ctr" anchorCtr="0">
            <a:noAutofit/>
          </a:bodyPr>
          <a:lstStyle/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29838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77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horizontaal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052513"/>
            <a:ext cx="10923588" cy="2374900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35000" y="3749487"/>
            <a:ext cx="10923588" cy="2471925"/>
          </a:xfrm>
        </p:spPr>
        <p:txBody>
          <a:bodyPr numCol="2" spcCol="468000"/>
          <a:lstStyle/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38466592-3EDA-8A4C-9A9E-0690EAD4E06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34" t="19074" r="44934"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0065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horizontaal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3430587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052513"/>
            <a:ext cx="10923588" cy="2374900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35000" y="3749487"/>
            <a:ext cx="10923588" cy="2471925"/>
          </a:xfrm>
        </p:spPr>
        <p:txBody>
          <a:bodyPr numCol="2" spcCol="46800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371931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kleu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noFill/>
        </p:spPr>
        <p:txBody>
          <a:bodyPr wrap="square" lIns="720000" tIns="1152000">
            <a:noAutofit/>
          </a:bodyPr>
          <a:lstStyle>
            <a:lvl1pPr>
              <a:buClr>
                <a:schemeClr val="bg2"/>
              </a:buClr>
              <a:tabLst>
                <a:tab pos="1619250" algn="l"/>
              </a:tabLst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205" y="3888000"/>
            <a:ext cx="5004595" cy="2333413"/>
          </a:xfrm>
        </p:spPr>
        <p:txBody>
          <a:bodyPr anchor="t" anchorCtr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6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554588" y="3888000"/>
            <a:ext cx="5004000" cy="2333413"/>
          </a:xfrm>
        </p:spPr>
        <p:txBody>
          <a:bodyPr tIns="50400" numCol="1" spcCol="468000" anchor="t" anchorCtr="0"/>
          <a:lstStyle/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1" name="Tijdelijke aanduiding voor voettekst 10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688915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w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noFill/>
        </p:spPr>
        <p:txBody>
          <a:bodyPr wrap="square" lIns="720000" tIns="1152000">
            <a:noAutofit/>
          </a:bodyPr>
          <a:lstStyle/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553199" y="3888000"/>
            <a:ext cx="5004000" cy="2333413"/>
          </a:xfrm>
        </p:spPr>
        <p:txBody>
          <a:bodyPr tIns="50400" numCol="1" spcCol="468000" anchor="t" anchorCtr="0"/>
          <a:lstStyle/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206" y="3888000"/>
            <a:ext cx="5004594" cy="2333413"/>
          </a:xfrm>
        </p:spPr>
        <p:txBody>
          <a:bodyPr anchor="t" anchorCtr="0"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9" name="Tijdelijke aanduiding voor datum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4039017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. kleur zonder tit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noFill/>
        </p:spPr>
        <p:txBody>
          <a:bodyPr wrap="square" lIns="720000" tIns="1152000">
            <a:noAutofit/>
          </a:bodyPr>
          <a:lstStyle>
            <a:lvl1pPr>
              <a:tabLst>
                <a:tab pos="1619250" algn="l"/>
              </a:tabLst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35000" y="3888000"/>
            <a:ext cx="10923588" cy="2333413"/>
          </a:xfrm>
        </p:spPr>
        <p:txBody>
          <a:bodyPr tIns="50400" numCol="2" spcCol="468000"/>
          <a:lstStyle/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816338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. wit zonde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noFill/>
        </p:spPr>
        <p:txBody>
          <a:bodyPr wrap="square" lIns="720000" tIns="1152000">
            <a:noAutofit/>
          </a:bodyPr>
          <a:lstStyle/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35000" y="3888000"/>
            <a:ext cx="10923588" cy="2333413"/>
          </a:xfrm>
        </p:spPr>
        <p:txBody>
          <a:bodyPr tIns="50400" numCol="2" spcCol="468000"/>
          <a:lstStyle/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61047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kleur tit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10"/>
          <p:cNvSpPr>
            <a:spLocks noGrp="1"/>
          </p:cNvSpPr>
          <p:nvPr>
            <p:ph type="pic" sz="quarter" idx="14"/>
          </p:nvPr>
        </p:nvSpPr>
        <p:spPr>
          <a:xfrm>
            <a:off x="0" y="3427413"/>
            <a:ext cx="12192000" cy="3430587"/>
          </a:xfrm>
          <a:prstGeom prst="rect">
            <a:avLst/>
          </a:prstGeom>
          <a:noFill/>
        </p:spPr>
        <p:txBody>
          <a:bodyPr wrap="square" lIns="612000">
            <a:noAutofit/>
          </a:bodyPr>
          <a:lstStyle>
            <a:lvl1pPr>
              <a:buClr>
                <a:schemeClr val="bg2"/>
              </a:buCl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3600" y="1051200"/>
            <a:ext cx="10924382" cy="946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3" name="Tijdelijke aanduiding voor datum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158509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wit tite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10"/>
          <p:cNvSpPr>
            <a:spLocks noGrp="1"/>
          </p:cNvSpPr>
          <p:nvPr>
            <p:ph type="pic" sz="quarter" idx="14"/>
          </p:nvPr>
        </p:nvSpPr>
        <p:spPr>
          <a:xfrm>
            <a:off x="0" y="3427413"/>
            <a:ext cx="12192000" cy="3430587"/>
          </a:xfrm>
          <a:prstGeom prst="rect">
            <a:avLst/>
          </a:prstGeom>
          <a:noFill/>
        </p:spPr>
        <p:txBody>
          <a:bodyPr wrap="square" lIns="612000">
            <a:noAutofit/>
          </a:bodyPr>
          <a:lstStyle/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634206" y="1051200"/>
            <a:ext cx="10924382" cy="946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048046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afbeelding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hoek 15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3" name="Afbeelding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24" name="Tijdelijke aanduiding voor tekst 16"/>
          <p:cNvSpPr>
            <a:spLocks noGrp="1"/>
          </p:cNvSpPr>
          <p:nvPr>
            <p:ph type="body" sz="quarter" idx="21" hasCustomPrompt="1"/>
          </p:nvPr>
        </p:nvSpPr>
        <p:spPr>
          <a:xfrm>
            <a:off x="6553200" y="5832053"/>
            <a:ext cx="5004000" cy="389360"/>
          </a:xfrm>
        </p:spPr>
        <p:txBody>
          <a:bodyPr lIns="118800" anchor="b" anchorCtr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sp>
        <p:nvSpPr>
          <p:cNvPr id="11" name="Tijdelijke aanduiding voor datum 10"/>
          <p:cNvSpPr>
            <a:spLocks noGrp="1"/>
          </p:cNvSpPr>
          <p:nvPr>
            <p:ph type="dt" sz="half" idx="23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7" name="Titel 1"/>
          <p:cNvSpPr>
            <a:spLocks noGrp="1"/>
          </p:cNvSpPr>
          <p:nvPr>
            <p:ph type="ctrTitle"/>
          </p:nvPr>
        </p:nvSpPr>
        <p:spPr>
          <a:xfrm>
            <a:off x="6553200" y="1885467"/>
            <a:ext cx="5004000" cy="233640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8" name="Ondertitel 2"/>
          <p:cNvSpPr>
            <a:spLocks noGrp="1"/>
          </p:cNvSpPr>
          <p:nvPr>
            <p:ph type="subTitle" idx="1"/>
          </p:nvPr>
        </p:nvSpPr>
        <p:spPr>
          <a:xfrm>
            <a:off x="6553200" y="4218267"/>
            <a:ext cx="5004000" cy="1613786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pic>
        <p:nvPicPr>
          <p:cNvPr id="19" name="Afbeelding 18">
            <a:extLst>
              <a:ext uri="{FF2B5EF4-FFF2-40B4-BE49-F238E27FC236}">
                <a16:creationId xmlns:a16="http://schemas.microsoft.com/office/drawing/2014/main" id="{5FF1452E-61D4-2248-8677-11F4BF81792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  <p:sp>
        <p:nvSpPr>
          <p:cNvPr id="21" name="Tijdelijke aanduiding voor afbeelding 22">
            <a:extLst>
              <a:ext uri="{FF2B5EF4-FFF2-40B4-BE49-F238E27FC236}">
                <a16:creationId xmlns:a16="http://schemas.microsoft.com/office/drawing/2014/main" id="{55BAFB1C-5D11-944A-96BB-FA74D8B08F85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0" y="0"/>
            <a:ext cx="6099175" cy="6858000"/>
          </a:xfrm>
          <a:custGeom>
            <a:avLst/>
            <a:gdLst>
              <a:gd name="connsiteX0" fmla="*/ 0 w 6099175"/>
              <a:gd name="connsiteY0" fmla="*/ 0 h 6858000"/>
              <a:gd name="connsiteX1" fmla="*/ 5782375 w 6099175"/>
              <a:gd name="connsiteY1" fmla="*/ 0 h 6858000"/>
              <a:gd name="connsiteX2" fmla="*/ 5782375 w 6099175"/>
              <a:gd name="connsiteY2" fmla="*/ 1278000 h 6858000"/>
              <a:gd name="connsiteX3" fmla="*/ 6099175 w 6099175"/>
              <a:gd name="connsiteY3" fmla="*/ 1278000 h 6858000"/>
              <a:gd name="connsiteX4" fmla="*/ 6099175 w 6099175"/>
              <a:gd name="connsiteY4" fmla="*/ 6858000 h 6858000"/>
              <a:gd name="connsiteX5" fmla="*/ 0 w 609917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9175" h="6858000">
                <a:moveTo>
                  <a:pt x="0" y="0"/>
                </a:moveTo>
                <a:lnTo>
                  <a:pt x="5782375" y="0"/>
                </a:lnTo>
                <a:lnTo>
                  <a:pt x="5782375" y="1278000"/>
                </a:lnTo>
                <a:lnTo>
                  <a:pt x="6099175" y="1278000"/>
                </a:lnTo>
                <a:lnTo>
                  <a:pt x="6099175" y="6858000"/>
                </a:lnTo>
                <a:lnTo>
                  <a:pt x="0" y="6858000"/>
                </a:lnTo>
                <a:close/>
              </a:path>
            </a:pathLst>
          </a:custGeom>
          <a:noFill/>
        </p:spPr>
        <p:txBody>
          <a:bodyPr wrap="square" lIns="612000" anchor="ctr" anchorCtr="0">
            <a:noAutofit/>
          </a:bodyPr>
          <a:lstStyle/>
          <a:p>
            <a:r>
              <a:rPr lang="nl-NL"/>
              <a:t>Klik op het pictogram als u een afbeelding wilt toevoegen</a:t>
            </a:r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9" y="0"/>
            <a:ext cx="12182611" cy="16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2234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67795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titel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0" y="5153776"/>
            <a:ext cx="12192000" cy="576000"/>
          </a:xfrm>
          <a:solidFill>
            <a:schemeClr val="tx2"/>
          </a:solidFill>
        </p:spPr>
        <p:txBody>
          <a:bodyPr lIns="756000" anchor="ctr" anchorCtr="0"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0" y="5825413"/>
            <a:ext cx="12192000" cy="396000"/>
          </a:xfrm>
          <a:solidFill>
            <a:schemeClr val="bg1"/>
          </a:solidFill>
        </p:spPr>
        <p:txBody>
          <a:bodyPr lIns="756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1"/>
                </a:solidFill>
              </a:defRPr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9924026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/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635000" y="2276475"/>
            <a:ext cx="10923588" cy="39449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1" name="Tijdelijke aanduiding voor voettekst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dianumm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90003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/grafiek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4"/>
          </p:nvPr>
        </p:nvSpPr>
        <p:spPr>
          <a:xfrm>
            <a:off x="7958859" y="2276475"/>
            <a:ext cx="3600000" cy="3937000"/>
          </a:xfrm>
        </p:spPr>
        <p:txBody>
          <a:bodyPr/>
          <a:lstStyle>
            <a:lvl1pPr marL="0" indent="0">
              <a:buNone/>
              <a:defRPr sz="2000"/>
            </a:lvl1pPr>
            <a:lvl2pPr marL="313200" indent="0">
              <a:buNone/>
              <a:defRPr sz="1800"/>
            </a:lvl2pPr>
            <a:lvl3pPr marL="630000" indent="0">
              <a:buNone/>
              <a:defRPr sz="1600"/>
            </a:lvl3pPr>
            <a:lvl4pPr marL="943200" indent="0">
              <a:buNone/>
              <a:defRPr sz="1600"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5"/>
          </p:nvPr>
        </p:nvSpPr>
        <p:spPr>
          <a:xfrm>
            <a:off x="635000" y="2276475"/>
            <a:ext cx="7178964" cy="39449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1" name="Tijdelijke aanduiding voor datum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0868889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/grafiek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4"/>
          </p:nvPr>
        </p:nvSpPr>
        <p:spPr>
          <a:xfrm>
            <a:off x="6550024" y="2289599"/>
            <a:ext cx="5004000" cy="3931813"/>
          </a:xfrm>
        </p:spPr>
        <p:txBody>
          <a:bodyPr anchor="t" anchorCtr="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0024" y="1051200"/>
            <a:ext cx="5004000" cy="9480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9"/>
          </p:nvPr>
        </p:nvSpPr>
        <p:spPr>
          <a:xfrm>
            <a:off x="635000" y="1066799"/>
            <a:ext cx="5003800" cy="515461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voettekst 14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0E8BB49C-81EE-D640-B093-EE3BB398289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34" t="19074" r="44934"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443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5000" y="1875617"/>
            <a:ext cx="10923588" cy="1551796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Typ een afsluitende zin</a:t>
            </a:r>
          </a:p>
        </p:txBody>
      </p:sp>
      <p:sp>
        <p:nvSpPr>
          <p:cNvPr id="18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5156753" y="3846022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19" name="Tijdelijke aanduiding voor tekst 13"/>
          <p:cNvSpPr>
            <a:spLocks noGrp="1"/>
          </p:cNvSpPr>
          <p:nvPr>
            <p:ph type="body" sz="quarter" idx="17" hasCustomPrompt="1"/>
          </p:nvPr>
        </p:nvSpPr>
        <p:spPr>
          <a:xfrm>
            <a:off x="5156753" y="4639509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0" name="Tijdelijke aanduiding voor tekst 13"/>
          <p:cNvSpPr>
            <a:spLocks noGrp="1"/>
          </p:cNvSpPr>
          <p:nvPr>
            <p:ph type="body" sz="quarter" idx="18" hasCustomPrompt="1"/>
          </p:nvPr>
        </p:nvSpPr>
        <p:spPr>
          <a:xfrm>
            <a:off x="5156753" y="5405528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1" name="Tijdelijke aanduiding voor afbeelding 3"/>
          <p:cNvSpPr>
            <a:spLocks noGrp="1" noChangeAspect="1"/>
          </p:cNvSpPr>
          <p:nvPr>
            <p:ph type="pic" sz="quarter" idx="19"/>
          </p:nvPr>
        </p:nvSpPr>
        <p:spPr>
          <a:xfrm>
            <a:off x="4544781" y="3921366"/>
            <a:ext cx="541203" cy="54000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2" name="Tijdelijke aanduiding voor afbeelding 3"/>
          <p:cNvSpPr>
            <a:spLocks noGrp="1" noChangeAspect="1"/>
          </p:cNvSpPr>
          <p:nvPr>
            <p:ph type="pic" sz="quarter" idx="20"/>
          </p:nvPr>
        </p:nvSpPr>
        <p:spPr>
          <a:xfrm>
            <a:off x="4544781" y="4707382"/>
            <a:ext cx="541203" cy="540000"/>
          </a:xfrm>
          <a:blipFill>
            <a:blip r:embed="rId3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3" name="Tijdelijke aanduiding voor afbeelding 3"/>
          <p:cNvSpPr>
            <a:spLocks noGrp="1" noChangeAspect="1"/>
          </p:cNvSpPr>
          <p:nvPr>
            <p:ph type="pic" sz="quarter" idx="21"/>
          </p:nvPr>
        </p:nvSpPr>
        <p:spPr>
          <a:xfrm>
            <a:off x="4544781" y="5480872"/>
            <a:ext cx="541203" cy="540000"/>
          </a:xfrm>
          <a:blipFill>
            <a:blip r:embed="rId4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A89A82B9-7DCD-4B4C-A1E7-70EA56CC3EB1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0097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6096000" cy="68580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5000" y="2565400"/>
            <a:ext cx="5003800" cy="1727200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Typ een afsluitende zin</a:t>
            </a:r>
          </a:p>
        </p:txBody>
      </p:sp>
      <p:sp>
        <p:nvSpPr>
          <p:cNvPr id="18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7176285" y="2286000"/>
            <a:ext cx="4382303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19" name="Tijdelijke aanduiding voor tekst 13"/>
          <p:cNvSpPr>
            <a:spLocks noGrp="1"/>
          </p:cNvSpPr>
          <p:nvPr>
            <p:ph type="body" sz="quarter" idx="17" hasCustomPrompt="1"/>
          </p:nvPr>
        </p:nvSpPr>
        <p:spPr>
          <a:xfrm>
            <a:off x="7176285" y="3079487"/>
            <a:ext cx="4382303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0" name="Tijdelijke aanduiding voor tekst 13"/>
          <p:cNvSpPr>
            <a:spLocks noGrp="1"/>
          </p:cNvSpPr>
          <p:nvPr>
            <p:ph type="body" sz="quarter" idx="18" hasCustomPrompt="1"/>
          </p:nvPr>
        </p:nvSpPr>
        <p:spPr>
          <a:xfrm>
            <a:off x="7176285" y="3845506"/>
            <a:ext cx="4382303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1" name="Tijdelijke aanduiding voor afbeelding 3"/>
          <p:cNvSpPr>
            <a:spLocks noGrp="1" noChangeAspect="1"/>
          </p:cNvSpPr>
          <p:nvPr>
            <p:ph type="pic" sz="quarter" idx="19"/>
          </p:nvPr>
        </p:nvSpPr>
        <p:spPr>
          <a:xfrm>
            <a:off x="6564313" y="2361344"/>
            <a:ext cx="541203" cy="54000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2" name="Tijdelijke aanduiding voor afbeelding 3"/>
          <p:cNvSpPr>
            <a:spLocks noGrp="1" noChangeAspect="1"/>
          </p:cNvSpPr>
          <p:nvPr>
            <p:ph type="pic" sz="quarter" idx="20"/>
          </p:nvPr>
        </p:nvSpPr>
        <p:spPr>
          <a:xfrm>
            <a:off x="6564313" y="3147360"/>
            <a:ext cx="541203" cy="540000"/>
          </a:xfrm>
          <a:blipFill>
            <a:blip r:embed="rId3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3" name="Tijdelijke aanduiding voor afbeelding 3"/>
          <p:cNvSpPr>
            <a:spLocks noGrp="1" noChangeAspect="1"/>
          </p:cNvSpPr>
          <p:nvPr>
            <p:ph type="pic" sz="quarter" idx="21"/>
          </p:nvPr>
        </p:nvSpPr>
        <p:spPr>
          <a:xfrm>
            <a:off x="6564313" y="3920850"/>
            <a:ext cx="541203" cy="540000"/>
          </a:xfrm>
          <a:blipFill>
            <a:blip r:embed="rId4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A3124508-A1C5-A546-B635-25BCABA3FC1E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33205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C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5000" y="1875617"/>
            <a:ext cx="10923588" cy="1551795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Typ een afsluitende zin</a:t>
            </a:r>
          </a:p>
        </p:txBody>
      </p:sp>
      <p:sp>
        <p:nvSpPr>
          <p:cNvPr id="18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4224313" y="3846022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19" name="Tijdelijke aanduiding voor tekst 13"/>
          <p:cNvSpPr>
            <a:spLocks noGrp="1"/>
          </p:cNvSpPr>
          <p:nvPr>
            <p:ph type="body" sz="quarter" idx="17" hasCustomPrompt="1"/>
          </p:nvPr>
        </p:nvSpPr>
        <p:spPr>
          <a:xfrm>
            <a:off x="4224313" y="4639509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0" name="Tijdelijke aanduiding voor tekst 13"/>
          <p:cNvSpPr>
            <a:spLocks noGrp="1"/>
          </p:cNvSpPr>
          <p:nvPr>
            <p:ph type="body" sz="quarter" idx="18" hasCustomPrompt="1"/>
          </p:nvPr>
        </p:nvSpPr>
        <p:spPr>
          <a:xfrm>
            <a:off x="4224313" y="5405528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1" name="Tijdelijke aanduiding voor afbeelding 3"/>
          <p:cNvSpPr>
            <a:spLocks noGrp="1" noChangeAspect="1"/>
          </p:cNvSpPr>
          <p:nvPr>
            <p:ph type="pic" sz="quarter" idx="19"/>
          </p:nvPr>
        </p:nvSpPr>
        <p:spPr>
          <a:xfrm>
            <a:off x="3612341" y="3921366"/>
            <a:ext cx="541203" cy="54000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2" name="Tijdelijke aanduiding voor afbeelding 3"/>
          <p:cNvSpPr>
            <a:spLocks noGrp="1" noChangeAspect="1"/>
          </p:cNvSpPr>
          <p:nvPr>
            <p:ph type="pic" sz="quarter" idx="20"/>
          </p:nvPr>
        </p:nvSpPr>
        <p:spPr>
          <a:xfrm>
            <a:off x="3612341" y="4707382"/>
            <a:ext cx="541203" cy="540000"/>
          </a:xfrm>
          <a:blipFill>
            <a:blip r:embed="rId3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3" name="Tijdelijke aanduiding voor afbeelding 3"/>
          <p:cNvSpPr>
            <a:spLocks noGrp="1" noChangeAspect="1"/>
          </p:cNvSpPr>
          <p:nvPr>
            <p:ph type="pic" sz="quarter" idx="21"/>
          </p:nvPr>
        </p:nvSpPr>
        <p:spPr>
          <a:xfrm>
            <a:off x="3612341" y="5480872"/>
            <a:ext cx="541203" cy="540000"/>
          </a:xfrm>
          <a:blipFill>
            <a:blip r:embed="rId4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2A7CF36B-46BB-C94E-AE21-AE6C325851B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8383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554588" y="1882800"/>
            <a:ext cx="5004000" cy="233640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554588" y="4215600"/>
            <a:ext cx="5004000" cy="1339200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4611018-E0D5-BF45-B124-6BD0F554E39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" y="0"/>
            <a:ext cx="12192000" cy="1682750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2610" cy="16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4614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36">
          <p15:clr>
            <a:srgbClr val="FBAE40"/>
          </p15:clr>
        </p15:guide>
        <p15:guide id="2" pos="4044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numCol="1" spcCol="468000"/>
          <a:lstStyle/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13" name="Tijdelijke aanduiding voor datum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43522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 afbeelding horizonta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34682" y="3427412"/>
            <a:ext cx="10923906" cy="1726479"/>
          </a:xfrm>
        </p:spPr>
        <p:txBody>
          <a:bodyPr lIns="57600" tIns="90000" bIns="90000" anchor="b">
            <a:normAutofit/>
          </a:bodyPr>
          <a:lstStyle>
            <a:lvl1pPr algn="l"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34682" y="5162400"/>
            <a:ext cx="10923906" cy="664319"/>
          </a:xfrm>
        </p:spPr>
        <p:txBody>
          <a:bodyPr lIns="72000" tIns="90000"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17" name="Tijdelijke aanduiding voor tekst 16"/>
          <p:cNvSpPr>
            <a:spLocks noGrp="1"/>
          </p:cNvSpPr>
          <p:nvPr>
            <p:ph type="body" sz="quarter" idx="10" hasCustomPrompt="1"/>
          </p:nvPr>
        </p:nvSpPr>
        <p:spPr>
          <a:xfrm>
            <a:off x="633412" y="5829386"/>
            <a:ext cx="5138738" cy="389360"/>
          </a:xfrm>
        </p:spPr>
        <p:txBody>
          <a:bodyPr lIns="86400" anchor="b" anchorCtr="0">
            <a:no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F2AC70C0-3F62-AD40-8225-7DFC4A386A7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  <p:sp>
        <p:nvSpPr>
          <p:cNvPr id="12" name="Tijdelijke aanduiding voor afbeelding 12">
            <a:extLst>
              <a:ext uri="{FF2B5EF4-FFF2-40B4-BE49-F238E27FC236}">
                <a16:creationId xmlns:a16="http://schemas.microsoft.com/office/drawing/2014/main" id="{E71B0B9D-1DF0-634C-BB24-80EFB4F29B1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-1"/>
            <a:ext cx="12192000" cy="3427413"/>
          </a:xfrm>
          <a:custGeom>
            <a:avLst/>
            <a:gdLst>
              <a:gd name="connsiteX0" fmla="*/ 5779200 w 12192000"/>
              <a:gd name="connsiteY0" fmla="*/ 1 h 3427413"/>
              <a:gd name="connsiteX1" fmla="*/ 5779200 w 12192000"/>
              <a:gd name="connsiteY1" fmla="*/ 1278001 h 3427413"/>
              <a:gd name="connsiteX2" fmla="*/ 6412800 w 12192000"/>
              <a:gd name="connsiteY2" fmla="*/ 1278001 h 3427413"/>
              <a:gd name="connsiteX3" fmla="*/ 6412800 w 12192000"/>
              <a:gd name="connsiteY3" fmla="*/ 1 h 3427413"/>
              <a:gd name="connsiteX4" fmla="*/ 0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5779200" y="1"/>
                </a:moveTo>
                <a:lnTo>
                  <a:pt x="5779200" y="1278001"/>
                </a:lnTo>
                <a:lnTo>
                  <a:pt x="6412800" y="1278001"/>
                </a:lnTo>
                <a:lnTo>
                  <a:pt x="6412800" y="1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noFill/>
        </p:spPr>
        <p:txBody>
          <a:bodyPr vert="horz" wrap="square" lIns="612000" tIns="45720" rIns="91440" bIns="45720" rtlCol="0" anchor="ctr" anchorCtr="0">
            <a:noAutofit/>
          </a:bodyPr>
          <a:lstStyle>
            <a:lvl1pPr>
              <a:defRPr lang="nl-NL" dirty="0"/>
            </a:lvl1pPr>
          </a:lstStyle>
          <a:p>
            <a:pPr lvl="0"/>
            <a:r>
              <a:rPr lang="nl-NL"/>
              <a:t>Klik op het pictogram als u een afbeelding wilt toevoegen</a:t>
            </a:r>
            <a:endParaRPr lang="nl-NL" dirty="0"/>
          </a:p>
        </p:txBody>
      </p:sp>
      <p:pic>
        <p:nvPicPr>
          <p:cNvPr id="13" name="Afbeelding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9" y="0"/>
            <a:ext cx="12182611" cy="16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0038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1185">
          <p15:clr>
            <a:srgbClr val="FBAE40"/>
          </p15:clr>
        </p15:guide>
        <p15:guide id="2" orient="horz" pos="2656">
          <p15:clr>
            <a:srgbClr val="FBAE40"/>
          </p15:clr>
        </p15:guide>
        <p15:guide id="3" pos="4044">
          <p15:clr>
            <a:srgbClr val="FBAE40"/>
          </p15:clr>
        </p15:guide>
        <p15:guide id="4" pos="3636">
          <p15:clr>
            <a:srgbClr val="FBAE40"/>
          </p15:clr>
        </p15:guide>
        <p15:guide id="5" orient="horz" pos="3135" userDrawn="1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afbeelding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hoek 15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3" name="Afbeelding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24" name="Tijdelijke aanduiding voor tekst 16"/>
          <p:cNvSpPr>
            <a:spLocks noGrp="1"/>
          </p:cNvSpPr>
          <p:nvPr>
            <p:ph type="body" sz="quarter" idx="21" hasCustomPrompt="1"/>
          </p:nvPr>
        </p:nvSpPr>
        <p:spPr>
          <a:xfrm>
            <a:off x="6553200" y="5832053"/>
            <a:ext cx="5004000" cy="389360"/>
          </a:xfrm>
        </p:spPr>
        <p:txBody>
          <a:bodyPr lIns="118800" anchor="b" anchorCtr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sp>
        <p:nvSpPr>
          <p:cNvPr id="11" name="Tijdelijke aanduiding voor datum 10"/>
          <p:cNvSpPr>
            <a:spLocks noGrp="1"/>
          </p:cNvSpPr>
          <p:nvPr>
            <p:ph type="dt" sz="half" idx="23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7" name="Titel 1"/>
          <p:cNvSpPr>
            <a:spLocks noGrp="1"/>
          </p:cNvSpPr>
          <p:nvPr>
            <p:ph type="ctrTitle"/>
          </p:nvPr>
        </p:nvSpPr>
        <p:spPr>
          <a:xfrm>
            <a:off x="6553200" y="1885467"/>
            <a:ext cx="5004000" cy="233640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8" name="Ondertitel 2"/>
          <p:cNvSpPr>
            <a:spLocks noGrp="1"/>
          </p:cNvSpPr>
          <p:nvPr>
            <p:ph type="subTitle" idx="1"/>
          </p:nvPr>
        </p:nvSpPr>
        <p:spPr>
          <a:xfrm>
            <a:off x="6553200" y="4218267"/>
            <a:ext cx="5004000" cy="1613786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pic>
        <p:nvPicPr>
          <p:cNvPr id="19" name="Afbeelding 18">
            <a:extLst>
              <a:ext uri="{FF2B5EF4-FFF2-40B4-BE49-F238E27FC236}">
                <a16:creationId xmlns:a16="http://schemas.microsoft.com/office/drawing/2014/main" id="{5FF1452E-61D4-2248-8677-11F4BF81792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  <p:sp>
        <p:nvSpPr>
          <p:cNvPr id="21" name="Tijdelijke aanduiding voor afbeelding 22">
            <a:extLst>
              <a:ext uri="{FF2B5EF4-FFF2-40B4-BE49-F238E27FC236}">
                <a16:creationId xmlns:a16="http://schemas.microsoft.com/office/drawing/2014/main" id="{55BAFB1C-5D11-944A-96BB-FA74D8B08F85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0" y="0"/>
            <a:ext cx="6099175" cy="6858000"/>
          </a:xfrm>
          <a:custGeom>
            <a:avLst/>
            <a:gdLst>
              <a:gd name="connsiteX0" fmla="*/ 0 w 6099175"/>
              <a:gd name="connsiteY0" fmla="*/ 0 h 6858000"/>
              <a:gd name="connsiteX1" fmla="*/ 5782375 w 6099175"/>
              <a:gd name="connsiteY1" fmla="*/ 0 h 6858000"/>
              <a:gd name="connsiteX2" fmla="*/ 5782375 w 6099175"/>
              <a:gd name="connsiteY2" fmla="*/ 1278000 h 6858000"/>
              <a:gd name="connsiteX3" fmla="*/ 6099175 w 6099175"/>
              <a:gd name="connsiteY3" fmla="*/ 1278000 h 6858000"/>
              <a:gd name="connsiteX4" fmla="*/ 6099175 w 6099175"/>
              <a:gd name="connsiteY4" fmla="*/ 6858000 h 6858000"/>
              <a:gd name="connsiteX5" fmla="*/ 0 w 609917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9175" h="6858000">
                <a:moveTo>
                  <a:pt x="0" y="0"/>
                </a:moveTo>
                <a:lnTo>
                  <a:pt x="5782375" y="0"/>
                </a:lnTo>
                <a:lnTo>
                  <a:pt x="5782375" y="1278000"/>
                </a:lnTo>
                <a:lnTo>
                  <a:pt x="6099175" y="1278000"/>
                </a:lnTo>
                <a:lnTo>
                  <a:pt x="6099175" y="6858000"/>
                </a:lnTo>
                <a:lnTo>
                  <a:pt x="0" y="6858000"/>
                </a:lnTo>
                <a:close/>
              </a:path>
            </a:pathLst>
          </a:custGeom>
          <a:noFill/>
        </p:spPr>
        <p:txBody>
          <a:bodyPr wrap="square" lIns="612000" anchor="ctr" anchorCtr="0">
            <a:noAutofit/>
          </a:bodyPr>
          <a:lstStyle/>
          <a:p>
            <a:r>
              <a:rPr lang="nl-NL"/>
              <a:t>Klik op het pictogram als u een afbeelding wilt toevoegen</a:t>
            </a:r>
          </a:p>
        </p:txBody>
      </p:sp>
      <p:pic>
        <p:nvPicPr>
          <p:cNvPr id="20" name="Afbeelding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2610" cy="16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49365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 afbeelding horizonta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34682" y="3427412"/>
            <a:ext cx="10923906" cy="1726479"/>
          </a:xfrm>
        </p:spPr>
        <p:txBody>
          <a:bodyPr lIns="57600" tIns="90000" bIns="90000" anchor="b">
            <a:normAutofit/>
          </a:bodyPr>
          <a:lstStyle>
            <a:lvl1pPr algn="l"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34682" y="5162400"/>
            <a:ext cx="10923906" cy="664319"/>
          </a:xfrm>
        </p:spPr>
        <p:txBody>
          <a:bodyPr lIns="72000" tIns="90000"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17" name="Tijdelijke aanduiding voor tekst 16"/>
          <p:cNvSpPr>
            <a:spLocks noGrp="1"/>
          </p:cNvSpPr>
          <p:nvPr>
            <p:ph type="body" sz="quarter" idx="10" hasCustomPrompt="1"/>
          </p:nvPr>
        </p:nvSpPr>
        <p:spPr>
          <a:xfrm>
            <a:off x="633412" y="5829386"/>
            <a:ext cx="5138738" cy="389360"/>
          </a:xfrm>
        </p:spPr>
        <p:txBody>
          <a:bodyPr lIns="86400" anchor="b" anchorCtr="0">
            <a:no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F2AC70C0-3F62-AD40-8225-7DFC4A386A7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  <p:sp>
        <p:nvSpPr>
          <p:cNvPr id="12" name="Tijdelijke aanduiding voor afbeelding 12">
            <a:extLst>
              <a:ext uri="{FF2B5EF4-FFF2-40B4-BE49-F238E27FC236}">
                <a16:creationId xmlns:a16="http://schemas.microsoft.com/office/drawing/2014/main" id="{E71B0B9D-1DF0-634C-BB24-80EFB4F29B1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-1"/>
            <a:ext cx="12192000" cy="3427413"/>
          </a:xfrm>
          <a:custGeom>
            <a:avLst/>
            <a:gdLst>
              <a:gd name="connsiteX0" fmla="*/ 5779200 w 12192000"/>
              <a:gd name="connsiteY0" fmla="*/ 1 h 3427413"/>
              <a:gd name="connsiteX1" fmla="*/ 5779200 w 12192000"/>
              <a:gd name="connsiteY1" fmla="*/ 1278001 h 3427413"/>
              <a:gd name="connsiteX2" fmla="*/ 6412800 w 12192000"/>
              <a:gd name="connsiteY2" fmla="*/ 1278001 h 3427413"/>
              <a:gd name="connsiteX3" fmla="*/ 6412800 w 12192000"/>
              <a:gd name="connsiteY3" fmla="*/ 1 h 3427413"/>
              <a:gd name="connsiteX4" fmla="*/ 0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5779200" y="1"/>
                </a:moveTo>
                <a:lnTo>
                  <a:pt x="5779200" y="1278001"/>
                </a:lnTo>
                <a:lnTo>
                  <a:pt x="6412800" y="1278001"/>
                </a:lnTo>
                <a:lnTo>
                  <a:pt x="6412800" y="1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noFill/>
        </p:spPr>
        <p:txBody>
          <a:bodyPr vert="horz" wrap="square" lIns="612000" tIns="45720" rIns="91440" bIns="45720" rtlCol="0" anchor="ctr" anchorCtr="0">
            <a:noAutofit/>
          </a:bodyPr>
          <a:lstStyle>
            <a:lvl1pPr>
              <a:defRPr lang="nl-NL" dirty="0"/>
            </a:lvl1pPr>
          </a:lstStyle>
          <a:p>
            <a:pPr lvl="0"/>
            <a:r>
              <a:rPr lang="nl-NL"/>
              <a:t>Klik op het pictogram als u een afbeelding wilt toevoegen</a:t>
            </a:r>
            <a:endParaRPr lang="nl-NL" dirty="0"/>
          </a:p>
        </p:txBody>
      </p:sp>
      <p:pic>
        <p:nvPicPr>
          <p:cNvPr id="14" name="Afbeelding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2610" cy="16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3475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1185">
          <p15:clr>
            <a:srgbClr val="FBAE40"/>
          </p15:clr>
        </p15:guide>
        <p15:guide id="2" orient="horz" pos="2656">
          <p15:clr>
            <a:srgbClr val="FBAE40"/>
          </p15:clr>
        </p15:guide>
        <p15:guide id="3" pos="4044">
          <p15:clr>
            <a:srgbClr val="FBAE40"/>
          </p15:clr>
        </p15:guide>
        <p15:guide id="4" pos="3636">
          <p15:clr>
            <a:srgbClr val="FBAE40"/>
          </p15:clr>
        </p15:guide>
        <p15:guide id="5" orient="horz" pos="3135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 12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4" name="Afbeelding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8" name="Tijdelijke aanduiding voor datum 17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20" name="Tijdelijke aanduiding voor dianummer 19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24" name="Ondertitel 2"/>
          <p:cNvSpPr>
            <a:spLocks noGrp="1"/>
          </p:cNvSpPr>
          <p:nvPr>
            <p:ph type="subTitle" idx="1"/>
          </p:nvPr>
        </p:nvSpPr>
        <p:spPr>
          <a:xfrm>
            <a:off x="6556176" y="3427413"/>
            <a:ext cx="5004000" cy="2404640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25" name="Tijdelijke aanduiding voor tekst 16"/>
          <p:cNvSpPr>
            <a:spLocks noGrp="1"/>
          </p:cNvSpPr>
          <p:nvPr>
            <p:ph type="body" sz="quarter" idx="21" hasCustomPrompt="1"/>
          </p:nvPr>
        </p:nvSpPr>
        <p:spPr>
          <a:xfrm>
            <a:off x="6553200" y="5832053"/>
            <a:ext cx="5004000" cy="389360"/>
          </a:xfrm>
        </p:spPr>
        <p:txBody>
          <a:bodyPr lIns="118800" anchor="b" anchorCtr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sp>
        <p:nvSpPr>
          <p:cNvPr id="21" name="Titel 1"/>
          <p:cNvSpPr>
            <a:spLocks noGrp="1"/>
          </p:cNvSpPr>
          <p:nvPr>
            <p:ph type="ctrTitle"/>
          </p:nvPr>
        </p:nvSpPr>
        <p:spPr>
          <a:xfrm>
            <a:off x="6554588" y="2024063"/>
            <a:ext cx="5004000" cy="140335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7DF6F61C-97D5-AA49-8399-84317D3394E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2610" cy="16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37571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horizont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879600"/>
            <a:ext cx="10923588" cy="1547813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5" name="Tijdelijke aanduiding voor datum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7" name="Tijdelijke aanduiding voor dianummer 1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9" name="Ondertitel 2"/>
          <p:cNvSpPr>
            <a:spLocks noGrp="1"/>
          </p:cNvSpPr>
          <p:nvPr>
            <p:ph type="subTitle" idx="1"/>
          </p:nvPr>
        </p:nvSpPr>
        <p:spPr>
          <a:xfrm>
            <a:off x="635000" y="3749487"/>
            <a:ext cx="10925176" cy="2077232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10" name="Tijdelijke aanduiding voor tekst 16"/>
          <p:cNvSpPr>
            <a:spLocks noGrp="1"/>
          </p:cNvSpPr>
          <p:nvPr>
            <p:ph type="body" sz="quarter" idx="10" hasCustomPrompt="1"/>
          </p:nvPr>
        </p:nvSpPr>
        <p:spPr>
          <a:xfrm>
            <a:off x="633412" y="5829386"/>
            <a:ext cx="5005388" cy="389360"/>
          </a:xfrm>
        </p:spPr>
        <p:txBody>
          <a:bodyPr lIns="86400" anchor="b" anchorCtr="0">
            <a:no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3E728E48-643E-544D-A813-C0BAB23F9F2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2610" cy="16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61074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sopga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634999" y="2636838"/>
            <a:ext cx="5003801" cy="1584325"/>
          </a:xfrm>
        </p:spPr>
        <p:txBody>
          <a:bodyPr anchor="ctr" anchorCtr="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3" name="Tijdelijke aanduiding voor tekst 4"/>
          <p:cNvSpPr>
            <a:spLocks noGrp="1"/>
          </p:cNvSpPr>
          <p:nvPr>
            <p:ph type="body" sz="quarter" idx="15"/>
          </p:nvPr>
        </p:nvSpPr>
        <p:spPr>
          <a:xfrm>
            <a:off x="7791732" y="916926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4" name="Tijdelijke aanduiding voor tekst 4"/>
          <p:cNvSpPr>
            <a:spLocks noGrp="1"/>
          </p:cNvSpPr>
          <p:nvPr>
            <p:ph type="body" sz="quarter" idx="16"/>
          </p:nvPr>
        </p:nvSpPr>
        <p:spPr>
          <a:xfrm>
            <a:off x="7791732" y="2061911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5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7791732" y="3211200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6" name="Tijdelijke aanduiding voor tekst 4"/>
          <p:cNvSpPr>
            <a:spLocks noGrp="1"/>
          </p:cNvSpPr>
          <p:nvPr>
            <p:ph type="body" sz="quarter" idx="18"/>
          </p:nvPr>
        </p:nvSpPr>
        <p:spPr>
          <a:xfrm>
            <a:off x="7791732" y="4352400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7" name="Tijdelijke aanduiding voor tekst 4"/>
          <p:cNvSpPr>
            <a:spLocks noGrp="1"/>
          </p:cNvSpPr>
          <p:nvPr>
            <p:ph type="body" sz="quarter" idx="19"/>
          </p:nvPr>
        </p:nvSpPr>
        <p:spPr>
          <a:xfrm>
            <a:off x="7791732" y="5497200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22" name="Tijdelijke aanduiding voor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6418727" y="998445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23" name="Tijdelijke aanduiding voor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6418727" y="2143674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24" name="Tijdelijke aanduiding voor tekst 2"/>
          <p:cNvSpPr>
            <a:spLocks noGrp="1"/>
          </p:cNvSpPr>
          <p:nvPr>
            <p:ph type="body" sz="quarter" idx="12" hasCustomPrompt="1"/>
          </p:nvPr>
        </p:nvSpPr>
        <p:spPr>
          <a:xfrm>
            <a:off x="6418727" y="3288903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25" name="Tijdelijke aanduiding voor tekst 2"/>
          <p:cNvSpPr>
            <a:spLocks noGrp="1"/>
          </p:cNvSpPr>
          <p:nvPr>
            <p:ph type="body" sz="quarter" idx="13" hasCustomPrompt="1"/>
          </p:nvPr>
        </p:nvSpPr>
        <p:spPr>
          <a:xfrm>
            <a:off x="6418727" y="4434132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26" name="Tijdelijke aanduiding voor tekst 2"/>
          <p:cNvSpPr>
            <a:spLocks noGrp="1"/>
          </p:cNvSpPr>
          <p:nvPr>
            <p:ph type="body" sz="quarter" idx="14" hasCustomPrompt="1"/>
          </p:nvPr>
        </p:nvSpPr>
        <p:spPr>
          <a:xfrm>
            <a:off x="6418727" y="5579361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pic>
        <p:nvPicPr>
          <p:cNvPr id="21" name="Afbeelding 20">
            <a:extLst>
              <a:ext uri="{FF2B5EF4-FFF2-40B4-BE49-F238E27FC236}">
                <a16:creationId xmlns:a16="http://schemas.microsoft.com/office/drawing/2014/main" id="{AF260D0C-1E71-C54C-BC16-D1CBE1023D9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34" t="19074" r="44934"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49034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sopgave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ijdelijke aanduiding voor tekst 11"/>
          <p:cNvSpPr>
            <a:spLocks noGrp="1"/>
          </p:cNvSpPr>
          <p:nvPr>
            <p:ph type="body" sz="quarter" idx="13"/>
          </p:nvPr>
        </p:nvSpPr>
        <p:spPr>
          <a:xfrm>
            <a:off x="6553200" y="2289600"/>
            <a:ext cx="5004000" cy="3931813"/>
          </a:xfrm>
        </p:spPr>
        <p:txBody>
          <a:bodyPr/>
          <a:lstStyle>
            <a:lvl1pPr marL="457200" indent="-457200">
              <a:buClr>
                <a:schemeClr val="bg1"/>
              </a:buClr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684000" indent="-216000"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553200" y="1051200"/>
            <a:ext cx="5004000" cy="9480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2" name="Tijdelijke aanduiding voor afbeelding 11">
            <a:extLst>
              <a:ext uri="{FF2B5EF4-FFF2-40B4-BE49-F238E27FC236}">
                <a16:creationId xmlns:a16="http://schemas.microsoft.com/office/drawing/2014/main" id="{65CDA938-34ED-EC47-B19D-D582D052909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8242" cy="6858000"/>
          </a:xfrm>
          <a:custGeom>
            <a:avLst/>
            <a:gdLst>
              <a:gd name="connsiteX0" fmla="*/ 0 w 6098242"/>
              <a:gd name="connsiteY0" fmla="*/ 0 h 6858000"/>
              <a:gd name="connsiteX1" fmla="*/ 5860200 w 6098242"/>
              <a:gd name="connsiteY1" fmla="*/ 0 h 6858000"/>
              <a:gd name="connsiteX2" fmla="*/ 5860200 w 6098242"/>
              <a:gd name="connsiteY2" fmla="*/ 712800 h 6858000"/>
              <a:gd name="connsiteX3" fmla="*/ 6098242 w 6098242"/>
              <a:gd name="connsiteY3" fmla="*/ 712800 h 6858000"/>
              <a:gd name="connsiteX4" fmla="*/ 6098242 w 6098242"/>
              <a:gd name="connsiteY4" fmla="*/ 6858000 h 6858000"/>
              <a:gd name="connsiteX5" fmla="*/ 0 w 6098242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8242" h="6858000">
                <a:moveTo>
                  <a:pt x="0" y="0"/>
                </a:moveTo>
                <a:lnTo>
                  <a:pt x="5860200" y="0"/>
                </a:lnTo>
                <a:lnTo>
                  <a:pt x="5860200" y="712800"/>
                </a:lnTo>
                <a:lnTo>
                  <a:pt x="6098242" y="712800"/>
                </a:lnTo>
                <a:lnTo>
                  <a:pt x="6098242" y="6858000"/>
                </a:lnTo>
                <a:lnTo>
                  <a:pt x="0" y="6858000"/>
                </a:lnTo>
                <a:close/>
              </a:path>
            </a:pathLst>
          </a:custGeom>
          <a:noFill/>
        </p:spPr>
        <p:txBody>
          <a:bodyPr wrap="square" lIns="612000" anchor="ctr" anchorCtr="0">
            <a:noAutofit/>
          </a:bodyPr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7" name="Tijdelijke aanduiding voor datum 1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9" name="Tijdelijke aanduiding voor dianumm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CC44ED47-A238-2D42-9C79-E60FB982066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34" t="19074" r="44934"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95454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999" y="2636837"/>
            <a:ext cx="5003801" cy="1584325"/>
          </a:xfrm>
        </p:spPr>
        <p:txBody>
          <a:bodyPr anchor="b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4999" y="4221162"/>
            <a:ext cx="5003801" cy="2000251"/>
          </a:xfrm>
        </p:spPr>
        <p:txBody>
          <a:bodyPr tIns="90000" rIns="100800"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634999" y="1171575"/>
            <a:ext cx="5003801" cy="1463674"/>
          </a:xfrm>
        </p:spPr>
        <p:txBody>
          <a:bodyPr rIns="0" anchor="b" anchorCtr="0">
            <a:normAutofit/>
          </a:bodyPr>
          <a:lstStyle>
            <a:lvl1pPr marL="0" indent="0" algn="r">
              <a:buNone/>
              <a:defRPr sz="9600" b="1" i="0">
                <a:solidFill>
                  <a:schemeClr val="bg1"/>
                </a:solidFill>
              </a:defRPr>
            </a:lvl1pPr>
            <a:lvl2pPr marL="313200" indent="0" algn="r">
              <a:buNone/>
              <a:defRPr/>
            </a:lvl2pPr>
            <a:lvl3pPr marL="630000" indent="0" algn="r">
              <a:buNone/>
              <a:defRPr/>
            </a:lvl3pPr>
            <a:lvl4pPr marL="943200" indent="0" algn="r">
              <a:buNone/>
              <a:defRPr/>
            </a:lvl4pPr>
            <a:lvl5pPr marL="1260000" indent="0" algn="r">
              <a:buNone/>
              <a:defRPr/>
            </a:lvl5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5FCF7695-4593-1943-B84E-F8C54CACBE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34" t="19074" r="44934"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2532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35000" y="2276475"/>
            <a:ext cx="5226050" cy="39449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553199" y="2276475"/>
            <a:ext cx="5004000" cy="39449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voettekst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0702635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5001" y="2306037"/>
            <a:ext cx="5004000" cy="648000"/>
          </a:xfrm>
          <a:noFill/>
        </p:spPr>
        <p:txBody>
          <a:bodyPr lIns="180000" tIns="180000" rIns="180000" bIns="7200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5001" y="2953738"/>
            <a:ext cx="5004000" cy="3267676"/>
          </a:xfrm>
          <a:noFill/>
        </p:spPr>
        <p:txBody>
          <a:bodyPr lIns="180000" tIns="180000" rIns="180000" bIns="72000"/>
          <a:lstStyle/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553200" y="2306037"/>
            <a:ext cx="5004000" cy="647228"/>
          </a:xfrm>
          <a:noFill/>
        </p:spPr>
        <p:txBody>
          <a:bodyPr lIns="180000" tIns="180000" rIns="180000" bIns="72000" anchor="b">
            <a:noAutofit/>
          </a:bodyPr>
          <a:lstStyle>
            <a:lvl1pPr marL="0" indent="0">
              <a:buNone/>
              <a:defRPr sz="18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553200" y="2953738"/>
            <a:ext cx="5005388" cy="3267676"/>
          </a:xfrm>
          <a:noFill/>
        </p:spPr>
        <p:txBody>
          <a:bodyPr lIns="180000" tIns="180000" rIns="180000" bIns="72000"/>
          <a:lstStyle/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6" name="Tijdelijke aanduiding voor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34442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88">
          <p15:clr>
            <a:srgbClr val="FBAE40"/>
          </p15:clr>
        </p15:guide>
        <p15:guide id="2" pos="3693">
          <p15:clr>
            <a:srgbClr val="FBAE40"/>
          </p15:clr>
        </p15:guide>
        <p15:guide id="3" orient="horz" pos="1661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2" name="Tijdelijke aanduiding voor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voettekst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4" name="Tijdelijke aanduiding voor dianumm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29494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hoek 12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4" name="Afbeelding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8" name="Tijdelijke aanduiding voor datum 17"/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20" name="Tijdelijke aanduiding voor dianummer 19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24" name="Ondertitel 2"/>
          <p:cNvSpPr>
            <a:spLocks noGrp="1"/>
          </p:cNvSpPr>
          <p:nvPr>
            <p:ph type="subTitle" idx="1"/>
          </p:nvPr>
        </p:nvSpPr>
        <p:spPr>
          <a:xfrm>
            <a:off x="6556176" y="3427413"/>
            <a:ext cx="5004000" cy="2404640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25" name="Tijdelijke aanduiding voor tekst 16"/>
          <p:cNvSpPr>
            <a:spLocks noGrp="1"/>
          </p:cNvSpPr>
          <p:nvPr>
            <p:ph type="body" sz="quarter" idx="21" hasCustomPrompt="1"/>
          </p:nvPr>
        </p:nvSpPr>
        <p:spPr>
          <a:xfrm>
            <a:off x="6553200" y="5832053"/>
            <a:ext cx="5004000" cy="389360"/>
          </a:xfrm>
        </p:spPr>
        <p:txBody>
          <a:bodyPr lIns="118800" anchor="b" anchorCtr="0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sp>
        <p:nvSpPr>
          <p:cNvPr id="21" name="Titel 1"/>
          <p:cNvSpPr>
            <a:spLocks noGrp="1"/>
          </p:cNvSpPr>
          <p:nvPr>
            <p:ph type="ctrTitle"/>
          </p:nvPr>
        </p:nvSpPr>
        <p:spPr>
          <a:xfrm>
            <a:off x="6554588" y="2024063"/>
            <a:ext cx="5004000" cy="1403350"/>
          </a:xfrm>
        </p:spPr>
        <p:txBody>
          <a:bodyPr tIns="90000" bIns="90000" anchor="b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7DF6F61C-97D5-AA49-8399-84317D3394E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9" y="0"/>
            <a:ext cx="12182611" cy="16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97364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4963508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5000" y="3427413"/>
            <a:ext cx="5003800" cy="2793999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0" name="Tijdelijke aanduiding voor inhoud 9"/>
          <p:cNvSpPr>
            <a:spLocks noGrp="1"/>
          </p:cNvSpPr>
          <p:nvPr>
            <p:ph sz="quarter" idx="13"/>
          </p:nvPr>
        </p:nvSpPr>
        <p:spPr>
          <a:xfrm>
            <a:off x="6554588" y="1052513"/>
            <a:ext cx="5004000" cy="51689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635000" y="1052513"/>
            <a:ext cx="5003800" cy="948047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7" name="Tijdelijke aanduiding voor datum 1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9" name="Tijdelijke aanduiding voor dianumm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033569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te tekst 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635000" y="1052514"/>
            <a:ext cx="10923588" cy="4024800"/>
          </a:xfrm>
        </p:spPr>
        <p:txBody>
          <a:bodyPr anchor="b" anchorCtr="0">
            <a:normAutofit/>
          </a:bodyPr>
          <a:lstStyle>
            <a:lvl1pPr algn="l">
              <a:defRPr sz="8000" b="0"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4" name="Ondertitel 2"/>
          <p:cNvSpPr>
            <a:spLocks noGrp="1"/>
          </p:cNvSpPr>
          <p:nvPr>
            <p:ph type="subTitle" idx="1"/>
          </p:nvPr>
        </p:nvSpPr>
        <p:spPr>
          <a:xfrm>
            <a:off x="635000" y="5077315"/>
            <a:ext cx="5461000" cy="1144098"/>
          </a:xfrm>
        </p:spPr>
        <p:txBody>
          <a:bodyPr lIns="162000" tIns="90000" rIns="90000">
            <a:normAutofit/>
          </a:bodyPr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9" name="Tijdelijke aanduiding voor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169435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2" orient="horz" pos="2659">
          <p15:clr>
            <a:srgbClr val="FBAE40"/>
          </p15:clr>
        </p15:guide>
      </p15:sldGuideLst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te tekst B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635000" y="1052514"/>
            <a:ext cx="10923588" cy="4024800"/>
          </a:xfrm>
        </p:spPr>
        <p:txBody>
          <a:bodyPr anchor="b" anchorCtr="0">
            <a:normAutofit/>
          </a:bodyPr>
          <a:lstStyle>
            <a:lvl1pPr algn="l">
              <a:defRPr sz="8000" b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4" name="Ondertitel 2"/>
          <p:cNvSpPr>
            <a:spLocks noGrp="1"/>
          </p:cNvSpPr>
          <p:nvPr>
            <p:ph type="subTitle" idx="1"/>
          </p:nvPr>
        </p:nvSpPr>
        <p:spPr>
          <a:xfrm>
            <a:off x="635000" y="5077314"/>
            <a:ext cx="5461000" cy="1144099"/>
          </a:xfrm>
        </p:spPr>
        <p:txBody>
          <a:bodyPr lIns="162000" tIns="90000">
            <a:norm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768990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2" orient="horz" pos="2659">
          <p15:clr>
            <a:srgbClr val="FBAE40"/>
          </p15:clr>
        </p15:guide>
      </p15:sldGuideLst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vlak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6096000" y="-1588"/>
            <a:ext cx="6096000" cy="685958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indent="0" algn="l">
              <a:buFont typeface="Arial" charset="0"/>
              <a:buNone/>
            </a:pPr>
            <a:endParaRPr lang="nl-NL" sz="1000">
              <a:solidFill>
                <a:schemeClr val="bg1"/>
              </a:solidFill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35000" y="2636838"/>
            <a:ext cx="5003799" cy="1584324"/>
          </a:xfrm>
        </p:spPr>
        <p:txBody>
          <a:bodyPr anchor="ctr" anchorCtr="0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6554588" y="1066800"/>
            <a:ext cx="5004000" cy="5154613"/>
          </a:xfrm>
        </p:spPr>
        <p:txBody>
          <a:bodyPr anchor="ctr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1" name="Tijdelijke aanduiding voor datum 10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1AB1A3E9-97CB-CA43-9E2C-4CE700C68A5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34" t="19074" r="44934"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1622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  <p15:guide id="3" pos="5609">
          <p15:clr>
            <a:srgbClr val="FBAE40"/>
          </p15:clr>
        </p15:guide>
        <p15:guide id="4" pos="5904">
          <p15:clr>
            <a:srgbClr val="FBAE40"/>
          </p15:clr>
        </p15:guide>
      </p15:sldGuideLst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vlak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34999" y="2636839"/>
            <a:ext cx="5004000" cy="1584324"/>
          </a:xfrm>
        </p:spPr>
        <p:txBody>
          <a:bodyPr anchor="ctr" anchorCtr="0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/>
          </p:nvPr>
        </p:nvSpPr>
        <p:spPr>
          <a:xfrm>
            <a:off x="6553199" y="1052513"/>
            <a:ext cx="5004000" cy="5168900"/>
          </a:xfrm>
        </p:spPr>
        <p:txBody>
          <a:bodyPr anchor="ctr" anchorCtr="0"/>
          <a:lstStyle/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3" name="Tijdelijke aanduiding voor datum 1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BE770F96-3C80-EF44-950D-D9743531401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34" t="19074" r="44934"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553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5000" y="3427413"/>
            <a:ext cx="5003800" cy="27940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635000" y="1052513"/>
            <a:ext cx="5003800" cy="948047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7" name="Tijdelijke aanduiding voor afbeelding 16">
            <a:extLst>
              <a:ext uri="{FF2B5EF4-FFF2-40B4-BE49-F238E27FC236}">
                <a16:creationId xmlns:a16="http://schemas.microsoft.com/office/drawing/2014/main" id="{BBCE35AD-A624-6445-84E4-C0AC03B155AD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096000" y="-2381"/>
            <a:ext cx="6096000" cy="6860381"/>
          </a:xfrm>
          <a:custGeom>
            <a:avLst/>
            <a:gdLst>
              <a:gd name="connsiteX0" fmla="*/ 235800 w 6096000"/>
              <a:gd name="connsiteY0" fmla="*/ 0 h 6860381"/>
              <a:gd name="connsiteX1" fmla="*/ 6096000 w 6096000"/>
              <a:gd name="connsiteY1" fmla="*/ 0 h 6860381"/>
              <a:gd name="connsiteX2" fmla="*/ 6096000 w 6096000"/>
              <a:gd name="connsiteY2" fmla="*/ 6860381 h 6860381"/>
              <a:gd name="connsiteX3" fmla="*/ 0 w 6096000"/>
              <a:gd name="connsiteY3" fmla="*/ 6860381 h 6860381"/>
              <a:gd name="connsiteX4" fmla="*/ 0 w 6096000"/>
              <a:gd name="connsiteY4" fmla="*/ 711581 h 6860381"/>
              <a:gd name="connsiteX5" fmla="*/ 235800 w 6096000"/>
              <a:gd name="connsiteY5" fmla="*/ 711581 h 6860381"/>
              <a:gd name="connsiteX6" fmla="*/ 235800 w 6096000"/>
              <a:gd name="connsiteY6" fmla="*/ 2381 h 686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60381">
                <a:moveTo>
                  <a:pt x="235800" y="0"/>
                </a:moveTo>
                <a:lnTo>
                  <a:pt x="6096000" y="0"/>
                </a:lnTo>
                <a:lnTo>
                  <a:pt x="6096000" y="6860381"/>
                </a:lnTo>
                <a:lnTo>
                  <a:pt x="0" y="6860381"/>
                </a:lnTo>
                <a:lnTo>
                  <a:pt x="0" y="711581"/>
                </a:lnTo>
                <a:lnTo>
                  <a:pt x="235800" y="711581"/>
                </a:lnTo>
                <a:lnTo>
                  <a:pt x="235800" y="2381"/>
                </a:lnTo>
                <a:close/>
              </a:path>
            </a:pathLst>
          </a:custGeom>
          <a:noFill/>
        </p:spPr>
        <p:txBody>
          <a:bodyPr wrap="square" anchor="ctr" anchorCtr="0">
            <a:noAutofit/>
          </a:bodyPr>
          <a:lstStyle/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1" name="Tijdelijke aanduiding voor datum 10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7571548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verticaal kle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5"/>
          </p:nvPr>
        </p:nvSpPr>
        <p:spPr>
          <a:xfrm>
            <a:off x="635000" y="2289600"/>
            <a:ext cx="5005388" cy="3935413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206" y="1051200"/>
            <a:ext cx="5004594" cy="9480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20" name="Tijdelijke aanduiding voor datum 19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21" name="Tijdelijke aanduiding voor voettekst 20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22" name="Tijdelijke aanduiding voor dianummer 21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3" name="Tijdelijke aanduiding voor afbeelding 12">
            <a:extLst>
              <a:ext uri="{FF2B5EF4-FFF2-40B4-BE49-F238E27FC236}">
                <a16:creationId xmlns:a16="http://schemas.microsoft.com/office/drawing/2014/main" id="{E2861002-9B37-3648-AC12-62C3BB3C1FD0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096000" y="-2381"/>
            <a:ext cx="6096000" cy="6860381"/>
          </a:xfrm>
          <a:custGeom>
            <a:avLst/>
            <a:gdLst>
              <a:gd name="connsiteX0" fmla="*/ 235800 w 6096000"/>
              <a:gd name="connsiteY0" fmla="*/ 0 h 6860381"/>
              <a:gd name="connsiteX1" fmla="*/ 6096000 w 6096000"/>
              <a:gd name="connsiteY1" fmla="*/ 0 h 6860381"/>
              <a:gd name="connsiteX2" fmla="*/ 6096000 w 6096000"/>
              <a:gd name="connsiteY2" fmla="*/ 6860381 h 6860381"/>
              <a:gd name="connsiteX3" fmla="*/ 0 w 6096000"/>
              <a:gd name="connsiteY3" fmla="*/ 6860381 h 6860381"/>
              <a:gd name="connsiteX4" fmla="*/ 0 w 6096000"/>
              <a:gd name="connsiteY4" fmla="*/ 711581 h 6860381"/>
              <a:gd name="connsiteX5" fmla="*/ 235800 w 6096000"/>
              <a:gd name="connsiteY5" fmla="*/ 711581 h 6860381"/>
              <a:gd name="connsiteX6" fmla="*/ 235800 w 6096000"/>
              <a:gd name="connsiteY6" fmla="*/ 2381 h 686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60381">
                <a:moveTo>
                  <a:pt x="235800" y="0"/>
                </a:moveTo>
                <a:lnTo>
                  <a:pt x="6096000" y="0"/>
                </a:lnTo>
                <a:lnTo>
                  <a:pt x="6096000" y="6860381"/>
                </a:lnTo>
                <a:lnTo>
                  <a:pt x="0" y="6860381"/>
                </a:lnTo>
                <a:lnTo>
                  <a:pt x="0" y="711581"/>
                </a:lnTo>
                <a:lnTo>
                  <a:pt x="235800" y="711581"/>
                </a:lnTo>
                <a:lnTo>
                  <a:pt x="235800" y="2381"/>
                </a:lnTo>
                <a:close/>
              </a:path>
            </a:pathLst>
          </a:custGeom>
          <a:noFill/>
        </p:spPr>
        <p:txBody>
          <a:bodyPr wrap="square" anchor="ctr" anchorCtr="0">
            <a:noAutofit/>
          </a:bodyPr>
          <a:lstStyle/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B9945B71-DBE8-C64D-A8FF-A06662931AE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34" t="19074" r="44934"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2413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verticaal w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tekst 10"/>
          <p:cNvSpPr>
            <a:spLocks noGrp="1"/>
          </p:cNvSpPr>
          <p:nvPr>
            <p:ph type="body" sz="quarter" idx="16"/>
          </p:nvPr>
        </p:nvSpPr>
        <p:spPr>
          <a:xfrm>
            <a:off x="635000" y="2289600"/>
            <a:ext cx="5003800" cy="393181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051200"/>
            <a:ext cx="5003800" cy="948047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8" name="Tijdelijke aanduiding voor afbeelding 7">
            <a:extLst>
              <a:ext uri="{FF2B5EF4-FFF2-40B4-BE49-F238E27FC236}">
                <a16:creationId xmlns:a16="http://schemas.microsoft.com/office/drawing/2014/main" id="{1817E04A-B9A8-0D44-BBB8-122507EA0819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096000" y="-2381"/>
            <a:ext cx="6096000" cy="6860381"/>
          </a:xfrm>
          <a:custGeom>
            <a:avLst/>
            <a:gdLst>
              <a:gd name="connsiteX0" fmla="*/ 235800 w 6096000"/>
              <a:gd name="connsiteY0" fmla="*/ 0 h 6860381"/>
              <a:gd name="connsiteX1" fmla="*/ 6096000 w 6096000"/>
              <a:gd name="connsiteY1" fmla="*/ 0 h 6860381"/>
              <a:gd name="connsiteX2" fmla="*/ 6096000 w 6096000"/>
              <a:gd name="connsiteY2" fmla="*/ 6860381 h 6860381"/>
              <a:gd name="connsiteX3" fmla="*/ 0 w 6096000"/>
              <a:gd name="connsiteY3" fmla="*/ 6860381 h 6860381"/>
              <a:gd name="connsiteX4" fmla="*/ 0 w 6096000"/>
              <a:gd name="connsiteY4" fmla="*/ 711581 h 6860381"/>
              <a:gd name="connsiteX5" fmla="*/ 235800 w 6096000"/>
              <a:gd name="connsiteY5" fmla="*/ 711581 h 6860381"/>
              <a:gd name="connsiteX6" fmla="*/ 235800 w 6096000"/>
              <a:gd name="connsiteY6" fmla="*/ 2381 h 6860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60381">
                <a:moveTo>
                  <a:pt x="235800" y="0"/>
                </a:moveTo>
                <a:lnTo>
                  <a:pt x="6096000" y="0"/>
                </a:lnTo>
                <a:lnTo>
                  <a:pt x="6096000" y="6860381"/>
                </a:lnTo>
                <a:lnTo>
                  <a:pt x="0" y="6860381"/>
                </a:lnTo>
                <a:lnTo>
                  <a:pt x="0" y="711581"/>
                </a:lnTo>
                <a:lnTo>
                  <a:pt x="235800" y="711581"/>
                </a:lnTo>
                <a:lnTo>
                  <a:pt x="235800" y="2381"/>
                </a:lnTo>
                <a:close/>
              </a:path>
            </a:pathLst>
          </a:custGeom>
          <a:noFill/>
        </p:spPr>
        <p:txBody>
          <a:bodyPr wrap="square" anchor="ctr" anchorCtr="0">
            <a:noAutofit/>
          </a:bodyPr>
          <a:lstStyle/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508304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77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horizontaal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052513"/>
            <a:ext cx="10923588" cy="2374900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35000" y="3749487"/>
            <a:ext cx="10923588" cy="2471925"/>
          </a:xfrm>
        </p:spPr>
        <p:txBody>
          <a:bodyPr numCol="2" spcCol="468000"/>
          <a:lstStyle/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38466592-3EDA-8A4C-9A9E-0690EAD4E06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34" t="19074" r="44934"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778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horizont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879600"/>
            <a:ext cx="10923588" cy="1547813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175" y="0"/>
            <a:ext cx="12198350" cy="1066800"/>
          </a:xfrm>
          <a:prstGeom prst="rect">
            <a:avLst/>
          </a:prstGeom>
        </p:spPr>
      </p:pic>
      <p:sp>
        <p:nvSpPr>
          <p:cNvPr id="15" name="Tijdelijke aanduiding voor datum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7" name="Tijdelijke aanduiding voor dianummer 1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9" name="Ondertitel 2"/>
          <p:cNvSpPr>
            <a:spLocks noGrp="1"/>
          </p:cNvSpPr>
          <p:nvPr>
            <p:ph type="subTitle" idx="1"/>
          </p:nvPr>
        </p:nvSpPr>
        <p:spPr>
          <a:xfrm>
            <a:off x="635000" y="3749487"/>
            <a:ext cx="10925176" cy="2077232"/>
          </a:xfrm>
        </p:spPr>
        <p:txBody>
          <a:bodyPr lIns="104400" tIns="90000" rIns="90000" bIns="46800"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sp>
        <p:nvSpPr>
          <p:cNvPr id="10" name="Tijdelijke aanduiding voor tekst 16"/>
          <p:cNvSpPr>
            <a:spLocks noGrp="1"/>
          </p:cNvSpPr>
          <p:nvPr>
            <p:ph type="body" sz="quarter" idx="10" hasCustomPrompt="1"/>
          </p:nvPr>
        </p:nvSpPr>
        <p:spPr>
          <a:xfrm>
            <a:off x="633412" y="5829386"/>
            <a:ext cx="5005388" cy="389360"/>
          </a:xfrm>
        </p:spPr>
        <p:txBody>
          <a:bodyPr lIns="86400" anchor="b" anchorCtr="0">
            <a:no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nl-NL" dirty="0"/>
              <a:t>Naam spreker</a:t>
            </a:r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3E728E48-643E-544D-A813-C0BAB23F9F2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9" y="0"/>
            <a:ext cx="12182611" cy="16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94503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horizontaal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3430587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5000" y="1052513"/>
            <a:ext cx="10923588" cy="2374900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35000" y="3749487"/>
            <a:ext cx="10923588" cy="2471925"/>
          </a:xfrm>
        </p:spPr>
        <p:txBody>
          <a:bodyPr numCol="2" spcCol="46800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9221678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kleu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noFill/>
        </p:spPr>
        <p:txBody>
          <a:bodyPr wrap="square" lIns="720000" tIns="1152000">
            <a:noAutofit/>
          </a:bodyPr>
          <a:lstStyle>
            <a:lvl1pPr>
              <a:buClr>
                <a:schemeClr val="bg2"/>
              </a:buClr>
              <a:tabLst>
                <a:tab pos="1619250" algn="l"/>
              </a:tabLst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205" y="3888000"/>
            <a:ext cx="5004595" cy="2333413"/>
          </a:xfrm>
        </p:spPr>
        <p:txBody>
          <a:bodyPr anchor="t" anchorCtr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6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554588" y="3888000"/>
            <a:ext cx="5004000" cy="2333413"/>
          </a:xfrm>
        </p:spPr>
        <p:txBody>
          <a:bodyPr tIns="50400" numCol="1" spcCol="468000" anchor="t" anchorCtr="0"/>
          <a:lstStyle/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1" name="Tijdelijke aanduiding voor voettekst 10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215337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w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noFill/>
        </p:spPr>
        <p:txBody>
          <a:bodyPr wrap="square" lIns="720000" tIns="1152000">
            <a:noAutofit/>
          </a:bodyPr>
          <a:lstStyle/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553199" y="3888000"/>
            <a:ext cx="5004000" cy="2333413"/>
          </a:xfrm>
        </p:spPr>
        <p:txBody>
          <a:bodyPr tIns="50400" numCol="1" spcCol="468000" anchor="t" anchorCtr="0"/>
          <a:lstStyle/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206" y="3888000"/>
            <a:ext cx="5004594" cy="2333413"/>
          </a:xfrm>
        </p:spPr>
        <p:txBody>
          <a:bodyPr anchor="t" anchorCtr="0"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9" name="Tijdelijke aanduiding voor datum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2680338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. kleur zonder tit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noFill/>
        </p:spPr>
        <p:txBody>
          <a:bodyPr wrap="square" lIns="720000" tIns="1152000">
            <a:noAutofit/>
          </a:bodyPr>
          <a:lstStyle>
            <a:lvl1pPr>
              <a:tabLst>
                <a:tab pos="1619250" algn="l"/>
              </a:tabLst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35000" y="3888000"/>
            <a:ext cx="10923588" cy="2333413"/>
          </a:xfrm>
        </p:spPr>
        <p:txBody>
          <a:bodyPr tIns="50400" numCol="2" spcCol="468000"/>
          <a:lstStyle/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203880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. wit zonde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jdelijke aanduiding voor afbeelding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3427413"/>
          </a:xfrm>
          <a:custGeom>
            <a:avLst/>
            <a:gdLst>
              <a:gd name="connsiteX0" fmla="*/ 0 w 12192000"/>
              <a:gd name="connsiteY0" fmla="*/ 0 h 3427413"/>
              <a:gd name="connsiteX1" fmla="*/ 5862638 w 12192000"/>
              <a:gd name="connsiteY1" fmla="*/ 0 h 3427413"/>
              <a:gd name="connsiteX2" fmla="*/ 5862638 w 12192000"/>
              <a:gd name="connsiteY2" fmla="*/ 709613 h 3427413"/>
              <a:gd name="connsiteX3" fmla="*/ 6329363 w 12192000"/>
              <a:gd name="connsiteY3" fmla="*/ 709613 h 3427413"/>
              <a:gd name="connsiteX4" fmla="*/ 6329363 w 12192000"/>
              <a:gd name="connsiteY4" fmla="*/ 0 h 3427413"/>
              <a:gd name="connsiteX5" fmla="*/ 12192000 w 12192000"/>
              <a:gd name="connsiteY5" fmla="*/ 0 h 3427413"/>
              <a:gd name="connsiteX6" fmla="*/ 12192000 w 12192000"/>
              <a:gd name="connsiteY6" fmla="*/ 3427413 h 3427413"/>
              <a:gd name="connsiteX7" fmla="*/ 0 w 12192000"/>
              <a:gd name="connsiteY7" fmla="*/ 3427413 h 3427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3427413">
                <a:moveTo>
                  <a:pt x="0" y="0"/>
                </a:moveTo>
                <a:lnTo>
                  <a:pt x="5862638" y="0"/>
                </a:lnTo>
                <a:lnTo>
                  <a:pt x="5862638" y="709613"/>
                </a:lnTo>
                <a:lnTo>
                  <a:pt x="6329363" y="709613"/>
                </a:lnTo>
                <a:lnTo>
                  <a:pt x="6329363" y="0"/>
                </a:lnTo>
                <a:lnTo>
                  <a:pt x="12192000" y="0"/>
                </a:lnTo>
                <a:lnTo>
                  <a:pt x="12192000" y="3427413"/>
                </a:lnTo>
                <a:lnTo>
                  <a:pt x="0" y="3427413"/>
                </a:lnTo>
                <a:close/>
              </a:path>
            </a:pathLst>
          </a:custGeom>
          <a:noFill/>
        </p:spPr>
        <p:txBody>
          <a:bodyPr wrap="square" lIns="720000" tIns="1152000">
            <a:noAutofit/>
          </a:bodyPr>
          <a:lstStyle/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3"/>
          </p:nvPr>
        </p:nvSpPr>
        <p:spPr>
          <a:xfrm>
            <a:off x="635000" y="3888000"/>
            <a:ext cx="10923588" cy="2333413"/>
          </a:xfrm>
        </p:spPr>
        <p:txBody>
          <a:bodyPr tIns="50400" numCol="2" spcCol="468000"/>
          <a:lstStyle/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7625102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kleur tit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10"/>
          <p:cNvSpPr>
            <a:spLocks noGrp="1"/>
          </p:cNvSpPr>
          <p:nvPr>
            <p:ph type="pic" sz="quarter" idx="14"/>
          </p:nvPr>
        </p:nvSpPr>
        <p:spPr>
          <a:xfrm>
            <a:off x="0" y="3427413"/>
            <a:ext cx="12192000" cy="3430587"/>
          </a:xfrm>
          <a:prstGeom prst="rect">
            <a:avLst/>
          </a:prstGeom>
          <a:noFill/>
        </p:spPr>
        <p:txBody>
          <a:bodyPr wrap="square" lIns="612000">
            <a:noAutofit/>
          </a:bodyPr>
          <a:lstStyle>
            <a:lvl1pPr>
              <a:buClr>
                <a:schemeClr val="bg2"/>
              </a:buCl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3600" y="1051200"/>
            <a:ext cx="10924382" cy="946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3" name="Tijdelijke aanduiding voor datum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415958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horizontaal wit tite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10"/>
          <p:cNvSpPr>
            <a:spLocks noGrp="1"/>
          </p:cNvSpPr>
          <p:nvPr>
            <p:ph type="pic" sz="quarter" idx="14"/>
          </p:nvPr>
        </p:nvSpPr>
        <p:spPr>
          <a:xfrm>
            <a:off x="0" y="3427413"/>
            <a:ext cx="12192000" cy="3430587"/>
          </a:xfrm>
          <a:prstGeom prst="rect">
            <a:avLst/>
          </a:prstGeom>
          <a:noFill/>
        </p:spPr>
        <p:txBody>
          <a:bodyPr wrap="square" lIns="612000">
            <a:noAutofit/>
          </a:bodyPr>
          <a:lstStyle/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>
          <a:xfrm>
            <a:off x="634206" y="1051200"/>
            <a:ext cx="10924382" cy="946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56983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12932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titel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0" y="5153776"/>
            <a:ext cx="12192000" cy="576000"/>
          </a:xfrm>
          <a:solidFill>
            <a:schemeClr val="tx2"/>
          </a:solidFill>
        </p:spPr>
        <p:txBody>
          <a:bodyPr lIns="756000" anchor="ctr" anchorCtr="0">
            <a:no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0" y="5825413"/>
            <a:ext cx="12192000" cy="396000"/>
          </a:xfrm>
          <a:solidFill>
            <a:schemeClr val="bg1"/>
          </a:solidFill>
        </p:spPr>
        <p:txBody>
          <a:bodyPr lIns="756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1"/>
                </a:solidFill>
              </a:defRPr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292566585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/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3"/>
          </p:nvPr>
        </p:nvSpPr>
        <p:spPr>
          <a:xfrm>
            <a:off x="635000" y="2276475"/>
            <a:ext cx="10923588" cy="39449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1" name="Tijdelijke aanduiding voor voettekst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dianumm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21516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sopga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634999" y="2636838"/>
            <a:ext cx="5003801" cy="1584325"/>
          </a:xfrm>
        </p:spPr>
        <p:txBody>
          <a:bodyPr anchor="ctr" anchorCtr="0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3" name="Tijdelijke aanduiding voor tekst 4"/>
          <p:cNvSpPr>
            <a:spLocks noGrp="1"/>
          </p:cNvSpPr>
          <p:nvPr>
            <p:ph type="body" sz="quarter" idx="15"/>
          </p:nvPr>
        </p:nvSpPr>
        <p:spPr>
          <a:xfrm>
            <a:off x="7791732" y="916926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4" name="Tijdelijke aanduiding voor tekst 4"/>
          <p:cNvSpPr>
            <a:spLocks noGrp="1"/>
          </p:cNvSpPr>
          <p:nvPr>
            <p:ph type="body" sz="quarter" idx="16"/>
          </p:nvPr>
        </p:nvSpPr>
        <p:spPr>
          <a:xfrm>
            <a:off x="7791732" y="2061911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5" name="Tijdelijke aanduiding voor tekst 4"/>
          <p:cNvSpPr>
            <a:spLocks noGrp="1"/>
          </p:cNvSpPr>
          <p:nvPr>
            <p:ph type="body" sz="quarter" idx="17"/>
          </p:nvPr>
        </p:nvSpPr>
        <p:spPr>
          <a:xfrm>
            <a:off x="7791732" y="3211200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6" name="Tijdelijke aanduiding voor tekst 4"/>
          <p:cNvSpPr>
            <a:spLocks noGrp="1"/>
          </p:cNvSpPr>
          <p:nvPr>
            <p:ph type="body" sz="quarter" idx="18"/>
          </p:nvPr>
        </p:nvSpPr>
        <p:spPr>
          <a:xfrm>
            <a:off x="7791732" y="4352400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7" name="Tijdelijke aanduiding voor tekst 4"/>
          <p:cNvSpPr>
            <a:spLocks noGrp="1"/>
          </p:cNvSpPr>
          <p:nvPr>
            <p:ph type="body" sz="quarter" idx="19"/>
          </p:nvPr>
        </p:nvSpPr>
        <p:spPr>
          <a:xfrm>
            <a:off x="7791732" y="5497200"/>
            <a:ext cx="3766856" cy="817562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800"/>
            </a:lvl1pPr>
            <a:lvl2pPr marL="313200" indent="0">
              <a:buNone/>
              <a:defRPr/>
            </a:lvl2pPr>
            <a:lvl3pPr marL="630000" indent="0">
              <a:buNone/>
              <a:defRPr/>
            </a:lvl3pPr>
            <a:lvl4pPr marL="943200" indent="0">
              <a:buNone/>
              <a:defRPr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22" name="Tijdelijke aanduiding voor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6418727" y="998445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23" name="Tijdelijke aanduiding voor tekst 2"/>
          <p:cNvSpPr>
            <a:spLocks noGrp="1"/>
          </p:cNvSpPr>
          <p:nvPr>
            <p:ph type="body" sz="quarter" idx="11" hasCustomPrompt="1"/>
          </p:nvPr>
        </p:nvSpPr>
        <p:spPr>
          <a:xfrm>
            <a:off x="6418727" y="2143674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24" name="Tijdelijke aanduiding voor tekst 2"/>
          <p:cNvSpPr>
            <a:spLocks noGrp="1"/>
          </p:cNvSpPr>
          <p:nvPr>
            <p:ph type="body" sz="quarter" idx="12" hasCustomPrompt="1"/>
          </p:nvPr>
        </p:nvSpPr>
        <p:spPr>
          <a:xfrm>
            <a:off x="6418727" y="3288903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25" name="Tijdelijke aanduiding voor tekst 2"/>
          <p:cNvSpPr>
            <a:spLocks noGrp="1"/>
          </p:cNvSpPr>
          <p:nvPr>
            <p:ph type="body" sz="quarter" idx="13" hasCustomPrompt="1"/>
          </p:nvPr>
        </p:nvSpPr>
        <p:spPr>
          <a:xfrm>
            <a:off x="6418727" y="4434132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26" name="Tijdelijke aanduiding voor tekst 2"/>
          <p:cNvSpPr>
            <a:spLocks noGrp="1"/>
          </p:cNvSpPr>
          <p:nvPr>
            <p:ph type="body" sz="quarter" idx="14" hasCustomPrompt="1"/>
          </p:nvPr>
        </p:nvSpPr>
        <p:spPr>
          <a:xfrm>
            <a:off x="6418727" y="5579361"/>
            <a:ext cx="1373005" cy="817563"/>
          </a:xfrm>
        </p:spPr>
        <p:txBody>
          <a:bodyPr bIns="46800" anchor="b" anchorCtr="0">
            <a:normAutofit/>
          </a:bodyPr>
          <a:lstStyle>
            <a:lvl1pPr marL="0" indent="0" algn="r">
              <a:buNone/>
              <a:defRPr sz="4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#</a:t>
            </a:r>
          </a:p>
        </p:txBody>
      </p:sp>
      <p:pic>
        <p:nvPicPr>
          <p:cNvPr id="21" name="Afbeelding 20">
            <a:extLst>
              <a:ext uri="{FF2B5EF4-FFF2-40B4-BE49-F238E27FC236}">
                <a16:creationId xmlns:a16="http://schemas.microsoft.com/office/drawing/2014/main" id="{AF260D0C-1E71-C54C-BC16-D1CBE1023D9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34" t="19074" r="44934"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5522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/grafiek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4"/>
          </p:nvPr>
        </p:nvSpPr>
        <p:spPr>
          <a:xfrm>
            <a:off x="7958859" y="2276475"/>
            <a:ext cx="3600000" cy="3937000"/>
          </a:xfrm>
        </p:spPr>
        <p:txBody>
          <a:bodyPr/>
          <a:lstStyle>
            <a:lvl1pPr marL="0" indent="0">
              <a:buNone/>
              <a:defRPr sz="2000"/>
            </a:lvl1pPr>
            <a:lvl2pPr marL="313200" indent="0">
              <a:buNone/>
              <a:defRPr sz="1800"/>
            </a:lvl2pPr>
            <a:lvl3pPr marL="630000" indent="0">
              <a:buNone/>
              <a:defRPr sz="1600"/>
            </a:lvl3pPr>
            <a:lvl4pPr marL="943200" indent="0">
              <a:buNone/>
              <a:defRPr sz="1600"/>
            </a:lvl4pPr>
            <a:lvl5pPr marL="1260000" indent="0"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5"/>
          </p:nvPr>
        </p:nvSpPr>
        <p:spPr>
          <a:xfrm>
            <a:off x="635000" y="2276475"/>
            <a:ext cx="7178964" cy="39449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1" name="Tijdelijke aanduiding voor datum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3345092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/grafiek vertica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4"/>
          </p:nvPr>
        </p:nvSpPr>
        <p:spPr>
          <a:xfrm>
            <a:off x="6550024" y="2289599"/>
            <a:ext cx="5004000" cy="3931813"/>
          </a:xfrm>
        </p:spPr>
        <p:txBody>
          <a:bodyPr anchor="t" anchorCtr="0"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0024" y="1051200"/>
            <a:ext cx="5004000" cy="9480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9"/>
          </p:nvPr>
        </p:nvSpPr>
        <p:spPr>
          <a:xfrm>
            <a:off x="635000" y="1066799"/>
            <a:ext cx="5003800" cy="515461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5" name="Tijdelijke aanduiding voor voettekst 14"/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0E8BB49C-81EE-D640-B093-EE3BB398289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34" t="19074" r="44934"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6815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>
          <p15:clr>
            <a:srgbClr val="FBAE40"/>
          </p15:clr>
        </p15:guide>
        <p15:guide id="2" orient="horz" pos="265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12192000" cy="34274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5000" y="1875617"/>
            <a:ext cx="10923588" cy="1551796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Typ een afsluitende zin</a:t>
            </a:r>
          </a:p>
        </p:txBody>
      </p:sp>
      <p:sp>
        <p:nvSpPr>
          <p:cNvPr id="18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5156753" y="3846022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19" name="Tijdelijke aanduiding voor tekst 13"/>
          <p:cNvSpPr>
            <a:spLocks noGrp="1"/>
          </p:cNvSpPr>
          <p:nvPr>
            <p:ph type="body" sz="quarter" idx="17" hasCustomPrompt="1"/>
          </p:nvPr>
        </p:nvSpPr>
        <p:spPr>
          <a:xfrm>
            <a:off x="5156753" y="4639509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0" name="Tijdelijke aanduiding voor tekst 13"/>
          <p:cNvSpPr>
            <a:spLocks noGrp="1"/>
          </p:cNvSpPr>
          <p:nvPr>
            <p:ph type="body" sz="quarter" idx="18" hasCustomPrompt="1"/>
          </p:nvPr>
        </p:nvSpPr>
        <p:spPr>
          <a:xfrm>
            <a:off x="5156753" y="5405528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1" name="Tijdelijke aanduiding voor afbeelding 3"/>
          <p:cNvSpPr>
            <a:spLocks noGrp="1" noChangeAspect="1"/>
          </p:cNvSpPr>
          <p:nvPr>
            <p:ph type="pic" sz="quarter" idx="19"/>
          </p:nvPr>
        </p:nvSpPr>
        <p:spPr>
          <a:xfrm>
            <a:off x="4544781" y="3921366"/>
            <a:ext cx="541203" cy="54000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2" name="Tijdelijke aanduiding voor afbeelding 3"/>
          <p:cNvSpPr>
            <a:spLocks noGrp="1" noChangeAspect="1"/>
          </p:cNvSpPr>
          <p:nvPr>
            <p:ph type="pic" sz="quarter" idx="20"/>
          </p:nvPr>
        </p:nvSpPr>
        <p:spPr>
          <a:xfrm>
            <a:off x="4544781" y="4707382"/>
            <a:ext cx="541203" cy="540000"/>
          </a:xfrm>
          <a:blipFill>
            <a:blip r:embed="rId3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3" name="Tijdelijke aanduiding voor afbeelding 3"/>
          <p:cNvSpPr>
            <a:spLocks noGrp="1" noChangeAspect="1"/>
          </p:cNvSpPr>
          <p:nvPr>
            <p:ph type="pic" sz="quarter" idx="21"/>
          </p:nvPr>
        </p:nvSpPr>
        <p:spPr>
          <a:xfrm>
            <a:off x="4544781" y="5480872"/>
            <a:ext cx="541203" cy="540000"/>
          </a:xfrm>
          <a:blipFill>
            <a:blip r:embed="rId4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A89A82B9-7DCD-4B4C-A1E7-70EA56CC3EB1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54638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 userDrawn="1"/>
        </p:nvSpPr>
        <p:spPr>
          <a:xfrm>
            <a:off x="0" y="-1"/>
            <a:ext cx="6096000" cy="68580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5000" y="2565400"/>
            <a:ext cx="5003800" cy="1727200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Typ een afsluitende zin</a:t>
            </a:r>
          </a:p>
        </p:txBody>
      </p:sp>
      <p:sp>
        <p:nvSpPr>
          <p:cNvPr id="18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7176285" y="2286000"/>
            <a:ext cx="4382303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19" name="Tijdelijke aanduiding voor tekst 13"/>
          <p:cNvSpPr>
            <a:spLocks noGrp="1"/>
          </p:cNvSpPr>
          <p:nvPr>
            <p:ph type="body" sz="quarter" idx="17" hasCustomPrompt="1"/>
          </p:nvPr>
        </p:nvSpPr>
        <p:spPr>
          <a:xfrm>
            <a:off x="7176285" y="3079487"/>
            <a:ext cx="4382303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0" name="Tijdelijke aanduiding voor tekst 13"/>
          <p:cNvSpPr>
            <a:spLocks noGrp="1"/>
          </p:cNvSpPr>
          <p:nvPr>
            <p:ph type="body" sz="quarter" idx="18" hasCustomPrompt="1"/>
          </p:nvPr>
        </p:nvSpPr>
        <p:spPr>
          <a:xfrm>
            <a:off x="7176285" y="3845506"/>
            <a:ext cx="4382303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1" name="Tijdelijke aanduiding voor afbeelding 3"/>
          <p:cNvSpPr>
            <a:spLocks noGrp="1" noChangeAspect="1"/>
          </p:cNvSpPr>
          <p:nvPr>
            <p:ph type="pic" sz="quarter" idx="19"/>
          </p:nvPr>
        </p:nvSpPr>
        <p:spPr>
          <a:xfrm>
            <a:off x="6564313" y="2361344"/>
            <a:ext cx="541203" cy="54000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2" name="Tijdelijke aanduiding voor afbeelding 3"/>
          <p:cNvSpPr>
            <a:spLocks noGrp="1" noChangeAspect="1"/>
          </p:cNvSpPr>
          <p:nvPr>
            <p:ph type="pic" sz="quarter" idx="20"/>
          </p:nvPr>
        </p:nvSpPr>
        <p:spPr>
          <a:xfrm>
            <a:off x="6564313" y="3147360"/>
            <a:ext cx="541203" cy="540000"/>
          </a:xfrm>
          <a:blipFill>
            <a:blip r:embed="rId3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3" name="Tijdelijke aanduiding voor afbeelding 3"/>
          <p:cNvSpPr>
            <a:spLocks noGrp="1" noChangeAspect="1"/>
          </p:cNvSpPr>
          <p:nvPr>
            <p:ph type="pic" sz="quarter" idx="21"/>
          </p:nvPr>
        </p:nvSpPr>
        <p:spPr>
          <a:xfrm>
            <a:off x="6564313" y="3920850"/>
            <a:ext cx="541203" cy="540000"/>
          </a:xfrm>
          <a:blipFill>
            <a:blip r:embed="rId4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4" name="Afbeelding 13">
            <a:extLst>
              <a:ext uri="{FF2B5EF4-FFF2-40B4-BE49-F238E27FC236}">
                <a16:creationId xmlns:a16="http://schemas.microsoft.com/office/drawing/2014/main" id="{A3124508-A1C5-A546-B635-25BCABA3FC1E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91262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 C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35000" y="1875617"/>
            <a:ext cx="10923588" cy="1551795"/>
          </a:xfrm>
        </p:spPr>
        <p:txBody>
          <a:bodyPr anchor="ctr" anchorCtr="0">
            <a:normAutofit/>
          </a:bodyPr>
          <a:lstStyle>
            <a:lvl1pPr>
              <a:defRPr sz="4800"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Typ een afsluitende zin</a:t>
            </a:r>
          </a:p>
        </p:txBody>
      </p:sp>
      <p:sp>
        <p:nvSpPr>
          <p:cNvPr id="18" name="Tijdelijke aanduiding voor tekst 13"/>
          <p:cNvSpPr>
            <a:spLocks noGrp="1"/>
          </p:cNvSpPr>
          <p:nvPr>
            <p:ph type="body" sz="quarter" idx="13" hasCustomPrompt="1"/>
          </p:nvPr>
        </p:nvSpPr>
        <p:spPr>
          <a:xfrm>
            <a:off x="4224313" y="3846022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19" name="Tijdelijke aanduiding voor tekst 13"/>
          <p:cNvSpPr>
            <a:spLocks noGrp="1"/>
          </p:cNvSpPr>
          <p:nvPr>
            <p:ph type="body" sz="quarter" idx="17" hasCustomPrompt="1"/>
          </p:nvPr>
        </p:nvSpPr>
        <p:spPr>
          <a:xfrm>
            <a:off x="4224313" y="4639509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0" name="Tijdelijke aanduiding voor tekst 13"/>
          <p:cNvSpPr>
            <a:spLocks noGrp="1"/>
          </p:cNvSpPr>
          <p:nvPr>
            <p:ph type="body" sz="quarter" idx="18" hasCustomPrompt="1"/>
          </p:nvPr>
        </p:nvSpPr>
        <p:spPr>
          <a:xfrm>
            <a:off x="4224313" y="5405528"/>
            <a:ext cx="4680000" cy="691884"/>
          </a:xfrm>
        </p:spPr>
        <p:txBody>
          <a:bodyPr numCol="1" spcCol="180000" anchor="ctr" anchorCtr="0">
            <a:normAutofit/>
          </a:bodyPr>
          <a:lstStyle>
            <a:lvl1pPr marL="0" indent="0">
              <a:buNone/>
              <a:defRPr sz="2000" i="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dirty="0"/>
              <a:t>Klik om de tekststijl van het model te bewerken</a:t>
            </a:r>
          </a:p>
        </p:txBody>
      </p:sp>
      <p:sp>
        <p:nvSpPr>
          <p:cNvPr id="21" name="Tijdelijke aanduiding voor afbeelding 3"/>
          <p:cNvSpPr>
            <a:spLocks noGrp="1" noChangeAspect="1"/>
          </p:cNvSpPr>
          <p:nvPr>
            <p:ph type="pic" sz="quarter" idx="19"/>
          </p:nvPr>
        </p:nvSpPr>
        <p:spPr>
          <a:xfrm>
            <a:off x="3612341" y="3921366"/>
            <a:ext cx="541203" cy="540000"/>
          </a:xfr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2" name="Tijdelijke aanduiding voor afbeelding 3"/>
          <p:cNvSpPr>
            <a:spLocks noGrp="1" noChangeAspect="1"/>
          </p:cNvSpPr>
          <p:nvPr>
            <p:ph type="pic" sz="quarter" idx="20"/>
          </p:nvPr>
        </p:nvSpPr>
        <p:spPr>
          <a:xfrm>
            <a:off x="3612341" y="4707382"/>
            <a:ext cx="541203" cy="540000"/>
          </a:xfrm>
          <a:blipFill>
            <a:blip r:embed="rId3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23" name="Tijdelijke aanduiding voor afbeelding 3"/>
          <p:cNvSpPr>
            <a:spLocks noGrp="1" noChangeAspect="1"/>
          </p:cNvSpPr>
          <p:nvPr>
            <p:ph type="pic" sz="quarter" idx="21"/>
          </p:nvPr>
        </p:nvSpPr>
        <p:spPr>
          <a:xfrm>
            <a:off x="3612341" y="5480872"/>
            <a:ext cx="541203" cy="540000"/>
          </a:xfrm>
          <a:blipFill>
            <a:blip r:embed="rId4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0" indent="0" algn="ctr">
              <a:buNone/>
              <a:defRPr sz="100">
                <a:solidFill>
                  <a:schemeClr val="bg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6" name="Tijdelijke aanduiding voor datum 5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7" name="Tijdelijke aanduiding voor voettekst 6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3" name="Afbeelding 12">
            <a:extLst>
              <a:ext uri="{FF2B5EF4-FFF2-40B4-BE49-F238E27FC236}">
                <a16:creationId xmlns:a16="http://schemas.microsoft.com/office/drawing/2014/main" id="{2A7CF36B-46BB-C94E-AE21-AE6C325851B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8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8189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sopgave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ijdelijke aanduiding voor tekst 11"/>
          <p:cNvSpPr>
            <a:spLocks noGrp="1"/>
          </p:cNvSpPr>
          <p:nvPr>
            <p:ph type="body" sz="quarter" idx="13"/>
          </p:nvPr>
        </p:nvSpPr>
        <p:spPr>
          <a:xfrm>
            <a:off x="6553200" y="2289600"/>
            <a:ext cx="5004000" cy="3931813"/>
          </a:xfrm>
        </p:spPr>
        <p:txBody>
          <a:bodyPr/>
          <a:lstStyle>
            <a:lvl1pPr marL="457200" indent="-457200">
              <a:buClr>
                <a:schemeClr val="bg1"/>
              </a:buClr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684000" indent="-216000"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Tx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553200" y="1051200"/>
            <a:ext cx="5004000" cy="9480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2" name="Tijdelijke aanduiding voor afbeelding 11">
            <a:extLst>
              <a:ext uri="{FF2B5EF4-FFF2-40B4-BE49-F238E27FC236}">
                <a16:creationId xmlns:a16="http://schemas.microsoft.com/office/drawing/2014/main" id="{65CDA938-34ED-EC47-B19D-D582D052909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8242" cy="6858000"/>
          </a:xfrm>
          <a:custGeom>
            <a:avLst/>
            <a:gdLst>
              <a:gd name="connsiteX0" fmla="*/ 0 w 6098242"/>
              <a:gd name="connsiteY0" fmla="*/ 0 h 6858000"/>
              <a:gd name="connsiteX1" fmla="*/ 5860200 w 6098242"/>
              <a:gd name="connsiteY1" fmla="*/ 0 h 6858000"/>
              <a:gd name="connsiteX2" fmla="*/ 5860200 w 6098242"/>
              <a:gd name="connsiteY2" fmla="*/ 712800 h 6858000"/>
              <a:gd name="connsiteX3" fmla="*/ 6098242 w 6098242"/>
              <a:gd name="connsiteY3" fmla="*/ 712800 h 6858000"/>
              <a:gd name="connsiteX4" fmla="*/ 6098242 w 6098242"/>
              <a:gd name="connsiteY4" fmla="*/ 6858000 h 6858000"/>
              <a:gd name="connsiteX5" fmla="*/ 0 w 6098242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8242" h="6858000">
                <a:moveTo>
                  <a:pt x="0" y="0"/>
                </a:moveTo>
                <a:lnTo>
                  <a:pt x="5860200" y="0"/>
                </a:lnTo>
                <a:lnTo>
                  <a:pt x="5860200" y="712800"/>
                </a:lnTo>
                <a:lnTo>
                  <a:pt x="6098242" y="712800"/>
                </a:lnTo>
                <a:lnTo>
                  <a:pt x="6098242" y="6858000"/>
                </a:lnTo>
                <a:lnTo>
                  <a:pt x="0" y="6858000"/>
                </a:lnTo>
                <a:close/>
              </a:path>
            </a:pathLst>
          </a:custGeom>
          <a:noFill/>
        </p:spPr>
        <p:txBody>
          <a:bodyPr wrap="square" lIns="612000" anchor="ctr" anchorCtr="0">
            <a:noAutofit/>
          </a:bodyPr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7" name="Tijdelijke aanduiding voor datum 1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9" name="Tijdelijke aanduiding voor dianumm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CC44ED47-A238-2D42-9C79-E60FB982066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34" t="19074" r="44934"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94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4999" y="2636837"/>
            <a:ext cx="5003801" cy="1584325"/>
          </a:xfrm>
        </p:spPr>
        <p:txBody>
          <a:bodyPr anchor="b"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4999" y="4221162"/>
            <a:ext cx="5003801" cy="2000251"/>
          </a:xfrm>
        </p:spPr>
        <p:txBody>
          <a:bodyPr tIns="90000" rIns="100800"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634999" y="1171575"/>
            <a:ext cx="5003801" cy="1463674"/>
          </a:xfrm>
        </p:spPr>
        <p:txBody>
          <a:bodyPr rIns="0" anchor="b" anchorCtr="0">
            <a:normAutofit/>
          </a:bodyPr>
          <a:lstStyle>
            <a:lvl1pPr marL="0" indent="0" algn="r">
              <a:buNone/>
              <a:defRPr sz="9600" b="1" i="0">
                <a:solidFill>
                  <a:schemeClr val="bg1"/>
                </a:solidFill>
              </a:defRPr>
            </a:lvl1pPr>
            <a:lvl2pPr marL="313200" indent="0" algn="r">
              <a:buNone/>
              <a:defRPr/>
            </a:lvl2pPr>
            <a:lvl3pPr marL="630000" indent="0" algn="r">
              <a:buNone/>
              <a:defRPr/>
            </a:lvl3pPr>
            <a:lvl4pPr marL="943200" indent="0" algn="r">
              <a:buNone/>
              <a:defRPr/>
            </a:lvl4pPr>
            <a:lvl5pPr marL="1260000" indent="0" algn="r">
              <a:buNone/>
              <a:defRPr/>
            </a:lvl5pPr>
          </a:lstStyle>
          <a:p>
            <a:pPr lvl="0"/>
            <a:r>
              <a:rPr lang="nl-NL" dirty="0"/>
              <a:t>#</a:t>
            </a:r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5FCF7695-4593-1943-B84E-F8C54CACBE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34" t="19074" r="44934"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6883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61" userDrawn="1">
          <p15:clr>
            <a:srgbClr val="FBAE40"/>
          </p15:clr>
        </p15:guide>
        <p15:guide id="2" orient="horz" pos="2659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image" Target="../media/image1.png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50.xml"/><Relationship Id="rId18" Type="http://schemas.openxmlformats.org/officeDocument/2006/relationships/slideLayout" Target="../slideLayouts/slideLayout55.xml"/><Relationship Id="rId26" Type="http://schemas.openxmlformats.org/officeDocument/2006/relationships/slideLayout" Target="../slideLayouts/slideLayout63.xml"/><Relationship Id="rId39" Type="http://schemas.openxmlformats.org/officeDocument/2006/relationships/image" Target="../media/image1.png"/><Relationship Id="rId21" Type="http://schemas.openxmlformats.org/officeDocument/2006/relationships/slideLayout" Target="../slideLayouts/slideLayout58.xml"/><Relationship Id="rId34" Type="http://schemas.openxmlformats.org/officeDocument/2006/relationships/slideLayout" Target="../slideLayouts/slideLayout71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17" Type="http://schemas.openxmlformats.org/officeDocument/2006/relationships/slideLayout" Target="../slideLayouts/slideLayout54.xml"/><Relationship Id="rId25" Type="http://schemas.openxmlformats.org/officeDocument/2006/relationships/slideLayout" Target="../slideLayouts/slideLayout62.xml"/><Relationship Id="rId33" Type="http://schemas.openxmlformats.org/officeDocument/2006/relationships/slideLayout" Target="../slideLayouts/slideLayout70.xml"/><Relationship Id="rId38" Type="http://schemas.openxmlformats.org/officeDocument/2006/relationships/theme" Target="../theme/theme2.xml"/><Relationship Id="rId2" Type="http://schemas.openxmlformats.org/officeDocument/2006/relationships/slideLayout" Target="../slideLayouts/slideLayout39.xml"/><Relationship Id="rId16" Type="http://schemas.openxmlformats.org/officeDocument/2006/relationships/slideLayout" Target="../slideLayouts/slideLayout53.xml"/><Relationship Id="rId20" Type="http://schemas.openxmlformats.org/officeDocument/2006/relationships/slideLayout" Target="../slideLayouts/slideLayout57.xml"/><Relationship Id="rId29" Type="http://schemas.openxmlformats.org/officeDocument/2006/relationships/slideLayout" Target="../slideLayouts/slideLayout66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24" Type="http://schemas.openxmlformats.org/officeDocument/2006/relationships/slideLayout" Target="../slideLayouts/slideLayout61.xml"/><Relationship Id="rId32" Type="http://schemas.openxmlformats.org/officeDocument/2006/relationships/slideLayout" Target="../slideLayouts/slideLayout69.xml"/><Relationship Id="rId37" Type="http://schemas.openxmlformats.org/officeDocument/2006/relationships/slideLayout" Target="../slideLayouts/slideLayout74.xml"/><Relationship Id="rId5" Type="http://schemas.openxmlformats.org/officeDocument/2006/relationships/slideLayout" Target="../slideLayouts/slideLayout42.xml"/><Relationship Id="rId15" Type="http://schemas.openxmlformats.org/officeDocument/2006/relationships/slideLayout" Target="../slideLayouts/slideLayout52.xml"/><Relationship Id="rId23" Type="http://schemas.openxmlformats.org/officeDocument/2006/relationships/slideLayout" Target="../slideLayouts/slideLayout60.xml"/><Relationship Id="rId28" Type="http://schemas.openxmlformats.org/officeDocument/2006/relationships/slideLayout" Target="../slideLayouts/slideLayout65.xml"/><Relationship Id="rId36" Type="http://schemas.openxmlformats.org/officeDocument/2006/relationships/slideLayout" Target="../slideLayouts/slideLayout73.xml"/><Relationship Id="rId10" Type="http://schemas.openxmlformats.org/officeDocument/2006/relationships/slideLayout" Target="../slideLayouts/slideLayout47.xml"/><Relationship Id="rId19" Type="http://schemas.openxmlformats.org/officeDocument/2006/relationships/slideLayout" Target="../slideLayouts/slideLayout56.xml"/><Relationship Id="rId31" Type="http://schemas.openxmlformats.org/officeDocument/2006/relationships/slideLayout" Target="../slideLayouts/slideLayout68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slideLayout" Target="../slideLayouts/slideLayout51.xml"/><Relationship Id="rId22" Type="http://schemas.openxmlformats.org/officeDocument/2006/relationships/slideLayout" Target="../slideLayouts/slideLayout59.xml"/><Relationship Id="rId27" Type="http://schemas.openxmlformats.org/officeDocument/2006/relationships/slideLayout" Target="../slideLayouts/slideLayout64.xml"/><Relationship Id="rId30" Type="http://schemas.openxmlformats.org/officeDocument/2006/relationships/slideLayout" Target="../slideLayouts/slideLayout67.xml"/><Relationship Id="rId35" Type="http://schemas.openxmlformats.org/officeDocument/2006/relationships/slideLayout" Target="../slideLayouts/slideLayout72.xml"/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35000" y="1052513"/>
            <a:ext cx="10923588" cy="94804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5000" y="2289485"/>
            <a:ext cx="10923588" cy="3931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  <a:p>
            <a:pPr lvl="5"/>
            <a:r>
              <a:rPr lang="nl-NL" dirty="0"/>
              <a:t>Zesde niveau</a:t>
            </a:r>
          </a:p>
          <a:p>
            <a:pPr lvl="6"/>
            <a:r>
              <a:rPr lang="nl-NL" dirty="0"/>
              <a:t>Zevende niveau</a:t>
            </a:r>
          </a:p>
          <a:p>
            <a:pPr lvl="7"/>
            <a:r>
              <a:rPr lang="nl-NL" dirty="0"/>
              <a:t>Achtste niveau</a:t>
            </a:r>
          </a:p>
          <a:p>
            <a:pPr lvl="8"/>
            <a:r>
              <a:rPr lang="nl-NL" dirty="0"/>
              <a:t>Negende niveau</a:t>
            </a:r>
          </a:p>
          <a:p>
            <a:pPr lvl="8"/>
            <a:endParaRPr lang="nl-NL" dirty="0"/>
          </a:p>
        </p:txBody>
      </p:sp>
      <p:sp>
        <p:nvSpPr>
          <p:cNvPr id="11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</p:spPr>
        <p:txBody>
          <a:bodyPr vert="horz" lIns="91440" tIns="0" rIns="91440" bIns="45720" rtlCol="0" anchor="t" anchorCtr="0"/>
          <a:lstStyle>
            <a:lvl1pPr algn="l">
              <a:defRPr sz="10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4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5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199" y="6221413"/>
            <a:ext cx="5005389" cy="322075"/>
          </a:xfrm>
          <a:prstGeom prst="rect">
            <a:avLst/>
          </a:prstGeom>
        </p:spPr>
        <p:txBody>
          <a:bodyPr vert="horz" lIns="91440" tIns="45720" rIns="0" bIns="45720" rtlCol="0" anchor="b" anchorCtr="0"/>
          <a:lstStyle>
            <a:lvl1pPr algn="r">
              <a:defRPr sz="10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994C5400-D7ED-1E44-BA9E-5361256F8F1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34" t="19074" r="44934"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85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650" r:id="rId2"/>
    <p:sldLayoutId id="2147483725" r:id="rId3"/>
    <p:sldLayoutId id="2147483719" r:id="rId4"/>
    <p:sldLayoutId id="2147483726" r:id="rId5"/>
    <p:sldLayoutId id="2147483666" r:id="rId6"/>
    <p:sldLayoutId id="2147483690" r:id="rId7"/>
    <p:sldLayoutId id="2147483728" r:id="rId8"/>
    <p:sldLayoutId id="2147483651" r:id="rId9"/>
    <p:sldLayoutId id="2147483652" r:id="rId10"/>
    <p:sldLayoutId id="2147483653" r:id="rId11"/>
    <p:sldLayoutId id="2147483654" r:id="rId12"/>
    <p:sldLayoutId id="2147483655" r:id="rId13"/>
    <p:sldLayoutId id="2147483656" r:id="rId14"/>
    <p:sldLayoutId id="2147483689" r:id="rId15"/>
    <p:sldLayoutId id="2147483712" r:id="rId16"/>
    <p:sldLayoutId id="2147483711" r:id="rId17"/>
    <p:sldLayoutId id="2147483675" r:id="rId18"/>
    <p:sldLayoutId id="2147483657" r:id="rId19"/>
    <p:sldLayoutId id="2147483691" r:id="rId20"/>
    <p:sldLayoutId id="2147483729" r:id="rId21"/>
    <p:sldLayoutId id="2147483739" r:id="rId22"/>
    <p:sldLayoutId id="2147483740" r:id="rId23"/>
    <p:sldLayoutId id="2147483718" r:id="rId24"/>
    <p:sldLayoutId id="2147483717" r:id="rId25"/>
    <p:sldLayoutId id="2147483714" r:id="rId26"/>
    <p:sldLayoutId id="2147483713" r:id="rId27"/>
    <p:sldLayoutId id="2147483716" r:id="rId28"/>
    <p:sldLayoutId id="2147483715" r:id="rId29"/>
    <p:sldLayoutId id="2147483707" r:id="rId30"/>
    <p:sldLayoutId id="2147483667" r:id="rId31"/>
    <p:sldLayoutId id="2147483702" r:id="rId32"/>
    <p:sldLayoutId id="2147483721" r:id="rId33"/>
    <p:sldLayoutId id="2147483700" r:id="rId34"/>
    <p:sldLayoutId id="2147483692" r:id="rId35"/>
    <p:sldLayoutId id="2147483722" r:id="rId36"/>
    <p:sldLayoutId id="2147483723" r:id="rId37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16800" indent="-316800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SzPct val="80000"/>
        <a:buFont typeface="Verdana" panose="020B0604030504040204" pitchFamily="34" charset="0"/>
        <a:buChar char="›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0000" indent="-3168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46800" indent="-3168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3168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76800" indent="-316800" algn="l" defTabSz="914400" rtl="0" eaLnBrk="1" latinLnBrk="0" hangingPunct="1">
        <a:lnSpc>
          <a:spcPct val="90000"/>
        </a:lnSpc>
        <a:spcBef>
          <a:spcPts val="600"/>
        </a:spcBef>
        <a:buFont typeface="Verdana" panose="020B0604030504040204" pitchFamily="34" charset="0"/>
        <a:buChar char="–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890000" indent="-3168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6pPr>
      <a:lvl7pPr marL="72000" indent="-72000" algn="l" defTabSz="914400" rtl="0" eaLnBrk="1" latinLnBrk="0" hangingPunct="1">
        <a:lnSpc>
          <a:spcPct val="90000"/>
        </a:lnSpc>
        <a:spcBef>
          <a:spcPts val="600"/>
        </a:spcBef>
        <a:buSzPct val="25000"/>
        <a:buFont typeface="Verdana" panose="020B0604030504040204" pitchFamily="34" charset="0"/>
        <a:buChar char=" "/>
        <a:defRPr sz="1200" b="1" i="0" kern="1200">
          <a:solidFill>
            <a:schemeClr val="tx2"/>
          </a:solidFill>
          <a:latin typeface="+mn-lt"/>
          <a:ea typeface="+mn-ea"/>
          <a:cs typeface="+mn-cs"/>
        </a:defRPr>
      </a:lvl7pPr>
      <a:lvl8pPr marL="72000" indent="-72000" algn="l" defTabSz="914400" rtl="0" eaLnBrk="1" latinLnBrk="0" hangingPunct="1">
        <a:lnSpc>
          <a:spcPct val="90000"/>
        </a:lnSpc>
        <a:spcBef>
          <a:spcPts val="600"/>
        </a:spcBef>
        <a:buSzPct val="25000"/>
        <a:buFont typeface="Verdana" panose="020B0604030504040204" pitchFamily="34" charset="0"/>
        <a:buChar char=" "/>
        <a:defRPr sz="1200" i="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16000" indent="-1440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Verdana" panose="020B0604030504040204" pitchFamily="34" charset="0"/>
        <a:buChar char="–"/>
        <a:defRPr sz="1200" i="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7281" userDrawn="1">
          <p15:clr>
            <a:srgbClr val="F26B43"/>
          </p15:clr>
        </p15:guide>
        <p15:guide id="8" orient="horz" pos="3919" userDrawn="1">
          <p15:clr>
            <a:srgbClr val="F26B43"/>
          </p15:clr>
        </p15:guide>
        <p15:guide id="9" pos="3840" userDrawn="1">
          <p15:clr>
            <a:srgbClr val="F26B43"/>
          </p15:clr>
        </p15:guide>
        <p15:guide id="10" orient="horz" pos="2159" userDrawn="1">
          <p15:clr>
            <a:srgbClr val="F26B43"/>
          </p15:clr>
        </p15:guide>
        <p15:guide id="11" pos="400" userDrawn="1">
          <p15:clr>
            <a:srgbClr val="F26B43"/>
          </p15:clr>
        </p15:guide>
        <p15:guide id="12" pos="4128" userDrawn="1">
          <p15:clr>
            <a:srgbClr val="F26B43"/>
          </p15:clr>
        </p15:guide>
        <p15:guide id="13" pos="3552" userDrawn="1">
          <p15:clr>
            <a:srgbClr val="F26B43"/>
          </p15:clr>
        </p15:guide>
        <p15:guide id="14" orient="horz" pos="1275" userDrawn="1">
          <p15:clr>
            <a:srgbClr val="F26B43"/>
          </p15:clr>
        </p15:guide>
        <p15:guide id="15" orient="horz" pos="1434" userDrawn="1">
          <p15:clr>
            <a:srgbClr val="F26B43"/>
          </p15:clr>
        </p15:guide>
        <p15:guide id="16" pos="461" userDrawn="1">
          <p15:clr>
            <a:srgbClr val="F26B43"/>
          </p15:clr>
        </p15:guide>
        <p15:guide id="17" orient="horz" pos="663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35000" y="1052513"/>
            <a:ext cx="10923588" cy="94804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5000" y="2289485"/>
            <a:ext cx="10923588" cy="3931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Tekststijl van het model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  <a:p>
            <a:pPr lvl="5"/>
            <a:r>
              <a:rPr lang="nl-NL" dirty="0"/>
              <a:t>Zesde niveau</a:t>
            </a:r>
          </a:p>
          <a:p>
            <a:pPr lvl="6"/>
            <a:r>
              <a:rPr lang="nl-NL" dirty="0"/>
              <a:t>Zevende niveau</a:t>
            </a:r>
          </a:p>
          <a:p>
            <a:pPr lvl="7"/>
            <a:r>
              <a:rPr lang="nl-NL" dirty="0"/>
              <a:t>Achtste niveau</a:t>
            </a:r>
          </a:p>
          <a:p>
            <a:pPr lvl="8"/>
            <a:r>
              <a:rPr lang="nl-NL" dirty="0"/>
              <a:t>Negende niveau</a:t>
            </a:r>
          </a:p>
          <a:p>
            <a:pPr lvl="8"/>
            <a:endParaRPr lang="nl-NL" dirty="0"/>
          </a:p>
        </p:txBody>
      </p:sp>
      <p:sp>
        <p:nvSpPr>
          <p:cNvPr id="11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35000" y="6543488"/>
            <a:ext cx="5003800" cy="264272"/>
          </a:xfrm>
          <a:prstGeom prst="rect">
            <a:avLst/>
          </a:prstGeom>
        </p:spPr>
        <p:txBody>
          <a:bodyPr vert="horz" lIns="91440" tIns="0" rIns="91440" bIns="45720" rtlCol="0" anchor="t" anchorCtr="0"/>
          <a:lstStyle>
            <a:lvl1pPr algn="l">
              <a:defRPr sz="10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4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35000" y="6221413"/>
            <a:ext cx="5003800" cy="32207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5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199" y="6221413"/>
            <a:ext cx="5005389" cy="322075"/>
          </a:xfrm>
          <a:prstGeom prst="rect">
            <a:avLst/>
          </a:prstGeom>
        </p:spPr>
        <p:txBody>
          <a:bodyPr vert="horz" lIns="91440" tIns="45720" rIns="0" bIns="45720" rtlCol="0" anchor="b" anchorCtr="0"/>
          <a:lstStyle>
            <a:lvl1pPr algn="r">
              <a:defRPr sz="105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0A0A6AF-03C5-477E-939A-E28F7E7F05EA}" type="slidenum">
              <a:rPr lang="nl-NL" smtClean="0"/>
              <a:pPr/>
              <a:t>‹nr.›</a:t>
            </a:fld>
            <a:endParaRPr lang="nl-NL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994C5400-D7ED-1E44-BA9E-5361256F8F1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34" t="19074" r="44934"/>
          <a:stretch/>
        </p:blipFill>
        <p:spPr>
          <a:xfrm>
            <a:off x="5638800" y="1075"/>
            <a:ext cx="914400" cy="100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505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  <p:sldLayoutId id="2147483755" r:id="rId14"/>
    <p:sldLayoutId id="2147483756" r:id="rId15"/>
    <p:sldLayoutId id="2147483757" r:id="rId16"/>
    <p:sldLayoutId id="2147483758" r:id="rId17"/>
    <p:sldLayoutId id="2147483759" r:id="rId18"/>
    <p:sldLayoutId id="2147483760" r:id="rId19"/>
    <p:sldLayoutId id="2147483761" r:id="rId20"/>
    <p:sldLayoutId id="2147483762" r:id="rId21"/>
    <p:sldLayoutId id="2147483763" r:id="rId22"/>
    <p:sldLayoutId id="2147483764" r:id="rId23"/>
    <p:sldLayoutId id="2147483765" r:id="rId24"/>
    <p:sldLayoutId id="2147483766" r:id="rId25"/>
    <p:sldLayoutId id="2147483767" r:id="rId26"/>
    <p:sldLayoutId id="2147483768" r:id="rId27"/>
    <p:sldLayoutId id="2147483769" r:id="rId28"/>
    <p:sldLayoutId id="2147483770" r:id="rId29"/>
    <p:sldLayoutId id="2147483771" r:id="rId30"/>
    <p:sldLayoutId id="2147483772" r:id="rId31"/>
    <p:sldLayoutId id="2147483773" r:id="rId32"/>
    <p:sldLayoutId id="2147483774" r:id="rId33"/>
    <p:sldLayoutId id="2147483775" r:id="rId34"/>
    <p:sldLayoutId id="2147483776" r:id="rId35"/>
    <p:sldLayoutId id="2147483777" r:id="rId36"/>
    <p:sldLayoutId id="2147483778" r:id="rId37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16800" indent="-316800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SzPct val="80000"/>
        <a:buFont typeface="Verdana" panose="020B0604030504040204" pitchFamily="34" charset="0"/>
        <a:buChar char="›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0000" indent="-3168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46800" indent="-316800" algn="l" defTabSz="914400" rtl="0" eaLnBrk="1" latinLnBrk="0" hangingPunct="1">
        <a:lnSpc>
          <a:spcPct val="90000"/>
        </a:lnSpc>
        <a:spcBef>
          <a:spcPts val="800"/>
        </a:spcBef>
        <a:buClr>
          <a:schemeClr val="tx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3168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76800" indent="-316800" algn="l" defTabSz="914400" rtl="0" eaLnBrk="1" latinLnBrk="0" hangingPunct="1">
        <a:lnSpc>
          <a:spcPct val="90000"/>
        </a:lnSpc>
        <a:spcBef>
          <a:spcPts val="600"/>
        </a:spcBef>
        <a:buFont typeface="Verdana" panose="020B0604030504040204" pitchFamily="34" charset="0"/>
        <a:buChar char="–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890000" indent="-31680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6pPr>
      <a:lvl7pPr marL="72000" indent="-72000" algn="l" defTabSz="914400" rtl="0" eaLnBrk="1" latinLnBrk="0" hangingPunct="1">
        <a:lnSpc>
          <a:spcPct val="90000"/>
        </a:lnSpc>
        <a:spcBef>
          <a:spcPts val="600"/>
        </a:spcBef>
        <a:buSzPct val="25000"/>
        <a:buFont typeface="Verdana" panose="020B0604030504040204" pitchFamily="34" charset="0"/>
        <a:buChar char=" "/>
        <a:defRPr sz="1200" b="1" i="0" kern="1200">
          <a:solidFill>
            <a:schemeClr val="tx2"/>
          </a:solidFill>
          <a:latin typeface="+mn-lt"/>
          <a:ea typeface="+mn-ea"/>
          <a:cs typeface="+mn-cs"/>
        </a:defRPr>
      </a:lvl7pPr>
      <a:lvl8pPr marL="72000" indent="-72000" algn="l" defTabSz="914400" rtl="0" eaLnBrk="1" latinLnBrk="0" hangingPunct="1">
        <a:lnSpc>
          <a:spcPct val="90000"/>
        </a:lnSpc>
        <a:spcBef>
          <a:spcPts val="600"/>
        </a:spcBef>
        <a:buSzPct val="25000"/>
        <a:buFont typeface="Verdana" panose="020B0604030504040204" pitchFamily="34" charset="0"/>
        <a:buChar char=" "/>
        <a:defRPr sz="1200" i="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16000" indent="-1440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Verdana" panose="020B0604030504040204" pitchFamily="34" charset="0"/>
        <a:buChar char="–"/>
        <a:defRPr sz="1200" i="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7281">
          <p15:clr>
            <a:srgbClr val="F26B43"/>
          </p15:clr>
        </p15:guide>
        <p15:guide id="8" orient="horz" pos="3919">
          <p15:clr>
            <a:srgbClr val="F26B43"/>
          </p15:clr>
        </p15:guide>
        <p15:guide id="9" pos="3840">
          <p15:clr>
            <a:srgbClr val="F26B43"/>
          </p15:clr>
        </p15:guide>
        <p15:guide id="10" orient="horz" pos="2159">
          <p15:clr>
            <a:srgbClr val="F26B43"/>
          </p15:clr>
        </p15:guide>
        <p15:guide id="11" pos="400">
          <p15:clr>
            <a:srgbClr val="F26B43"/>
          </p15:clr>
        </p15:guide>
        <p15:guide id="12" pos="4128">
          <p15:clr>
            <a:srgbClr val="F26B43"/>
          </p15:clr>
        </p15:guide>
        <p15:guide id="13" pos="3552">
          <p15:clr>
            <a:srgbClr val="F26B43"/>
          </p15:clr>
        </p15:guide>
        <p15:guide id="14" orient="horz" pos="1275">
          <p15:clr>
            <a:srgbClr val="F26B43"/>
          </p15:clr>
        </p15:guide>
        <p15:guide id="15" orient="horz" pos="1434">
          <p15:clr>
            <a:srgbClr val="F26B43"/>
          </p15:clr>
        </p15:guide>
        <p15:guide id="16" pos="461">
          <p15:clr>
            <a:srgbClr val="F26B43"/>
          </p15:clr>
        </p15:guide>
        <p15:guide id="17" orient="horz" pos="66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Cooperation common </a:t>
            </a:r>
            <a:r>
              <a:rPr lang="nl-NL" dirty="0" err="1"/>
              <a:t>use</a:t>
            </a:r>
            <a:r>
              <a:rPr lang="nl-NL" dirty="0"/>
              <a:t> of data ERA / MS / sector</a:t>
            </a:r>
          </a:p>
        </p:txBody>
      </p:sp>
      <p:sp>
        <p:nvSpPr>
          <p:cNvPr id="6" name="Ondertitel 5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l-NL" i="1" dirty="0"/>
              <a:t>ERA workshop data </a:t>
            </a:r>
            <a:r>
              <a:rPr lang="nl-NL" i="1" dirty="0" err="1"/>
              <a:t>interoperability</a:t>
            </a:r>
            <a:endParaRPr lang="nl-NL" i="1" dirty="0"/>
          </a:p>
          <a:p>
            <a:r>
              <a:rPr lang="nl-NL" i="1" dirty="0"/>
              <a:t>Hinne Groot</a:t>
            </a:r>
          </a:p>
          <a:p>
            <a:r>
              <a:rPr lang="nl-NL" i="1" dirty="0"/>
              <a:t>ERA MB sponsor ICT / data </a:t>
            </a:r>
            <a:r>
              <a:rPr lang="nl-NL" i="1" dirty="0" err="1"/>
              <a:t>strategy</a:t>
            </a:r>
            <a:endParaRPr lang="nl-NL" i="1" dirty="0"/>
          </a:p>
          <a:p>
            <a:r>
              <a:rPr lang="nl-NL" i="1" dirty="0"/>
              <a:t>21 September 2022 </a:t>
            </a:r>
          </a:p>
        </p:txBody>
      </p:sp>
    </p:spTree>
    <p:extLst>
      <p:ext uri="{BB962C8B-B14F-4D97-AF65-F5344CB8AC3E}">
        <p14:creationId xmlns:p14="http://schemas.microsoft.com/office/powerpoint/2010/main" val="3747111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945A9D13-D091-4CEF-BE01-4483EFEC8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Why</a:t>
            </a:r>
            <a:r>
              <a:rPr lang="nl-NL" dirty="0"/>
              <a:t>? </a:t>
            </a:r>
            <a:r>
              <a:rPr lang="nl-NL" dirty="0" err="1"/>
              <a:t>Political</a:t>
            </a:r>
            <a:r>
              <a:rPr lang="nl-NL" dirty="0"/>
              <a:t> agenda:</a:t>
            </a:r>
          </a:p>
          <a:p>
            <a:pPr lvl="1"/>
            <a:r>
              <a:rPr lang="nl-NL" dirty="0"/>
              <a:t>Rotterdam (2016), Vienna (2018), Berlin (2020) </a:t>
            </a:r>
            <a:r>
              <a:rPr lang="nl-NL" dirty="0" err="1"/>
              <a:t>declarations</a:t>
            </a:r>
            <a:r>
              <a:rPr lang="nl-NL" dirty="0"/>
              <a:t> on development of rail </a:t>
            </a:r>
            <a:r>
              <a:rPr lang="nl-NL" dirty="0" err="1"/>
              <a:t>freight</a:t>
            </a:r>
            <a:r>
              <a:rPr lang="nl-NL" dirty="0"/>
              <a:t> corridors;</a:t>
            </a:r>
          </a:p>
          <a:p>
            <a:pPr lvl="1"/>
            <a:r>
              <a:rPr lang="nl-NL" dirty="0" err="1"/>
              <a:t>Ministerial</a:t>
            </a:r>
            <a:r>
              <a:rPr lang="nl-NL" dirty="0"/>
              <a:t> </a:t>
            </a:r>
            <a:r>
              <a:rPr lang="nl-NL" dirty="0" err="1"/>
              <a:t>declaration</a:t>
            </a:r>
            <a:r>
              <a:rPr lang="nl-NL" dirty="0"/>
              <a:t> on </a:t>
            </a:r>
            <a:r>
              <a:rPr lang="nl-NL" dirty="0" err="1"/>
              <a:t>developing</a:t>
            </a:r>
            <a:r>
              <a:rPr lang="nl-NL" dirty="0"/>
              <a:t> </a:t>
            </a:r>
            <a:r>
              <a:rPr lang="nl-NL" dirty="0" err="1"/>
              <a:t>international</a:t>
            </a:r>
            <a:r>
              <a:rPr lang="nl-NL" dirty="0"/>
              <a:t> rail passenger transport (2020);</a:t>
            </a:r>
          </a:p>
          <a:p>
            <a:pPr lvl="1"/>
            <a:r>
              <a:rPr lang="nl-NL" dirty="0"/>
              <a:t>EU council </a:t>
            </a:r>
            <a:r>
              <a:rPr lang="nl-NL" dirty="0" err="1"/>
              <a:t>conclusions</a:t>
            </a:r>
            <a:r>
              <a:rPr lang="nl-NL" dirty="0"/>
              <a:t> on </a:t>
            </a:r>
            <a:r>
              <a:rPr lang="nl-NL" dirty="0" err="1"/>
              <a:t>railways</a:t>
            </a:r>
            <a:r>
              <a:rPr lang="nl-NL" dirty="0"/>
              <a:t> (2020)</a:t>
            </a:r>
          </a:p>
          <a:p>
            <a:r>
              <a:rPr lang="nl-NL" dirty="0"/>
              <a:t>How? Benefits data </a:t>
            </a:r>
            <a:r>
              <a:rPr lang="nl-NL" dirty="0" err="1"/>
              <a:t>interoperability</a:t>
            </a:r>
            <a:r>
              <a:rPr lang="nl-NL" dirty="0"/>
              <a:t>:</a:t>
            </a:r>
          </a:p>
          <a:p>
            <a:pPr lvl="1"/>
            <a:r>
              <a:rPr lang="nl-NL" dirty="0" err="1"/>
              <a:t>Administrative</a:t>
            </a:r>
            <a:r>
              <a:rPr lang="nl-NL" dirty="0"/>
              <a:t> </a:t>
            </a:r>
            <a:r>
              <a:rPr lang="nl-NL" dirty="0" err="1"/>
              <a:t>savings</a:t>
            </a:r>
            <a:r>
              <a:rPr lang="nl-NL" dirty="0"/>
              <a:t>;</a:t>
            </a:r>
          </a:p>
          <a:p>
            <a:pPr lvl="1"/>
            <a:r>
              <a:rPr lang="nl-NL" dirty="0" err="1"/>
              <a:t>Improving</a:t>
            </a:r>
            <a:r>
              <a:rPr lang="nl-NL" dirty="0"/>
              <a:t> </a:t>
            </a:r>
            <a:r>
              <a:rPr lang="nl-NL" dirty="0" err="1"/>
              <a:t>quality</a:t>
            </a:r>
            <a:r>
              <a:rPr lang="nl-NL" dirty="0"/>
              <a:t> of rail services. </a:t>
            </a:r>
            <a:r>
              <a:rPr lang="nl-NL" dirty="0" err="1"/>
              <a:t>Examples</a:t>
            </a:r>
            <a:r>
              <a:rPr lang="nl-NL" dirty="0"/>
              <a:t>: rail </a:t>
            </a:r>
            <a:r>
              <a:rPr lang="nl-NL" dirty="0" err="1"/>
              <a:t>ticketing</a:t>
            </a:r>
            <a:r>
              <a:rPr lang="nl-NL" dirty="0"/>
              <a:t>, Rail </a:t>
            </a:r>
            <a:r>
              <a:rPr lang="nl-NL" dirty="0" err="1"/>
              <a:t>Collaborative</a:t>
            </a:r>
            <a:r>
              <a:rPr lang="nl-NL" dirty="0"/>
              <a:t> </a:t>
            </a:r>
            <a:r>
              <a:rPr lang="nl-NL" dirty="0" err="1"/>
              <a:t>Decesion</a:t>
            </a:r>
            <a:r>
              <a:rPr lang="nl-NL" dirty="0"/>
              <a:t> Making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0793701-F55D-4195-A1A4-70931D077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err="1"/>
              <a:t>Digitalization</a:t>
            </a:r>
            <a:r>
              <a:rPr lang="nl-NL" dirty="0"/>
              <a:t> context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B76BEF1-A32B-4374-9A89-5268410C8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21 September 2022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36913B2-397B-4216-9E34-4964A78CA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FBEC5BA-D71C-4877-B2F0-A81D69C32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10291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945A9D13-D091-4CEF-BE01-4483EFEC8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Rail sector </a:t>
            </a:r>
            <a:r>
              <a:rPr lang="nl-NL" dirty="0" err="1"/>
              <a:t>and</a:t>
            </a:r>
            <a:r>
              <a:rPr lang="nl-NL" dirty="0"/>
              <a:t> ERA / MS-NSA / </a:t>
            </a:r>
            <a:r>
              <a:rPr lang="nl-NL" dirty="0" err="1"/>
              <a:t>can</a:t>
            </a:r>
            <a:r>
              <a:rPr lang="nl-NL" dirty="0"/>
              <a:t> make </a:t>
            </a:r>
            <a:r>
              <a:rPr lang="nl-NL" dirty="0" err="1"/>
              <a:t>use</a:t>
            </a:r>
            <a:r>
              <a:rPr lang="nl-NL" dirty="0"/>
              <a:t> of </a:t>
            </a:r>
            <a:r>
              <a:rPr lang="nl-NL" dirty="0" err="1"/>
              <a:t>same</a:t>
            </a:r>
            <a:r>
              <a:rPr lang="nl-NL" dirty="0"/>
              <a:t> data sources;</a:t>
            </a:r>
          </a:p>
          <a:p>
            <a:r>
              <a:rPr lang="nl-NL" dirty="0" err="1"/>
              <a:t>Standardization</a:t>
            </a:r>
            <a:r>
              <a:rPr lang="nl-NL" dirty="0"/>
              <a:t> of </a:t>
            </a:r>
            <a:r>
              <a:rPr lang="nl-NL" dirty="0" err="1"/>
              <a:t>terms</a:t>
            </a:r>
            <a:r>
              <a:rPr lang="nl-NL" dirty="0"/>
              <a:t>;</a:t>
            </a:r>
          </a:p>
          <a:p>
            <a:r>
              <a:rPr lang="nl-NL" dirty="0"/>
              <a:t>Rules / </a:t>
            </a:r>
            <a:r>
              <a:rPr lang="nl-NL" dirty="0" err="1"/>
              <a:t>agreements</a:t>
            </a:r>
            <a:r>
              <a:rPr lang="nl-NL" dirty="0"/>
              <a:t> on access </a:t>
            </a:r>
            <a:r>
              <a:rPr lang="nl-NL" dirty="0" err="1"/>
              <a:t>to</a:t>
            </a:r>
            <a:r>
              <a:rPr lang="nl-NL" dirty="0"/>
              <a:t> data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0793701-F55D-4195-A1A4-70931D077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What</a:t>
            </a:r>
            <a:r>
              <a:rPr lang="nl-NL" dirty="0"/>
              <a:t>?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B76BEF1-A32B-4374-9A89-5268410C8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21 September 2022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36913B2-397B-4216-9E34-4964A78CA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FBEC5BA-D71C-4877-B2F0-A81D69C32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73402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945A9D13-D091-4CEF-BE01-4483EFEC86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Accelarate</a:t>
            </a:r>
            <a:r>
              <a:rPr lang="nl-NL" dirty="0"/>
              <a:t> (</a:t>
            </a:r>
            <a:r>
              <a:rPr lang="nl-NL" dirty="0" err="1"/>
              <a:t>application</a:t>
            </a:r>
            <a:r>
              <a:rPr lang="nl-NL" dirty="0"/>
              <a:t> of) pilots </a:t>
            </a:r>
            <a:r>
              <a:rPr lang="nl-NL" dirty="0" err="1"/>
              <a:t>between</a:t>
            </a:r>
            <a:r>
              <a:rPr lang="nl-NL" dirty="0"/>
              <a:t> ERA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NSA’s</a:t>
            </a:r>
            <a:r>
              <a:rPr lang="nl-NL" dirty="0"/>
              <a:t> / </a:t>
            </a:r>
            <a:r>
              <a:rPr lang="nl-NL" dirty="0" err="1"/>
              <a:t>wider</a:t>
            </a:r>
            <a:r>
              <a:rPr lang="nl-NL" dirty="0"/>
              <a:t> rail sector. E.g. RINF;</a:t>
            </a:r>
          </a:p>
          <a:p>
            <a:r>
              <a:rPr lang="nl-NL" dirty="0"/>
              <a:t>ERA </a:t>
            </a:r>
            <a:r>
              <a:rPr lang="nl-NL" dirty="0" err="1"/>
              <a:t>investigation</a:t>
            </a:r>
            <a:r>
              <a:rPr lang="nl-NL" dirty="0"/>
              <a:t> on </a:t>
            </a:r>
            <a:r>
              <a:rPr lang="nl-NL" dirty="0" err="1"/>
              <a:t>benefical</a:t>
            </a:r>
            <a:r>
              <a:rPr lang="nl-NL" dirty="0"/>
              <a:t> </a:t>
            </a:r>
            <a:r>
              <a:rPr lang="nl-NL" dirty="0" err="1"/>
              <a:t>applications</a:t>
            </a:r>
            <a:r>
              <a:rPr lang="nl-NL" dirty="0"/>
              <a:t>:</a:t>
            </a:r>
          </a:p>
          <a:p>
            <a:pPr lvl="1"/>
            <a:r>
              <a:rPr lang="nl-NL" dirty="0"/>
              <a:t>Rail </a:t>
            </a:r>
            <a:r>
              <a:rPr lang="nl-NL" dirty="0" err="1"/>
              <a:t>ticketing</a:t>
            </a:r>
            <a:r>
              <a:rPr lang="nl-NL" dirty="0"/>
              <a:t>;</a:t>
            </a:r>
          </a:p>
          <a:p>
            <a:pPr lvl="1"/>
            <a:r>
              <a:rPr lang="nl-NL" dirty="0"/>
              <a:t>R-CDM;</a:t>
            </a:r>
          </a:p>
          <a:p>
            <a:pPr lvl="1"/>
            <a:r>
              <a:rPr lang="nl-NL" dirty="0" err="1"/>
              <a:t>Freight</a:t>
            </a:r>
            <a:r>
              <a:rPr lang="nl-NL" dirty="0"/>
              <a:t> wagons monitoring</a:t>
            </a:r>
          </a:p>
          <a:p>
            <a:r>
              <a:rPr lang="nl-NL" dirty="0"/>
              <a:t>ERA </a:t>
            </a:r>
            <a:r>
              <a:rPr lang="nl-NL" dirty="0" err="1"/>
              <a:t>memoradum</a:t>
            </a:r>
            <a:r>
              <a:rPr lang="nl-NL" dirty="0"/>
              <a:t> </a:t>
            </a:r>
            <a:r>
              <a:rPr lang="nl-NL" dirty="0" err="1"/>
              <a:t>with</a:t>
            </a:r>
            <a:r>
              <a:rPr lang="nl-NL" dirty="0"/>
              <a:t> sector </a:t>
            </a:r>
            <a:r>
              <a:rPr lang="nl-NL" dirty="0" err="1"/>
              <a:t>organisations</a:t>
            </a:r>
            <a:r>
              <a:rPr lang="nl-NL" dirty="0"/>
              <a:t> on data </a:t>
            </a:r>
            <a:r>
              <a:rPr lang="nl-NL" dirty="0" err="1"/>
              <a:t>interoperability</a:t>
            </a:r>
            <a:r>
              <a:rPr lang="nl-NL" dirty="0"/>
              <a:t> program;</a:t>
            </a:r>
          </a:p>
          <a:p>
            <a:r>
              <a:rPr lang="nl-NL" dirty="0"/>
              <a:t>EC: </a:t>
            </a:r>
            <a:r>
              <a:rPr lang="nl-NL" dirty="0" err="1"/>
              <a:t>regulatory</a:t>
            </a:r>
            <a:r>
              <a:rPr lang="nl-NL" dirty="0"/>
              <a:t> </a:t>
            </a:r>
            <a:r>
              <a:rPr lang="nl-NL" dirty="0" err="1"/>
              <a:t>framework</a:t>
            </a:r>
            <a:r>
              <a:rPr lang="nl-NL" dirty="0"/>
              <a:t>. </a:t>
            </a:r>
            <a:r>
              <a:rPr lang="nl-NL" dirty="0" err="1"/>
              <a:t>I.a</a:t>
            </a:r>
            <a:r>
              <a:rPr lang="nl-NL" dirty="0"/>
              <a:t>. </a:t>
            </a:r>
            <a:r>
              <a:rPr lang="nl-NL"/>
              <a:t>TAF/TAP, RFC</a:t>
            </a:r>
            <a:endParaRPr lang="nl-NL" dirty="0"/>
          </a:p>
          <a:p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0793701-F55D-4195-A1A4-70931D077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How?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B76BEF1-A32B-4374-9A89-5268410C8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/>
              <a:t>21 </a:t>
            </a:r>
            <a:r>
              <a:rPr lang="nl-NL" dirty="0" err="1"/>
              <a:t>eptemebr</a:t>
            </a:r>
            <a:r>
              <a:rPr lang="nl-NL" dirty="0"/>
              <a:t> 2021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36913B2-397B-4216-9E34-4964A78CA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FBEC5BA-D71C-4877-B2F0-A81D69C32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0A6AF-03C5-477E-939A-E28F7E7F05EA}" type="slidenum">
              <a:rPr lang="nl-NL" smtClean="0"/>
              <a:pPr/>
              <a:t>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9895331"/>
      </p:ext>
    </p:extLst>
  </p:cSld>
  <p:clrMapOvr>
    <a:masterClrMapping/>
  </p:clrMapOvr>
</p:sld>
</file>

<file path=ppt/theme/theme1.xml><?xml version="1.0" encoding="utf-8"?>
<a:theme xmlns:a="http://schemas.openxmlformats.org/drawingml/2006/main" name="IenW Nederlands 16:9">
  <a:themeElements>
    <a:clrScheme name="Rijks Hemelblauw 1">
      <a:dk1>
        <a:srgbClr val="000000"/>
      </a:dk1>
      <a:lt1>
        <a:srgbClr val="FFFFFF"/>
      </a:lt1>
      <a:dk2>
        <a:srgbClr val="017BC6"/>
      </a:dk2>
      <a:lt2>
        <a:srgbClr val="D9EBF6"/>
      </a:lt2>
      <a:accent1>
        <a:srgbClr val="42145F"/>
      </a:accent1>
      <a:accent2>
        <a:srgbClr val="38870D"/>
      </a:accent2>
      <a:accent3>
        <a:srgbClr val="00689A"/>
      </a:accent3>
      <a:accent4>
        <a:srgbClr val="F9E11E"/>
      </a:accent4>
      <a:accent5>
        <a:srgbClr val="275837"/>
      </a:accent5>
      <a:accent6>
        <a:srgbClr val="94700A"/>
      </a:accent6>
      <a:hlink>
        <a:srgbClr val="017BC6"/>
      </a:hlink>
      <a:folHlink>
        <a:srgbClr val="B2D6EE"/>
      </a:folHlink>
    </a:clrScheme>
    <a:fontScheme name="Rijkshuisstij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Paars">
      <a:srgbClr val="42145F"/>
    </a:custClr>
    <a:custClr name="Donkerblauw">
      <a:srgbClr val="01689B"/>
    </a:custClr>
    <a:custClr name="Hemelblauw">
      <a:srgbClr val="007BC7"/>
    </a:custClr>
    <a:custClr name="Violet">
      <a:srgbClr val="A90061"/>
    </a:custClr>
    <a:custClr name="Robijnrood">
      <a:srgbClr val="CA005D"/>
    </a:custClr>
    <a:custClr name="Rood">
      <a:srgbClr val="D52B1E"/>
    </a:custClr>
    <a:custClr name="Donkergroen">
      <a:srgbClr val="275937"/>
    </a:custClr>
    <a:custClr name="Groen">
      <a:srgbClr val="39870C"/>
    </a:custClr>
    <a:custClr name="Mosgroen">
      <a:srgbClr val="777C00"/>
    </a:custClr>
    <a:custClr name="Donkerbruin">
      <a:srgbClr val="673327"/>
    </a:custClr>
    <a:custClr name="Licht Paars">
      <a:srgbClr val="C6B8CF"/>
    </a:custClr>
    <a:custClr name="Licht Donkerblauw">
      <a:srgbClr val="CCE0F1"/>
    </a:custClr>
    <a:custClr name="Licht Hemelblauw">
      <a:srgbClr val="DDEFF8"/>
    </a:custClr>
    <a:custClr name="Licht Violet">
      <a:srgbClr val="E5B2CF"/>
    </a:custClr>
    <a:custClr name="Licht Robijnrood">
      <a:srgbClr val="EFB2CE"/>
    </a:custClr>
    <a:custClr name="Licht Rood">
      <a:srgbClr val="F2BFBB"/>
    </a:custClr>
    <a:custClr name="Licht Donkergroen">
      <a:srgbClr val="BECDC3"/>
    </a:custClr>
    <a:custClr name="Licht Groen">
      <a:srgbClr val="C3DBB6"/>
    </a:custClr>
    <a:custClr name="Licht Mosgroen">
      <a:srgbClr val="D6D7B2"/>
    </a:custClr>
    <a:custClr name="Licht Donkerbruin">
      <a:srgbClr val="D1C1BE"/>
    </a:custClr>
    <a:custClr name="Bruin">
      <a:srgbClr val="94710A"/>
    </a:custClr>
    <a:custClr name="Geel">
      <a:srgbClr val="F9E11E"/>
    </a:custClr>
    <a:custClr name="Donkergeel">
      <a:srgbClr val="FFB612"/>
    </a:custClr>
    <a:custClr name="Oranje">
      <a:srgbClr val="E17000"/>
    </a:custClr>
    <a:custClr name="Roze">
      <a:srgbClr val="F092CD"/>
    </a:custClr>
    <a:custClr name="Lichtblauw">
      <a:srgbClr val="8FCAE7"/>
    </a:custClr>
    <a:custClr name="Mintgroen">
      <a:srgbClr val="76D2B6"/>
    </a:custClr>
    <a:custClr name="Grijs 7">
      <a:srgbClr val="535353"/>
    </a:custClr>
    <a:custClr name="Grijs 6">
      <a:srgbClr val="696969"/>
    </a:custClr>
    <a:custClr name="Grijs 5">
      <a:srgbClr val="999999"/>
    </a:custClr>
    <a:custClr name="Licht Bruin">
      <a:srgbClr val="DFD4B5"/>
    </a:custClr>
    <a:custClr name="Licht Geel">
      <a:srgbClr val="FDF6BB"/>
    </a:custClr>
    <a:custClr name="Licht Donkergeel">
      <a:srgbClr val="FFE9B7"/>
    </a:custClr>
    <a:custClr name="Licht Oranje">
      <a:srgbClr val="F6D4B2"/>
    </a:custClr>
    <a:custClr name="Licht Roze">
      <a:srgbClr val="FADEF0"/>
    </a:custClr>
    <a:custClr name="Licht Lichtblauw">
      <a:srgbClr val="DDEFF8"/>
    </a:custClr>
    <a:custClr name="Licht Mintgroen">
      <a:srgbClr val="D6F1E9"/>
    </a:custClr>
    <a:custClr name="Grijs 4">
      <a:srgbClr val="B4B4B4"/>
    </a:custClr>
    <a:custClr name="Grijs 3">
      <a:srgbClr val="CCCCCC"/>
    </a:custClr>
    <a:custClr name="Grijs 2">
      <a:srgbClr val="E6E6E6"/>
    </a:custClr>
  </a:custClrLst>
  <a:extLst>
    <a:ext uri="{05A4C25C-085E-4340-85A3-A5531E510DB2}">
      <thm15:themeFamily xmlns:thm15="http://schemas.microsoft.com/office/thememl/2012/main" name="Presentatie46" id="{D7A288C4-2E63-1F40-8FEE-1BD90C88DEA2}" vid="{DC129FCA-0CF9-BD45-9DB2-8FC41F291E1F}"/>
    </a:ext>
  </a:extLst>
</a:theme>
</file>

<file path=ppt/theme/theme2.xml><?xml version="1.0" encoding="utf-8"?>
<a:theme xmlns:a="http://schemas.openxmlformats.org/drawingml/2006/main" name="IenW Engels 16:9">
  <a:themeElements>
    <a:clrScheme name="Rijks Hemelblauw 1">
      <a:dk1>
        <a:srgbClr val="000000"/>
      </a:dk1>
      <a:lt1>
        <a:srgbClr val="FFFFFF"/>
      </a:lt1>
      <a:dk2>
        <a:srgbClr val="017BC6"/>
      </a:dk2>
      <a:lt2>
        <a:srgbClr val="D9EBF6"/>
      </a:lt2>
      <a:accent1>
        <a:srgbClr val="42145F"/>
      </a:accent1>
      <a:accent2>
        <a:srgbClr val="38870D"/>
      </a:accent2>
      <a:accent3>
        <a:srgbClr val="00689A"/>
      </a:accent3>
      <a:accent4>
        <a:srgbClr val="F9E11E"/>
      </a:accent4>
      <a:accent5>
        <a:srgbClr val="275837"/>
      </a:accent5>
      <a:accent6>
        <a:srgbClr val="94700A"/>
      </a:accent6>
      <a:hlink>
        <a:srgbClr val="017BC6"/>
      </a:hlink>
      <a:folHlink>
        <a:srgbClr val="B2D6EE"/>
      </a:folHlink>
    </a:clrScheme>
    <a:fontScheme name="Rijkshuisstij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Paars">
      <a:srgbClr val="42145F"/>
    </a:custClr>
    <a:custClr name="Donkerblauw">
      <a:srgbClr val="01689B"/>
    </a:custClr>
    <a:custClr name="Hemelblauw">
      <a:srgbClr val="007BC7"/>
    </a:custClr>
    <a:custClr name="Violet">
      <a:srgbClr val="A90061"/>
    </a:custClr>
    <a:custClr name="Robijnrood">
      <a:srgbClr val="CA005D"/>
    </a:custClr>
    <a:custClr name="Rood">
      <a:srgbClr val="D52B1E"/>
    </a:custClr>
    <a:custClr name="Donkergroen">
      <a:srgbClr val="275937"/>
    </a:custClr>
    <a:custClr name="Groen">
      <a:srgbClr val="39870C"/>
    </a:custClr>
    <a:custClr name="Mosgroen">
      <a:srgbClr val="777C00"/>
    </a:custClr>
    <a:custClr name="Donkerbruin">
      <a:srgbClr val="673327"/>
    </a:custClr>
    <a:custClr name="Licht Paars">
      <a:srgbClr val="C6B8CF"/>
    </a:custClr>
    <a:custClr name="Licht Donkerblauw">
      <a:srgbClr val="CCE0F1"/>
    </a:custClr>
    <a:custClr name="Licht Hemelblauw">
      <a:srgbClr val="DDEFF8"/>
    </a:custClr>
    <a:custClr name="Licht Violet">
      <a:srgbClr val="E5B2CF"/>
    </a:custClr>
    <a:custClr name="Licht Robijnrood">
      <a:srgbClr val="EFB2CE"/>
    </a:custClr>
    <a:custClr name="Licht Rood">
      <a:srgbClr val="F2BFBB"/>
    </a:custClr>
    <a:custClr name="Licht Donkergroen">
      <a:srgbClr val="BECDC3"/>
    </a:custClr>
    <a:custClr name="Licht Groen">
      <a:srgbClr val="C3DBB6"/>
    </a:custClr>
    <a:custClr name="Licht Mosgroen">
      <a:srgbClr val="D6D7B2"/>
    </a:custClr>
    <a:custClr name="Licht Donkerbruin">
      <a:srgbClr val="D1C1BE"/>
    </a:custClr>
    <a:custClr name="Bruin">
      <a:srgbClr val="94710A"/>
    </a:custClr>
    <a:custClr name="Geel">
      <a:srgbClr val="F9E11E"/>
    </a:custClr>
    <a:custClr name="Donkergeel">
      <a:srgbClr val="FFB612"/>
    </a:custClr>
    <a:custClr name="Oranje">
      <a:srgbClr val="E17000"/>
    </a:custClr>
    <a:custClr name="Roze">
      <a:srgbClr val="F092CD"/>
    </a:custClr>
    <a:custClr name="Lichtblauw">
      <a:srgbClr val="8FCAE7"/>
    </a:custClr>
    <a:custClr name="Mintgroen">
      <a:srgbClr val="76D2B6"/>
    </a:custClr>
    <a:custClr name="Grijs 7">
      <a:srgbClr val="535353"/>
    </a:custClr>
    <a:custClr name="Grijs 6">
      <a:srgbClr val="696969"/>
    </a:custClr>
    <a:custClr name="Grijs 5">
      <a:srgbClr val="999999"/>
    </a:custClr>
    <a:custClr name="Licht Bruin">
      <a:srgbClr val="DFD4B5"/>
    </a:custClr>
    <a:custClr name="Licht Geel">
      <a:srgbClr val="FDF6BB"/>
    </a:custClr>
    <a:custClr name="Licht Donkergeel">
      <a:srgbClr val="FFE9B7"/>
    </a:custClr>
    <a:custClr name="Licht Oranje">
      <a:srgbClr val="F6D4B2"/>
    </a:custClr>
    <a:custClr name="Licht Roze">
      <a:srgbClr val="FADEF0"/>
    </a:custClr>
    <a:custClr name="Licht Lichtblauw">
      <a:srgbClr val="DDEFF8"/>
    </a:custClr>
    <a:custClr name="Licht Mintgroen">
      <a:srgbClr val="D6F1E9"/>
    </a:custClr>
    <a:custClr name="Grijs 4">
      <a:srgbClr val="B4B4B4"/>
    </a:custClr>
    <a:custClr name="Grijs 3">
      <a:srgbClr val="CCCCCC"/>
    </a:custClr>
    <a:custClr name="Grijs 2">
      <a:srgbClr val="E6E6E6"/>
    </a:custClr>
  </a:custClrLst>
  <a:extLst>
    <a:ext uri="{05A4C25C-085E-4340-85A3-A5531E510DB2}">
      <thm15:themeFamily xmlns:thm15="http://schemas.microsoft.com/office/thememl/2012/main" name="Presentatie46" id="{D7A288C4-2E63-1F40-8FEE-1BD90C88DEA2}" vid="{DC129FCA-0CF9-BD45-9DB2-8FC41F291E1F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18067 RIJK - Sjabloon 16x9 Hemelblauw</Template>
  <TotalTime>0</TotalTime>
  <Words>197</Words>
  <Application>Microsoft Office PowerPoint</Application>
  <PresentationFormat>Breedbeeld</PresentationFormat>
  <Paragraphs>31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2</vt:i4>
      </vt:variant>
      <vt:variant>
        <vt:lpstr>Diatitels</vt:lpstr>
      </vt:variant>
      <vt:variant>
        <vt:i4>4</vt:i4>
      </vt:variant>
    </vt:vector>
  </HeadingPairs>
  <TitlesOfParts>
    <vt:vector size="10" baseType="lpstr">
      <vt:lpstr>Arial</vt:lpstr>
      <vt:lpstr>Calibri</vt:lpstr>
      <vt:lpstr>Verdana</vt:lpstr>
      <vt:lpstr>Wingdings</vt:lpstr>
      <vt:lpstr>IenW Nederlands 16:9</vt:lpstr>
      <vt:lpstr>IenW Engels 16:9</vt:lpstr>
      <vt:lpstr>Cooperation common use of data ERA / MS / sector</vt:lpstr>
      <vt:lpstr>Digitalization context</vt:lpstr>
      <vt:lpstr>What?</vt:lpstr>
      <vt:lpstr>How?</vt:lpstr>
    </vt:vector>
  </TitlesOfParts>
  <Company>Rijksoverheid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Haeren, Lilian</dc:creator>
  <cp:lastModifiedBy>Groot, H.J.Y. (Hinne) - DGMo</cp:lastModifiedBy>
  <cp:revision>11</cp:revision>
  <dcterms:created xsi:type="dcterms:W3CDTF">2018-09-20T11:41:26Z</dcterms:created>
  <dcterms:modified xsi:type="dcterms:W3CDTF">2022-09-19T13:17:24Z</dcterms:modified>
</cp:coreProperties>
</file>