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315" r:id="rId7"/>
    <p:sldId id="261" r:id="rId8"/>
    <p:sldId id="263" r:id="rId9"/>
    <p:sldId id="273" r:id="rId10"/>
    <p:sldId id="275" r:id="rId11"/>
    <p:sldId id="317" r:id="rId12"/>
    <p:sldId id="318" r:id="rId13"/>
    <p:sldId id="316" r:id="rId14"/>
    <p:sldId id="319" r:id="rId15"/>
    <p:sldId id="307" r:id="rId16"/>
    <p:sldId id="308" r:id="rId17"/>
    <p:sldId id="295" r:id="rId18"/>
    <p:sldId id="289" r:id="rId19"/>
    <p:sldId id="282" r:id="rId20"/>
    <p:sldId id="309" r:id="rId2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270"/>
    <a:srgbClr val="01CA88"/>
    <a:srgbClr val="27325B"/>
    <a:srgbClr val="E9806D"/>
    <a:srgbClr val="ED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6" autoAdjust="0"/>
    <p:restoredTop sz="94570" autoAdjust="0"/>
  </p:normalViewPr>
  <p:slideViewPr>
    <p:cSldViewPr>
      <p:cViewPr varScale="1">
        <p:scale>
          <a:sx n="65" d="100"/>
          <a:sy n="65" d="100"/>
        </p:scale>
        <p:origin x="1064" y="2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CC0CA-54A3-4296-A4DA-CC92FC7EE82E}" type="datetimeFigureOut">
              <a:rPr lang="cs-CZ" smtClean="0"/>
              <a:t>19.09.2022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1983B-6491-437B-829D-0792B10566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781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61983B-6491-437B-829D-0792B105662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384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61983B-6491-437B-829D-0792B105662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048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95160" y="690495"/>
            <a:ext cx="10113778" cy="12153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27315B"/>
                </a:solidFill>
                <a:latin typeface="Roboto Light"/>
                <a:cs typeface="Roboto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27315B"/>
                </a:solidFill>
                <a:latin typeface="Roboto Light"/>
                <a:cs typeface="Roboto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27315B"/>
                </a:solidFill>
                <a:latin typeface="Roboto Light"/>
                <a:cs typeface="Roboto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27315B"/>
                </a:solidFill>
                <a:latin typeface="Roboto Light"/>
                <a:cs typeface="Roboto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3344" y="1017536"/>
            <a:ext cx="12437411" cy="123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27315B"/>
                </a:solidFill>
                <a:latin typeface="Roboto Light"/>
                <a:cs typeface="Roboto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52877" y="2970831"/>
            <a:ext cx="10998345" cy="6224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pull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sv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sv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12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0.png"/><Relationship Id="rId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image" Target="../media/image3.sv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sv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3.jpeg"/><Relationship Id="rId4" Type="http://schemas.openxmlformats.org/officeDocument/2006/relationships/image" Target="../media/image49.png"/><Relationship Id="rId9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1.jpe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2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image" Target="../media/image66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73.png"/><Relationship Id="rId5" Type="http://schemas.openxmlformats.org/officeDocument/2006/relationships/image" Target="../media/image2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8.jpe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.svg"/><Relationship Id="rId5" Type="http://schemas.openxmlformats.org/officeDocument/2006/relationships/image" Target="../media/image12.png"/><Relationship Id="rId10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.svg"/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příroda&#10;&#10;Popis byl vytvořen automaticky">
            <a:extLst>
              <a:ext uri="{FF2B5EF4-FFF2-40B4-BE49-F238E27FC236}">
                <a16:creationId xmlns:a16="http://schemas.microsoft.com/office/drawing/2014/main" id="{4C10531F-5DE1-4412-EECD-8DB1E5DEA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4EFD941-9DE9-F620-1AB1-72EDE4AC4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0632B4AB-8F55-9A41-C2EC-D6B9D63E2F86}"/>
              </a:ext>
            </a:extLst>
          </p:cNvPr>
          <p:cNvSpPr txBox="1">
            <a:spLocks/>
          </p:cNvSpPr>
          <p:nvPr/>
        </p:nvSpPr>
        <p:spPr>
          <a:xfrm>
            <a:off x="2701923" y="7409777"/>
            <a:ext cx="14700250" cy="40895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800" b="1" dirty="0" err="1">
                <a:latin typeface="Roboto" panose="02000000000000000000" pitchFamily="2" charset="0"/>
                <a:ea typeface="Roboto" panose="02000000000000000000" pitchFamily="2" charset="0"/>
              </a:rPr>
              <a:t>Linking</a:t>
            </a:r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 data </a:t>
            </a:r>
            <a:r>
              <a:rPr lang="cs-CZ" sz="4800" b="1" dirty="0" err="1">
                <a:latin typeface="Roboto" panose="02000000000000000000" pitchFamily="2" charset="0"/>
                <a:ea typeface="Roboto" panose="02000000000000000000" pitchFamily="2" charset="0"/>
              </a:rPr>
              <a:t>for</a:t>
            </a:r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algn="ctr"/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BETTER ASSETS AVAILIBILITY</a:t>
            </a:r>
          </a:p>
          <a:p>
            <a:pPr algn="ctr"/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and maximum </a:t>
            </a:r>
            <a:r>
              <a:rPr lang="cs-CZ" sz="4800" b="1" dirty="0" err="1">
                <a:latin typeface="Roboto" panose="02000000000000000000" pitchFamily="2" charset="0"/>
                <a:ea typeface="Roboto" panose="02000000000000000000" pitchFamily="2" charset="0"/>
              </a:rPr>
              <a:t>utilization</a:t>
            </a:r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cs-CZ" sz="4800" b="1" dirty="0" err="1">
                <a:latin typeface="Roboto" panose="02000000000000000000" pitchFamily="2" charset="0"/>
                <a:ea typeface="Roboto" panose="02000000000000000000" pitchFamily="2" charset="0"/>
              </a:rPr>
              <a:t>of</a:t>
            </a:r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cs-CZ" sz="4800" b="1" dirty="0" err="1">
                <a:latin typeface="Roboto" panose="02000000000000000000" pitchFamily="2" charset="0"/>
                <a:ea typeface="Roboto" panose="02000000000000000000" pitchFamily="2" charset="0"/>
              </a:rPr>
              <a:t>existing</a:t>
            </a:r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cs-CZ" sz="4800" b="1" dirty="0" err="1">
                <a:latin typeface="Roboto" panose="02000000000000000000" pitchFamily="2" charset="0"/>
                <a:ea typeface="Roboto" panose="02000000000000000000" pitchFamily="2" charset="0"/>
              </a:rPr>
              <a:t>infrastructure</a:t>
            </a:r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cs-CZ" sz="4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cs-CZ" sz="4800" b="1" dirty="0">
                <a:latin typeface="Roboto" panose="02000000000000000000" pitchFamily="2" charset="0"/>
                <a:ea typeface="Roboto" panose="02000000000000000000" pitchFamily="2" charset="0"/>
              </a:rPr>
              <a:t> </a:t>
            </a:r>
            <a:endParaRPr lang="cs-CZ" sz="4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2700" algn="ctr">
              <a:spcBef>
                <a:spcPts val="110"/>
              </a:spcBef>
            </a:pPr>
            <a:endParaRPr lang="cs-CZ" sz="7200" dirty="0">
              <a:solidFill>
                <a:srgbClr val="27325B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5BB5EE2F-67A6-84AA-1495-28D115C5C216}"/>
              </a:ext>
            </a:extLst>
          </p:cNvPr>
          <p:cNvSpPr/>
          <p:nvPr/>
        </p:nvSpPr>
        <p:spPr>
          <a:xfrm>
            <a:off x="8078902" y="2449476"/>
            <a:ext cx="3946292" cy="4556013"/>
          </a:xfrm>
          <a:custGeom>
            <a:avLst/>
            <a:gdLst/>
            <a:ahLst/>
            <a:cxnLst/>
            <a:rect l="l" t="t" r="r" b="b"/>
            <a:pathLst>
              <a:path w="3115309" h="3596640">
                <a:moveTo>
                  <a:pt x="1557355" y="0"/>
                </a:moveTo>
                <a:lnTo>
                  <a:pt x="0" y="899145"/>
                </a:lnTo>
                <a:lnTo>
                  <a:pt x="0" y="1251270"/>
                </a:lnTo>
                <a:lnTo>
                  <a:pt x="1798259" y="1251197"/>
                </a:lnTo>
                <a:lnTo>
                  <a:pt x="1816934" y="1252632"/>
                </a:lnTo>
                <a:lnTo>
                  <a:pt x="1897832" y="1272692"/>
                </a:lnTo>
                <a:lnTo>
                  <a:pt x="1944059" y="1297961"/>
                </a:lnTo>
                <a:lnTo>
                  <a:pt x="1983476" y="1337816"/>
                </a:lnTo>
                <a:lnTo>
                  <a:pt x="2008085" y="1395580"/>
                </a:lnTo>
                <a:lnTo>
                  <a:pt x="2010608" y="1419475"/>
                </a:lnTo>
                <a:lnTo>
                  <a:pt x="2010608" y="1629981"/>
                </a:lnTo>
                <a:lnTo>
                  <a:pt x="1982843" y="1712539"/>
                </a:lnTo>
                <a:lnTo>
                  <a:pt x="1942382" y="1752686"/>
                </a:lnTo>
                <a:lnTo>
                  <a:pt x="1895163" y="1777820"/>
                </a:lnTo>
                <a:lnTo>
                  <a:pt x="1849648" y="1791453"/>
                </a:lnTo>
                <a:lnTo>
                  <a:pt x="1797578" y="1798269"/>
                </a:lnTo>
                <a:lnTo>
                  <a:pt x="973007" y="1798269"/>
                </a:lnTo>
                <a:lnTo>
                  <a:pt x="1884654" y="2964422"/>
                </a:lnTo>
                <a:lnTo>
                  <a:pt x="1557355" y="3153390"/>
                </a:lnTo>
                <a:lnTo>
                  <a:pt x="383810" y="2475840"/>
                </a:lnTo>
                <a:lnTo>
                  <a:pt x="383810" y="1456186"/>
                </a:lnTo>
                <a:lnTo>
                  <a:pt x="0" y="1456186"/>
                </a:lnTo>
                <a:lnTo>
                  <a:pt x="0" y="2697425"/>
                </a:lnTo>
                <a:lnTo>
                  <a:pt x="1557355" y="3596571"/>
                </a:lnTo>
                <a:lnTo>
                  <a:pt x="2459045" y="3075979"/>
                </a:lnTo>
                <a:lnTo>
                  <a:pt x="1760229" y="2182080"/>
                </a:lnTo>
                <a:lnTo>
                  <a:pt x="1800343" y="2182069"/>
                </a:lnTo>
                <a:lnTo>
                  <a:pt x="1842254" y="2180283"/>
                </a:lnTo>
                <a:lnTo>
                  <a:pt x="1884832" y="2175579"/>
                </a:lnTo>
                <a:lnTo>
                  <a:pt x="1927752" y="2167929"/>
                </a:lnTo>
                <a:lnTo>
                  <a:pt x="1970691" y="2157300"/>
                </a:lnTo>
                <a:lnTo>
                  <a:pt x="2013326" y="2143663"/>
                </a:lnTo>
                <a:lnTo>
                  <a:pt x="2055332" y="2126987"/>
                </a:lnTo>
                <a:lnTo>
                  <a:pt x="2096387" y="2107243"/>
                </a:lnTo>
                <a:lnTo>
                  <a:pt x="2136166" y="2084398"/>
                </a:lnTo>
                <a:lnTo>
                  <a:pt x="2174345" y="2058424"/>
                </a:lnTo>
                <a:lnTo>
                  <a:pt x="2210602" y="2029289"/>
                </a:lnTo>
                <a:lnTo>
                  <a:pt x="2244613" y="1996963"/>
                </a:lnTo>
                <a:lnTo>
                  <a:pt x="2276053" y="1961416"/>
                </a:lnTo>
                <a:lnTo>
                  <a:pt x="2304599" y="1922616"/>
                </a:lnTo>
                <a:lnTo>
                  <a:pt x="2329927" y="1880535"/>
                </a:lnTo>
                <a:lnTo>
                  <a:pt x="2351715" y="1835141"/>
                </a:lnTo>
                <a:lnTo>
                  <a:pt x="2369638" y="1786403"/>
                </a:lnTo>
                <a:lnTo>
                  <a:pt x="2383372" y="1734292"/>
                </a:lnTo>
                <a:lnTo>
                  <a:pt x="2390959" y="1687638"/>
                </a:lnTo>
                <a:lnTo>
                  <a:pt x="2394345" y="1637709"/>
                </a:lnTo>
                <a:lnTo>
                  <a:pt x="2394345" y="1411747"/>
                </a:lnTo>
                <a:lnTo>
                  <a:pt x="2390959" y="1361809"/>
                </a:lnTo>
                <a:lnTo>
                  <a:pt x="2383372" y="1315153"/>
                </a:lnTo>
                <a:lnTo>
                  <a:pt x="2369638" y="1263042"/>
                </a:lnTo>
                <a:lnTo>
                  <a:pt x="2351715" y="1214305"/>
                </a:lnTo>
                <a:lnTo>
                  <a:pt x="2329927" y="1168910"/>
                </a:lnTo>
                <a:lnTo>
                  <a:pt x="2304599" y="1126829"/>
                </a:lnTo>
                <a:lnTo>
                  <a:pt x="2276053" y="1088030"/>
                </a:lnTo>
                <a:lnTo>
                  <a:pt x="2244613" y="1052482"/>
                </a:lnTo>
                <a:lnTo>
                  <a:pt x="2210602" y="1020157"/>
                </a:lnTo>
                <a:lnTo>
                  <a:pt x="2174345" y="991022"/>
                </a:lnTo>
                <a:lnTo>
                  <a:pt x="2136166" y="965047"/>
                </a:lnTo>
                <a:lnTo>
                  <a:pt x="2096387" y="942203"/>
                </a:lnTo>
                <a:lnTo>
                  <a:pt x="2055332" y="922458"/>
                </a:lnTo>
                <a:lnTo>
                  <a:pt x="2013326" y="905782"/>
                </a:lnTo>
                <a:lnTo>
                  <a:pt x="1970691" y="892145"/>
                </a:lnTo>
                <a:lnTo>
                  <a:pt x="1927752" y="881517"/>
                </a:lnTo>
                <a:lnTo>
                  <a:pt x="1884832" y="873866"/>
                </a:lnTo>
                <a:lnTo>
                  <a:pt x="1842254" y="869163"/>
                </a:lnTo>
                <a:lnTo>
                  <a:pt x="1800343" y="867376"/>
                </a:lnTo>
                <a:lnTo>
                  <a:pt x="822488" y="867460"/>
                </a:lnTo>
                <a:lnTo>
                  <a:pt x="1557355" y="443190"/>
                </a:lnTo>
                <a:lnTo>
                  <a:pt x="2730911" y="1120740"/>
                </a:lnTo>
                <a:lnTo>
                  <a:pt x="2730911" y="2475840"/>
                </a:lnTo>
                <a:lnTo>
                  <a:pt x="2461014" y="2631658"/>
                </a:lnTo>
                <a:lnTo>
                  <a:pt x="2652924" y="2964045"/>
                </a:lnTo>
                <a:lnTo>
                  <a:pt x="3114721" y="2697425"/>
                </a:lnTo>
                <a:lnTo>
                  <a:pt x="3114721" y="899145"/>
                </a:lnTo>
                <a:lnTo>
                  <a:pt x="1557355" y="0"/>
                </a:lnTo>
                <a:close/>
              </a:path>
            </a:pathLst>
          </a:custGeom>
          <a:solidFill>
            <a:srgbClr val="27315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Obrázek 64">
            <a:extLst>
              <a:ext uri="{FF2B5EF4-FFF2-40B4-BE49-F238E27FC236}">
                <a16:creationId xmlns:a16="http://schemas.microsoft.com/office/drawing/2014/main" id="{89819CDB-16BC-ED01-71AA-FAB97868CE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0096316" y="3825813"/>
            <a:ext cx="10322822" cy="2030684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 marR="5080">
              <a:lnSpc>
                <a:spcPts val="7340"/>
              </a:lnSpc>
              <a:spcBef>
                <a:spcPts val="1235"/>
              </a:spcBef>
            </a:pPr>
            <a:r>
              <a:rPr lang="cs-CZ" sz="6000" b="1" dirty="0">
                <a:latin typeface="Roboto"/>
                <a:cs typeface="Roboto"/>
              </a:rPr>
              <a:t>OFFER</a:t>
            </a:r>
            <a:br>
              <a:rPr lang="cs-CZ" sz="6000" b="1" dirty="0">
                <a:latin typeface="Roboto"/>
                <a:cs typeface="Roboto"/>
              </a:rPr>
            </a:br>
            <a:r>
              <a:rPr lang="cs-CZ" sz="6000" b="1" dirty="0">
                <a:latin typeface="Roboto"/>
                <a:cs typeface="Roboto"/>
              </a:rPr>
              <a:t>free </a:t>
            </a:r>
            <a:r>
              <a:rPr lang="cs-CZ" sz="6000" b="1" dirty="0" err="1">
                <a:latin typeface="Roboto"/>
                <a:cs typeface="Roboto"/>
              </a:rPr>
              <a:t>capacities</a:t>
            </a:r>
            <a:endParaRPr sz="6000" dirty="0">
              <a:latin typeface="Roboto"/>
              <a:cs typeface="Robo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113383" y="6346423"/>
            <a:ext cx="9526905" cy="178048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0"/>
              </a:spcBef>
            </a:pPr>
            <a:r>
              <a:rPr lang="en-US" sz="3850" b="0" dirty="0">
                <a:solidFill>
                  <a:srgbClr val="27315B"/>
                </a:solidFill>
                <a:latin typeface="Roboto Light"/>
                <a:cs typeface="Roboto Light"/>
              </a:rPr>
              <a:t>Offer is visible</a:t>
            </a:r>
            <a:br>
              <a:rPr lang="cs-CZ" sz="3850" dirty="0">
                <a:solidFill>
                  <a:srgbClr val="27315B"/>
                </a:solidFill>
                <a:latin typeface="Roboto Light"/>
                <a:cs typeface="Roboto Light"/>
              </a:rPr>
            </a:br>
            <a:r>
              <a:rPr lang="en-US" sz="3850" b="0" dirty="0">
                <a:solidFill>
                  <a:srgbClr val="27315B"/>
                </a:solidFill>
                <a:latin typeface="Roboto Light"/>
                <a:cs typeface="Roboto Light"/>
              </a:rPr>
              <a:t>to all potential customers</a:t>
            </a:r>
            <a:br>
              <a:rPr lang="cs-CZ" sz="3850" dirty="0">
                <a:solidFill>
                  <a:srgbClr val="27315B"/>
                </a:solidFill>
                <a:latin typeface="Roboto Light"/>
                <a:cs typeface="Roboto Light"/>
              </a:rPr>
            </a:br>
            <a:r>
              <a:rPr lang="en-US" sz="3850" b="0" dirty="0">
                <a:solidFill>
                  <a:srgbClr val="27315B"/>
                </a:solidFill>
                <a:latin typeface="Roboto Light"/>
                <a:cs typeface="Roboto Light"/>
              </a:rPr>
              <a:t>on the railway market.</a:t>
            </a:r>
            <a:endParaRPr lang="en-US" sz="3850" dirty="0">
              <a:latin typeface="Roboto Light"/>
              <a:cs typeface="Roboto Light"/>
            </a:endParaRPr>
          </a:p>
        </p:txBody>
      </p:sp>
      <p:grpSp>
        <p:nvGrpSpPr>
          <p:cNvPr id="62" name="Skupina 61">
            <a:extLst>
              <a:ext uri="{FF2B5EF4-FFF2-40B4-BE49-F238E27FC236}">
                <a16:creationId xmlns:a16="http://schemas.microsoft.com/office/drawing/2014/main" id="{AEDB52FC-D47D-A609-D01F-BDF3F32F653A}"/>
              </a:ext>
            </a:extLst>
          </p:cNvPr>
          <p:cNvGrpSpPr/>
          <p:nvPr/>
        </p:nvGrpSpPr>
        <p:grpSpPr>
          <a:xfrm>
            <a:off x="854147" y="2120385"/>
            <a:ext cx="7919084" cy="7350759"/>
            <a:chOff x="854147" y="2120385"/>
            <a:chExt cx="7919084" cy="7350759"/>
          </a:xfrm>
        </p:grpSpPr>
        <p:grpSp>
          <p:nvGrpSpPr>
            <p:cNvPr id="2" name="object 2"/>
            <p:cNvGrpSpPr/>
            <p:nvPr/>
          </p:nvGrpSpPr>
          <p:grpSpPr>
            <a:xfrm>
              <a:off x="854147" y="2120385"/>
              <a:ext cx="7919084" cy="7350759"/>
              <a:chOff x="854147" y="2120385"/>
              <a:chExt cx="7919084" cy="7350759"/>
            </a:xfrm>
          </p:grpSpPr>
          <p:pic>
            <p:nvPicPr>
              <p:cNvPr id="3" name="object 3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429989" y="5246572"/>
                <a:ext cx="3407640" cy="3319684"/>
              </a:xfrm>
              <a:prstGeom prst="rect">
                <a:avLst/>
              </a:prstGeom>
            </p:spPr>
          </p:pic>
          <p:sp>
            <p:nvSpPr>
              <p:cNvPr id="4" name="object 4"/>
              <p:cNvSpPr/>
              <p:nvPr/>
            </p:nvSpPr>
            <p:spPr>
              <a:xfrm>
                <a:off x="3441454" y="5257254"/>
                <a:ext cx="3239770" cy="3152140"/>
              </a:xfrm>
              <a:custGeom>
                <a:avLst/>
                <a:gdLst/>
                <a:ahLst/>
                <a:cxnLst/>
                <a:rect l="l" t="t" r="r" b="b"/>
                <a:pathLst>
                  <a:path w="3239770" h="3152140">
                    <a:moveTo>
                      <a:pt x="2846248" y="0"/>
                    </a:moveTo>
                    <a:lnTo>
                      <a:pt x="392993" y="0"/>
                    </a:lnTo>
                    <a:lnTo>
                      <a:pt x="343695" y="3061"/>
                    </a:lnTo>
                    <a:lnTo>
                      <a:pt x="296225" y="12001"/>
                    </a:lnTo>
                    <a:lnTo>
                      <a:pt x="250951" y="26452"/>
                    </a:lnTo>
                    <a:lnTo>
                      <a:pt x="208242" y="46043"/>
                    </a:lnTo>
                    <a:lnTo>
                      <a:pt x="168464" y="70409"/>
                    </a:lnTo>
                    <a:lnTo>
                      <a:pt x="131988" y="99180"/>
                    </a:lnTo>
                    <a:lnTo>
                      <a:pt x="99180" y="131988"/>
                    </a:lnTo>
                    <a:lnTo>
                      <a:pt x="70409" y="168464"/>
                    </a:lnTo>
                    <a:lnTo>
                      <a:pt x="46043" y="208242"/>
                    </a:lnTo>
                    <a:lnTo>
                      <a:pt x="26452" y="250951"/>
                    </a:lnTo>
                    <a:lnTo>
                      <a:pt x="12001" y="296225"/>
                    </a:lnTo>
                    <a:lnTo>
                      <a:pt x="3061" y="343695"/>
                    </a:lnTo>
                    <a:lnTo>
                      <a:pt x="0" y="392993"/>
                    </a:lnTo>
                    <a:lnTo>
                      <a:pt x="0" y="2758963"/>
                    </a:lnTo>
                    <a:lnTo>
                      <a:pt x="3061" y="2808258"/>
                    </a:lnTo>
                    <a:lnTo>
                      <a:pt x="12001" y="2855727"/>
                    </a:lnTo>
                    <a:lnTo>
                      <a:pt x="26452" y="2901000"/>
                    </a:lnTo>
                    <a:lnTo>
                      <a:pt x="46043" y="2943709"/>
                    </a:lnTo>
                    <a:lnTo>
                      <a:pt x="70409" y="2983487"/>
                    </a:lnTo>
                    <a:lnTo>
                      <a:pt x="99180" y="3019964"/>
                    </a:lnTo>
                    <a:lnTo>
                      <a:pt x="131988" y="3052772"/>
                    </a:lnTo>
                    <a:lnTo>
                      <a:pt x="168464" y="3081544"/>
                    </a:lnTo>
                    <a:lnTo>
                      <a:pt x="208242" y="3105910"/>
                    </a:lnTo>
                    <a:lnTo>
                      <a:pt x="250951" y="3125503"/>
                    </a:lnTo>
                    <a:lnTo>
                      <a:pt x="296225" y="3139953"/>
                    </a:lnTo>
                    <a:lnTo>
                      <a:pt x="343695" y="3148894"/>
                    </a:lnTo>
                    <a:lnTo>
                      <a:pt x="392993" y="3151956"/>
                    </a:lnTo>
                    <a:lnTo>
                      <a:pt x="2846248" y="3151956"/>
                    </a:lnTo>
                    <a:lnTo>
                      <a:pt x="2895543" y="3148894"/>
                    </a:lnTo>
                    <a:lnTo>
                      <a:pt x="2943012" y="3139953"/>
                    </a:lnTo>
                    <a:lnTo>
                      <a:pt x="2988285" y="3125503"/>
                    </a:lnTo>
                    <a:lnTo>
                      <a:pt x="3030994" y="3105910"/>
                    </a:lnTo>
                    <a:lnTo>
                      <a:pt x="3070772" y="3081544"/>
                    </a:lnTo>
                    <a:lnTo>
                      <a:pt x="3107249" y="3052772"/>
                    </a:lnTo>
                    <a:lnTo>
                      <a:pt x="3140057" y="3019964"/>
                    </a:lnTo>
                    <a:lnTo>
                      <a:pt x="3168829" y="2983487"/>
                    </a:lnTo>
                    <a:lnTo>
                      <a:pt x="3193195" y="2943709"/>
                    </a:lnTo>
                    <a:lnTo>
                      <a:pt x="3212788" y="2901000"/>
                    </a:lnTo>
                    <a:lnTo>
                      <a:pt x="3227239" y="2855727"/>
                    </a:lnTo>
                    <a:lnTo>
                      <a:pt x="3236179" y="2808258"/>
                    </a:lnTo>
                    <a:lnTo>
                      <a:pt x="3239241" y="2758963"/>
                    </a:lnTo>
                    <a:lnTo>
                      <a:pt x="3239241" y="392993"/>
                    </a:lnTo>
                    <a:lnTo>
                      <a:pt x="3236179" y="343695"/>
                    </a:lnTo>
                    <a:lnTo>
                      <a:pt x="3227239" y="296225"/>
                    </a:lnTo>
                    <a:lnTo>
                      <a:pt x="3212788" y="250951"/>
                    </a:lnTo>
                    <a:lnTo>
                      <a:pt x="3193195" y="208242"/>
                    </a:lnTo>
                    <a:lnTo>
                      <a:pt x="3168829" y="168464"/>
                    </a:lnTo>
                    <a:lnTo>
                      <a:pt x="3140057" y="131988"/>
                    </a:lnTo>
                    <a:lnTo>
                      <a:pt x="3107249" y="99180"/>
                    </a:lnTo>
                    <a:lnTo>
                      <a:pt x="3070772" y="70409"/>
                    </a:lnTo>
                    <a:lnTo>
                      <a:pt x="3030994" y="46043"/>
                    </a:lnTo>
                    <a:lnTo>
                      <a:pt x="2988285" y="26452"/>
                    </a:lnTo>
                    <a:lnTo>
                      <a:pt x="2943012" y="12001"/>
                    </a:lnTo>
                    <a:lnTo>
                      <a:pt x="2895543" y="3061"/>
                    </a:lnTo>
                    <a:lnTo>
                      <a:pt x="2846248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" name="object 5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520816" y="7390172"/>
                <a:ext cx="2025483" cy="1975223"/>
              </a:xfrm>
              <a:prstGeom prst="rect">
                <a:avLst/>
              </a:prstGeom>
            </p:spPr>
          </p:pic>
          <p:sp>
            <p:nvSpPr>
              <p:cNvPr id="6" name="object 6"/>
              <p:cNvSpPr/>
              <p:nvPr/>
            </p:nvSpPr>
            <p:spPr>
              <a:xfrm>
                <a:off x="5648970" y="7517344"/>
                <a:ext cx="1833245" cy="1784350"/>
              </a:xfrm>
              <a:custGeom>
                <a:avLst/>
                <a:gdLst/>
                <a:ahLst/>
                <a:cxnLst/>
                <a:rect l="l" t="t" r="r" b="b"/>
                <a:pathLst>
                  <a:path w="1833245" h="1784350">
                    <a:moveTo>
                      <a:pt x="1440134" y="0"/>
                    </a:moveTo>
                    <a:lnTo>
                      <a:pt x="392993" y="0"/>
                    </a:lnTo>
                    <a:lnTo>
                      <a:pt x="343697" y="3062"/>
                    </a:lnTo>
                    <a:lnTo>
                      <a:pt x="296229" y="12002"/>
                    </a:lnTo>
                    <a:lnTo>
                      <a:pt x="250956" y="26453"/>
                    </a:lnTo>
                    <a:lnTo>
                      <a:pt x="208246" y="46046"/>
                    </a:lnTo>
                    <a:lnTo>
                      <a:pt x="168469" y="70412"/>
                    </a:lnTo>
                    <a:lnTo>
                      <a:pt x="131992" y="99183"/>
                    </a:lnTo>
                    <a:lnTo>
                      <a:pt x="99183" y="131992"/>
                    </a:lnTo>
                    <a:lnTo>
                      <a:pt x="70412" y="168469"/>
                    </a:lnTo>
                    <a:lnTo>
                      <a:pt x="46046" y="208246"/>
                    </a:lnTo>
                    <a:lnTo>
                      <a:pt x="26453" y="250956"/>
                    </a:lnTo>
                    <a:lnTo>
                      <a:pt x="12002" y="296229"/>
                    </a:lnTo>
                    <a:lnTo>
                      <a:pt x="3062" y="343697"/>
                    </a:lnTo>
                    <a:lnTo>
                      <a:pt x="0" y="392993"/>
                    </a:lnTo>
                    <a:lnTo>
                      <a:pt x="0" y="1390742"/>
                    </a:lnTo>
                    <a:lnTo>
                      <a:pt x="3062" y="1440038"/>
                    </a:lnTo>
                    <a:lnTo>
                      <a:pt x="12002" y="1487506"/>
                    </a:lnTo>
                    <a:lnTo>
                      <a:pt x="26453" y="1532780"/>
                    </a:lnTo>
                    <a:lnTo>
                      <a:pt x="46046" y="1575489"/>
                    </a:lnTo>
                    <a:lnTo>
                      <a:pt x="70412" y="1615266"/>
                    </a:lnTo>
                    <a:lnTo>
                      <a:pt x="99183" y="1651743"/>
                    </a:lnTo>
                    <a:lnTo>
                      <a:pt x="131992" y="1684552"/>
                    </a:lnTo>
                    <a:lnTo>
                      <a:pt x="168469" y="1713323"/>
                    </a:lnTo>
                    <a:lnTo>
                      <a:pt x="208246" y="1737690"/>
                    </a:lnTo>
                    <a:lnTo>
                      <a:pt x="250956" y="1757282"/>
                    </a:lnTo>
                    <a:lnTo>
                      <a:pt x="296229" y="1771733"/>
                    </a:lnTo>
                    <a:lnTo>
                      <a:pt x="343697" y="1780674"/>
                    </a:lnTo>
                    <a:lnTo>
                      <a:pt x="392993" y="1783736"/>
                    </a:lnTo>
                    <a:lnTo>
                      <a:pt x="1440134" y="1783736"/>
                    </a:lnTo>
                    <a:lnTo>
                      <a:pt x="1489431" y="1780674"/>
                    </a:lnTo>
                    <a:lnTo>
                      <a:pt x="1536901" y="1771733"/>
                    </a:lnTo>
                    <a:lnTo>
                      <a:pt x="1582175" y="1757282"/>
                    </a:lnTo>
                    <a:lnTo>
                      <a:pt x="1624885" y="1737690"/>
                    </a:lnTo>
                    <a:lnTo>
                      <a:pt x="1664662" y="1713323"/>
                    </a:lnTo>
                    <a:lnTo>
                      <a:pt x="1701139" y="1684552"/>
                    </a:lnTo>
                    <a:lnTo>
                      <a:pt x="1733947" y="1651743"/>
                    </a:lnTo>
                    <a:lnTo>
                      <a:pt x="1762717" y="1615266"/>
                    </a:lnTo>
                    <a:lnTo>
                      <a:pt x="1787083" y="1575489"/>
                    </a:lnTo>
                    <a:lnTo>
                      <a:pt x="1806675" y="1532780"/>
                    </a:lnTo>
                    <a:lnTo>
                      <a:pt x="1821125" y="1487506"/>
                    </a:lnTo>
                    <a:lnTo>
                      <a:pt x="1830065" y="1440038"/>
                    </a:lnTo>
                    <a:lnTo>
                      <a:pt x="1833127" y="1390742"/>
                    </a:lnTo>
                    <a:lnTo>
                      <a:pt x="1833127" y="392993"/>
                    </a:lnTo>
                    <a:lnTo>
                      <a:pt x="1830065" y="343697"/>
                    </a:lnTo>
                    <a:lnTo>
                      <a:pt x="1821125" y="296229"/>
                    </a:lnTo>
                    <a:lnTo>
                      <a:pt x="1806675" y="250956"/>
                    </a:lnTo>
                    <a:lnTo>
                      <a:pt x="1787083" y="208246"/>
                    </a:lnTo>
                    <a:lnTo>
                      <a:pt x="1762717" y="168469"/>
                    </a:lnTo>
                    <a:lnTo>
                      <a:pt x="1733947" y="131992"/>
                    </a:lnTo>
                    <a:lnTo>
                      <a:pt x="1701139" y="99183"/>
                    </a:lnTo>
                    <a:lnTo>
                      <a:pt x="1664662" y="70412"/>
                    </a:lnTo>
                    <a:lnTo>
                      <a:pt x="1624885" y="46046"/>
                    </a:lnTo>
                    <a:lnTo>
                      <a:pt x="1582175" y="26453"/>
                    </a:lnTo>
                    <a:lnTo>
                      <a:pt x="1536901" y="12002"/>
                    </a:lnTo>
                    <a:lnTo>
                      <a:pt x="1489431" y="3062"/>
                    </a:lnTo>
                    <a:lnTo>
                      <a:pt x="144013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7" name="object 7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626362" y="7495719"/>
                <a:ext cx="2025484" cy="1975222"/>
              </a:xfrm>
              <a:prstGeom prst="rect">
                <a:avLst/>
              </a:prstGeom>
            </p:spPr>
          </p:pic>
          <p:sp>
            <p:nvSpPr>
              <p:cNvPr id="8" name="object 8"/>
              <p:cNvSpPr/>
              <p:nvPr/>
            </p:nvSpPr>
            <p:spPr>
              <a:xfrm>
                <a:off x="5648974" y="7517340"/>
                <a:ext cx="1833245" cy="1784350"/>
              </a:xfrm>
              <a:custGeom>
                <a:avLst/>
                <a:gdLst/>
                <a:ahLst/>
                <a:cxnLst/>
                <a:rect l="l" t="t" r="r" b="b"/>
                <a:pathLst>
                  <a:path w="1833245" h="1784350">
                    <a:moveTo>
                      <a:pt x="1440134" y="0"/>
                    </a:moveTo>
                    <a:lnTo>
                      <a:pt x="392993" y="0"/>
                    </a:lnTo>
                    <a:lnTo>
                      <a:pt x="343695" y="3062"/>
                    </a:lnTo>
                    <a:lnTo>
                      <a:pt x="296225" y="12002"/>
                    </a:lnTo>
                    <a:lnTo>
                      <a:pt x="250951" y="26453"/>
                    </a:lnTo>
                    <a:lnTo>
                      <a:pt x="208242" y="46046"/>
                    </a:lnTo>
                    <a:lnTo>
                      <a:pt x="168464" y="70412"/>
                    </a:lnTo>
                    <a:lnTo>
                      <a:pt x="131988" y="99183"/>
                    </a:lnTo>
                    <a:lnTo>
                      <a:pt x="99180" y="131992"/>
                    </a:lnTo>
                    <a:lnTo>
                      <a:pt x="70409" y="168469"/>
                    </a:lnTo>
                    <a:lnTo>
                      <a:pt x="46043" y="208246"/>
                    </a:lnTo>
                    <a:lnTo>
                      <a:pt x="26452" y="250956"/>
                    </a:lnTo>
                    <a:lnTo>
                      <a:pt x="12001" y="296229"/>
                    </a:lnTo>
                    <a:lnTo>
                      <a:pt x="3061" y="343697"/>
                    </a:lnTo>
                    <a:lnTo>
                      <a:pt x="0" y="392993"/>
                    </a:lnTo>
                    <a:lnTo>
                      <a:pt x="0" y="1390742"/>
                    </a:lnTo>
                    <a:lnTo>
                      <a:pt x="3061" y="1440038"/>
                    </a:lnTo>
                    <a:lnTo>
                      <a:pt x="12001" y="1487506"/>
                    </a:lnTo>
                    <a:lnTo>
                      <a:pt x="26452" y="1532780"/>
                    </a:lnTo>
                    <a:lnTo>
                      <a:pt x="46043" y="1575489"/>
                    </a:lnTo>
                    <a:lnTo>
                      <a:pt x="70409" y="1615266"/>
                    </a:lnTo>
                    <a:lnTo>
                      <a:pt x="99180" y="1651743"/>
                    </a:lnTo>
                    <a:lnTo>
                      <a:pt x="131988" y="1684552"/>
                    </a:lnTo>
                    <a:lnTo>
                      <a:pt x="168464" y="1713323"/>
                    </a:lnTo>
                    <a:lnTo>
                      <a:pt x="208242" y="1737690"/>
                    </a:lnTo>
                    <a:lnTo>
                      <a:pt x="250951" y="1757282"/>
                    </a:lnTo>
                    <a:lnTo>
                      <a:pt x="296225" y="1771733"/>
                    </a:lnTo>
                    <a:lnTo>
                      <a:pt x="343695" y="1780674"/>
                    </a:lnTo>
                    <a:lnTo>
                      <a:pt x="392993" y="1783736"/>
                    </a:lnTo>
                    <a:lnTo>
                      <a:pt x="1440134" y="1783736"/>
                    </a:lnTo>
                    <a:lnTo>
                      <a:pt x="1489429" y="1780674"/>
                    </a:lnTo>
                    <a:lnTo>
                      <a:pt x="1536898" y="1771733"/>
                    </a:lnTo>
                    <a:lnTo>
                      <a:pt x="1582171" y="1757282"/>
                    </a:lnTo>
                    <a:lnTo>
                      <a:pt x="1624880" y="1737690"/>
                    </a:lnTo>
                    <a:lnTo>
                      <a:pt x="1664658" y="1713323"/>
                    </a:lnTo>
                    <a:lnTo>
                      <a:pt x="1701135" y="1684552"/>
                    </a:lnTo>
                    <a:lnTo>
                      <a:pt x="1733943" y="1651743"/>
                    </a:lnTo>
                    <a:lnTo>
                      <a:pt x="1762715" y="1615266"/>
                    </a:lnTo>
                    <a:lnTo>
                      <a:pt x="1787081" y="1575489"/>
                    </a:lnTo>
                    <a:lnTo>
                      <a:pt x="1806674" y="1532780"/>
                    </a:lnTo>
                    <a:lnTo>
                      <a:pt x="1821124" y="1487506"/>
                    </a:lnTo>
                    <a:lnTo>
                      <a:pt x="1830065" y="1440038"/>
                    </a:lnTo>
                    <a:lnTo>
                      <a:pt x="1833127" y="1390742"/>
                    </a:lnTo>
                    <a:lnTo>
                      <a:pt x="1833127" y="392993"/>
                    </a:lnTo>
                    <a:lnTo>
                      <a:pt x="1830065" y="343697"/>
                    </a:lnTo>
                    <a:lnTo>
                      <a:pt x="1821124" y="296229"/>
                    </a:lnTo>
                    <a:lnTo>
                      <a:pt x="1806674" y="250956"/>
                    </a:lnTo>
                    <a:lnTo>
                      <a:pt x="1787081" y="208246"/>
                    </a:lnTo>
                    <a:lnTo>
                      <a:pt x="1762715" y="168469"/>
                    </a:lnTo>
                    <a:lnTo>
                      <a:pt x="1733943" y="131992"/>
                    </a:lnTo>
                    <a:lnTo>
                      <a:pt x="1701135" y="99183"/>
                    </a:lnTo>
                    <a:lnTo>
                      <a:pt x="1664658" y="70412"/>
                    </a:lnTo>
                    <a:lnTo>
                      <a:pt x="1624880" y="46046"/>
                    </a:lnTo>
                    <a:lnTo>
                      <a:pt x="1582171" y="26453"/>
                    </a:lnTo>
                    <a:lnTo>
                      <a:pt x="1536898" y="12002"/>
                    </a:lnTo>
                    <a:lnTo>
                      <a:pt x="1489429" y="3062"/>
                    </a:lnTo>
                    <a:lnTo>
                      <a:pt x="144013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9"/>
              <p:cNvSpPr/>
              <p:nvPr/>
            </p:nvSpPr>
            <p:spPr>
              <a:xfrm>
                <a:off x="4087877" y="6296350"/>
                <a:ext cx="1727200" cy="412115"/>
              </a:xfrm>
              <a:custGeom>
                <a:avLst/>
                <a:gdLst/>
                <a:ahLst/>
                <a:cxnLst/>
                <a:rect l="l" t="t" r="r" b="b"/>
                <a:pathLst>
                  <a:path w="1727200" h="412115">
                    <a:moveTo>
                      <a:pt x="0" y="412018"/>
                    </a:moveTo>
                    <a:lnTo>
                      <a:pt x="14785" y="368327"/>
                    </a:lnTo>
                    <a:lnTo>
                      <a:pt x="33377" y="326255"/>
                    </a:lnTo>
                    <a:lnTo>
                      <a:pt x="55591" y="285969"/>
                    </a:lnTo>
                    <a:lnTo>
                      <a:pt x="81244" y="247635"/>
                    </a:lnTo>
                    <a:lnTo>
                      <a:pt x="110153" y="211417"/>
                    </a:lnTo>
                    <a:lnTo>
                      <a:pt x="142136" y="177480"/>
                    </a:lnTo>
                    <a:lnTo>
                      <a:pt x="177009" y="145991"/>
                    </a:lnTo>
                    <a:lnTo>
                      <a:pt x="214590" y="117115"/>
                    </a:lnTo>
                    <a:lnTo>
                      <a:pt x="254695" y="91017"/>
                    </a:lnTo>
                    <a:lnTo>
                      <a:pt x="297141" y="67861"/>
                    </a:lnTo>
                    <a:lnTo>
                      <a:pt x="341745" y="47815"/>
                    </a:lnTo>
                    <a:lnTo>
                      <a:pt x="388325" y="31042"/>
                    </a:lnTo>
                    <a:lnTo>
                      <a:pt x="436697" y="17709"/>
                    </a:lnTo>
                    <a:lnTo>
                      <a:pt x="486678" y="7981"/>
                    </a:lnTo>
                    <a:lnTo>
                      <a:pt x="538085" y="2022"/>
                    </a:lnTo>
                    <a:lnTo>
                      <a:pt x="590735" y="0"/>
                    </a:lnTo>
                    <a:lnTo>
                      <a:pt x="642476" y="1952"/>
                    </a:lnTo>
                    <a:lnTo>
                      <a:pt x="693020" y="7707"/>
                    </a:lnTo>
                    <a:lnTo>
                      <a:pt x="742194" y="17106"/>
                    </a:lnTo>
                    <a:lnTo>
                      <a:pt x="789823" y="29994"/>
                    </a:lnTo>
                    <a:lnTo>
                      <a:pt x="835734" y="46214"/>
                    </a:lnTo>
                    <a:lnTo>
                      <a:pt x="879753" y="65610"/>
                    </a:lnTo>
                    <a:lnTo>
                      <a:pt x="1557219" y="65610"/>
                    </a:lnTo>
                    <a:lnTo>
                      <a:pt x="1602247" y="71660"/>
                    </a:lnTo>
                    <a:lnTo>
                      <a:pt x="1642708" y="88734"/>
                    </a:lnTo>
                    <a:lnTo>
                      <a:pt x="1676988" y="115219"/>
                    </a:lnTo>
                    <a:lnTo>
                      <a:pt x="1703472" y="149498"/>
                    </a:lnTo>
                    <a:lnTo>
                      <a:pt x="1720546" y="189959"/>
                    </a:lnTo>
                    <a:lnTo>
                      <a:pt x="1726596" y="234987"/>
                    </a:lnTo>
                    <a:lnTo>
                      <a:pt x="1720546" y="280015"/>
                    </a:lnTo>
                    <a:lnTo>
                      <a:pt x="1703472" y="320476"/>
                    </a:lnTo>
                    <a:lnTo>
                      <a:pt x="1676988" y="354756"/>
                    </a:lnTo>
                    <a:lnTo>
                      <a:pt x="1642708" y="381240"/>
                    </a:lnTo>
                    <a:lnTo>
                      <a:pt x="1602247" y="398314"/>
                    </a:lnTo>
                    <a:lnTo>
                      <a:pt x="1557219" y="404364"/>
                    </a:lnTo>
                    <a:lnTo>
                      <a:pt x="1065381" y="404364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5658355" y="5980201"/>
                <a:ext cx="889635" cy="1073785"/>
              </a:xfrm>
              <a:custGeom>
                <a:avLst/>
                <a:gdLst/>
                <a:ahLst/>
                <a:cxnLst/>
                <a:rect l="l" t="t" r="r" b="b"/>
                <a:pathLst>
                  <a:path w="889634" h="1073784">
                    <a:moveTo>
                      <a:pt x="0" y="1073405"/>
                    </a:moveTo>
                    <a:lnTo>
                      <a:pt x="50965" y="1069676"/>
                    </a:lnTo>
                    <a:lnTo>
                      <a:pt x="99617" y="1058842"/>
                    </a:lnTo>
                    <a:lnTo>
                      <a:pt x="145424" y="1041434"/>
                    </a:lnTo>
                    <a:lnTo>
                      <a:pt x="187856" y="1017981"/>
                    </a:lnTo>
                    <a:lnTo>
                      <a:pt x="226383" y="989014"/>
                    </a:lnTo>
                    <a:lnTo>
                      <a:pt x="260473" y="955063"/>
                    </a:lnTo>
                    <a:lnTo>
                      <a:pt x="840979" y="310675"/>
                    </a:lnTo>
                    <a:lnTo>
                      <a:pt x="869318" y="269671"/>
                    </a:lnTo>
                    <a:lnTo>
                      <a:pt x="885338" y="224233"/>
                    </a:lnTo>
                    <a:lnTo>
                      <a:pt x="889158" y="176862"/>
                    </a:lnTo>
                    <a:lnTo>
                      <a:pt x="880896" y="130060"/>
                    </a:lnTo>
                    <a:lnTo>
                      <a:pt x="860672" y="86328"/>
                    </a:lnTo>
                    <a:lnTo>
                      <a:pt x="828603" y="48169"/>
                    </a:lnTo>
                    <a:lnTo>
                      <a:pt x="787595" y="19835"/>
                    </a:lnTo>
                    <a:lnTo>
                      <a:pt x="742154" y="3818"/>
                    </a:lnTo>
                    <a:lnTo>
                      <a:pt x="694782" y="0"/>
                    </a:lnTo>
                    <a:lnTo>
                      <a:pt x="647981" y="8262"/>
                    </a:lnTo>
                    <a:lnTo>
                      <a:pt x="604252" y="28487"/>
                    </a:lnTo>
                    <a:lnTo>
                      <a:pt x="566097" y="60557"/>
                    </a:lnTo>
                    <a:lnTo>
                      <a:pt x="140676" y="485968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4810537" y="7053607"/>
                <a:ext cx="84836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48360">
                    <a:moveTo>
                      <a:pt x="0" y="0"/>
                    </a:moveTo>
                    <a:lnTo>
                      <a:pt x="847817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4602705" y="7079969"/>
                <a:ext cx="144145" cy="144145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44145">
                    <a:moveTo>
                      <a:pt x="0" y="143838"/>
                    </a:moveTo>
                    <a:lnTo>
                      <a:pt x="143838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3574424" y="6618306"/>
                <a:ext cx="1068705" cy="1068705"/>
              </a:xfrm>
              <a:custGeom>
                <a:avLst/>
                <a:gdLst/>
                <a:ahLst/>
                <a:cxnLst/>
                <a:rect l="l" t="t" r="r" b="b"/>
                <a:pathLst>
                  <a:path w="1068704" h="1068704">
                    <a:moveTo>
                      <a:pt x="712470" y="1068166"/>
                    </a:moveTo>
                    <a:lnTo>
                      <a:pt x="0" y="355695"/>
                    </a:lnTo>
                    <a:lnTo>
                      <a:pt x="331759" y="23936"/>
                    </a:lnTo>
                    <a:lnTo>
                      <a:pt x="358793" y="5984"/>
                    </a:lnTo>
                    <a:lnTo>
                      <a:pt x="389543" y="0"/>
                    </a:lnTo>
                    <a:lnTo>
                      <a:pt x="420293" y="5984"/>
                    </a:lnTo>
                    <a:lnTo>
                      <a:pt x="447326" y="23936"/>
                    </a:lnTo>
                    <a:lnTo>
                      <a:pt x="1044229" y="620839"/>
                    </a:lnTo>
                    <a:lnTo>
                      <a:pt x="1062182" y="647873"/>
                    </a:lnTo>
                    <a:lnTo>
                      <a:pt x="1068166" y="678623"/>
                    </a:lnTo>
                    <a:lnTo>
                      <a:pt x="1062182" y="709373"/>
                    </a:lnTo>
                    <a:lnTo>
                      <a:pt x="1044229" y="736406"/>
                    </a:lnTo>
                    <a:lnTo>
                      <a:pt x="712470" y="1068166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4746551" y="7053606"/>
                <a:ext cx="64135" cy="26670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26670">
                    <a:moveTo>
                      <a:pt x="0" y="26365"/>
                    </a:moveTo>
                    <a:lnTo>
                      <a:pt x="13414" y="15372"/>
                    </a:lnTo>
                    <a:lnTo>
                      <a:pt x="28789" y="7073"/>
                    </a:lnTo>
                    <a:lnTo>
                      <a:pt x="45767" y="1828"/>
                    </a:lnTo>
                    <a:lnTo>
                      <a:pt x="63987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5" name="object 15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191432" y="2120385"/>
                <a:ext cx="4581217" cy="2714048"/>
              </a:xfrm>
              <a:prstGeom prst="rect">
                <a:avLst/>
              </a:prstGeom>
            </p:spPr>
          </p:pic>
          <p:sp>
            <p:nvSpPr>
              <p:cNvPr id="16" name="object 16"/>
              <p:cNvSpPr/>
              <p:nvPr/>
            </p:nvSpPr>
            <p:spPr>
              <a:xfrm>
                <a:off x="4202206" y="2130678"/>
                <a:ext cx="4413885" cy="2546985"/>
              </a:xfrm>
              <a:custGeom>
                <a:avLst/>
                <a:gdLst/>
                <a:ahLst/>
                <a:cxnLst/>
                <a:rect l="l" t="t" r="r" b="b"/>
                <a:pathLst>
                  <a:path w="4413884" h="2546985">
                    <a:moveTo>
                      <a:pt x="4267765" y="0"/>
                    </a:moveTo>
                    <a:lnTo>
                      <a:pt x="145660" y="0"/>
                    </a:lnTo>
                    <a:lnTo>
                      <a:pt x="99619" y="7425"/>
                    </a:lnTo>
                    <a:lnTo>
                      <a:pt x="59634" y="28103"/>
                    </a:lnTo>
                    <a:lnTo>
                      <a:pt x="28103" y="59634"/>
                    </a:lnTo>
                    <a:lnTo>
                      <a:pt x="7425" y="99619"/>
                    </a:lnTo>
                    <a:lnTo>
                      <a:pt x="0" y="145660"/>
                    </a:lnTo>
                    <a:lnTo>
                      <a:pt x="0" y="2400722"/>
                    </a:lnTo>
                    <a:lnTo>
                      <a:pt x="7425" y="2446763"/>
                    </a:lnTo>
                    <a:lnTo>
                      <a:pt x="28103" y="2486748"/>
                    </a:lnTo>
                    <a:lnTo>
                      <a:pt x="59634" y="2518279"/>
                    </a:lnTo>
                    <a:lnTo>
                      <a:pt x="99619" y="2538957"/>
                    </a:lnTo>
                    <a:lnTo>
                      <a:pt x="145660" y="2546383"/>
                    </a:lnTo>
                    <a:lnTo>
                      <a:pt x="4267765" y="2546383"/>
                    </a:lnTo>
                    <a:lnTo>
                      <a:pt x="4313805" y="2538957"/>
                    </a:lnTo>
                    <a:lnTo>
                      <a:pt x="4353791" y="2518279"/>
                    </a:lnTo>
                    <a:lnTo>
                      <a:pt x="4385322" y="2486748"/>
                    </a:lnTo>
                    <a:lnTo>
                      <a:pt x="4406000" y="2446763"/>
                    </a:lnTo>
                    <a:lnTo>
                      <a:pt x="4413425" y="2400722"/>
                    </a:lnTo>
                    <a:lnTo>
                      <a:pt x="4413425" y="145660"/>
                    </a:lnTo>
                    <a:lnTo>
                      <a:pt x="4406000" y="99619"/>
                    </a:lnTo>
                    <a:lnTo>
                      <a:pt x="4385322" y="59634"/>
                    </a:lnTo>
                    <a:lnTo>
                      <a:pt x="4353791" y="28103"/>
                    </a:lnTo>
                    <a:lnTo>
                      <a:pt x="4313805" y="7425"/>
                    </a:lnTo>
                    <a:lnTo>
                      <a:pt x="4267765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4674634" y="3685741"/>
                <a:ext cx="0" cy="289560"/>
              </a:xfrm>
              <a:custGeom>
                <a:avLst/>
                <a:gdLst/>
                <a:ahLst/>
                <a:cxnLst/>
                <a:rect l="l" t="t" r="r" b="b"/>
                <a:pathLst>
                  <a:path h="289560">
                    <a:moveTo>
                      <a:pt x="0" y="0"/>
                    </a:moveTo>
                    <a:lnTo>
                      <a:pt x="0" y="289111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4801314" y="3723965"/>
                <a:ext cx="3221990" cy="296545"/>
              </a:xfrm>
              <a:custGeom>
                <a:avLst/>
                <a:gdLst/>
                <a:ahLst/>
                <a:cxnLst/>
                <a:rect l="l" t="t" r="r" b="b"/>
                <a:pathLst>
                  <a:path w="3221990" h="296545">
                    <a:moveTo>
                      <a:pt x="3003416" y="164968"/>
                    </a:moveTo>
                    <a:lnTo>
                      <a:pt x="3003416" y="164738"/>
                    </a:lnTo>
                    <a:lnTo>
                      <a:pt x="3003416" y="164225"/>
                    </a:lnTo>
                    <a:lnTo>
                      <a:pt x="3003416" y="0"/>
                    </a:lnTo>
                    <a:lnTo>
                      <a:pt x="211794" y="0"/>
                    </a:lnTo>
                    <a:lnTo>
                      <a:pt x="211794" y="164225"/>
                    </a:lnTo>
                    <a:lnTo>
                      <a:pt x="211794" y="164738"/>
                    </a:lnTo>
                    <a:lnTo>
                      <a:pt x="211794" y="164968"/>
                    </a:lnTo>
                    <a:lnTo>
                      <a:pt x="0" y="164968"/>
                    </a:lnTo>
                    <a:lnTo>
                      <a:pt x="0" y="296535"/>
                    </a:lnTo>
                    <a:lnTo>
                      <a:pt x="211794" y="296535"/>
                    </a:lnTo>
                    <a:lnTo>
                      <a:pt x="218129" y="296535"/>
                    </a:lnTo>
                    <a:lnTo>
                      <a:pt x="264662" y="296535"/>
                    </a:lnTo>
                    <a:lnTo>
                      <a:pt x="356188" y="164738"/>
                    </a:lnTo>
                    <a:lnTo>
                      <a:pt x="2859022" y="164738"/>
                    </a:lnTo>
                    <a:lnTo>
                      <a:pt x="2950538" y="296535"/>
                    </a:lnTo>
                    <a:lnTo>
                      <a:pt x="3003416" y="296535"/>
                    </a:lnTo>
                    <a:lnTo>
                      <a:pt x="3221535" y="296535"/>
                    </a:lnTo>
                    <a:lnTo>
                      <a:pt x="3221535" y="164968"/>
                    </a:lnTo>
                    <a:lnTo>
                      <a:pt x="3003416" y="164968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9"/>
              <p:cNvSpPr/>
              <p:nvPr/>
            </p:nvSpPr>
            <p:spPr>
              <a:xfrm>
                <a:off x="5178680" y="3888705"/>
                <a:ext cx="491490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1489" h="245745">
                    <a:moveTo>
                      <a:pt x="491220" y="0"/>
                    </a:moveTo>
                    <a:lnTo>
                      <a:pt x="486230" y="49500"/>
                    </a:lnTo>
                    <a:lnTo>
                      <a:pt x="471919" y="95604"/>
                    </a:lnTo>
                    <a:lnTo>
                      <a:pt x="449273" y="137326"/>
                    </a:lnTo>
                    <a:lnTo>
                      <a:pt x="419281" y="173676"/>
                    </a:lnTo>
                    <a:lnTo>
                      <a:pt x="382931" y="203668"/>
                    </a:lnTo>
                    <a:lnTo>
                      <a:pt x="341209" y="226313"/>
                    </a:lnTo>
                    <a:lnTo>
                      <a:pt x="295105" y="240625"/>
                    </a:lnTo>
                    <a:lnTo>
                      <a:pt x="245605" y="245615"/>
                    </a:lnTo>
                    <a:lnTo>
                      <a:pt x="196108" y="240625"/>
                    </a:lnTo>
                    <a:lnTo>
                      <a:pt x="150006" y="226313"/>
                    </a:lnTo>
                    <a:lnTo>
                      <a:pt x="108286" y="203668"/>
                    </a:lnTo>
                    <a:lnTo>
                      <a:pt x="71937" y="173676"/>
                    </a:lnTo>
                    <a:lnTo>
                      <a:pt x="41946" y="137326"/>
                    </a:lnTo>
                    <a:lnTo>
                      <a:pt x="19301" y="95604"/>
                    </a:lnTo>
                    <a:lnTo>
                      <a:pt x="4989" y="49500"/>
                    </a:lnTo>
                    <a:lnTo>
                      <a:pt x="0" y="0"/>
                    </a:lnTo>
                    <a:lnTo>
                      <a:pt x="491220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5669905" y="3888705"/>
                <a:ext cx="491490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1489" h="245745">
                    <a:moveTo>
                      <a:pt x="491220" y="0"/>
                    </a:moveTo>
                    <a:lnTo>
                      <a:pt x="486230" y="49500"/>
                    </a:lnTo>
                    <a:lnTo>
                      <a:pt x="471919" y="95604"/>
                    </a:lnTo>
                    <a:lnTo>
                      <a:pt x="449273" y="137326"/>
                    </a:lnTo>
                    <a:lnTo>
                      <a:pt x="419281" y="173676"/>
                    </a:lnTo>
                    <a:lnTo>
                      <a:pt x="382931" y="203668"/>
                    </a:lnTo>
                    <a:lnTo>
                      <a:pt x="341209" y="226313"/>
                    </a:lnTo>
                    <a:lnTo>
                      <a:pt x="295105" y="240625"/>
                    </a:lnTo>
                    <a:lnTo>
                      <a:pt x="245605" y="245615"/>
                    </a:lnTo>
                    <a:lnTo>
                      <a:pt x="196108" y="240625"/>
                    </a:lnTo>
                    <a:lnTo>
                      <a:pt x="150006" y="226313"/>
                    </a:lnTo>
                    <a:lnTo>
                      <a:pt x="108286" y="203668"/>
                    </a:lnTo>
                    <a:lnTo>
                      <a:pt x="71937" y="173676"/>
                    </a:lnTo>
                    <a:lnTo>
                      <a:pt x="41946" y="137326"/>
                    </a:lnTo>
                    <a:lnTo>
                      <a:pt x="19301" y="95604"/>
                    </a:lnTo>
                    <a:lnTo>
                      <a:pt x="4989" y="49500"/>
                    </a:lnTo>
                    <a:lnTo>
                      <a:pt x="0" y="0"/>
                    </a:lnTo>
                    <a:lnTo>
                      <a:pt x="491220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7149961" y="3888705"/>
                <a:ext cx="491490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1490" h="245745">
                    <a:moveTo>
                      <a:pt x="491220" y="0"/>
                    </a:moveTo>
                    <a:lnTo>
                      <a:pt x="486230" y="49500"/>
                    </a:lnTo>
                    <a:lnTo>
                      <a:pt x="471919" y="95604"/>
                    </a:lnTo>
                    <a:lnTo>
                      <a:pt x="449273" y="137326"/>
                    </a:lnTo>
                    <a:lnTo>
                      <a:pt x="419281" y="173676"/>
                    </a:lnTo>
                    <a:lnTo>
                      <a:pt x="382931" y="203668"/>
                    </a:lnTo>
                    <a:lnTo>
                      <a:pt x="341209" y="226313"/>
                    </a:lnTo>
                    <a:lnTo>
                      <a:pt x="295105" y="240625"/>
                    </a:lnTo>
                    <a:lnTo>
                      <a:pt x="245605" y="245615"/>
                    </a:lnTo>
                    <a:lnTo>
                      <a:pt x="196108" y="240625"/>
                    </a:lnTo>
                    <a:lnTo>
                      <a:pt x="150006" y="226313"/>
                    </a:lnTo>
                    <a:lnTo>
                      <a:pt x="108286" y="203668"/>
                    </a:lnTo>
                    <a:lnTo>
                      <a:pt x="71937" y="173676"/>
                    </a:lnTo>
                    <a:lnTo>
                      <a:pt x="41946" y="137326"/>
                    </a:lnTo>
                    <a:lnTo>
                      <a:pt x="19301" y="95604"/>
                    </a:lnTo>
                    <a:lnTo>
                      <a:pt x="4989" y="49500"/>
                    </a:lnTo>
                    <a:lnTo>
                      <a:pt x="0" y="0"/>
                    </a:lnTo>
                    <a:lnTo>
                      <a:pt x="491220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6657299" y="3888705"/>
                <a:ext cx="491490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1490" h="245745">
                    <a:moveTo>
                      <a:pt x="491220" y="0"/>
                    </a:moveTo>
                    <a:lnTo>
                      <a:pt x="486230" y="49500"/>
                    </a:lnTo>
                    <a:lnTo>
                      <a:pt x="471919" y="95604"/>
                    </a:lnTo>
                    <a:lnTo>
                      <a:pt x="449273" y="137326"/>
                    </a:lnTo>
                    <a:lnTo>
                      <a:pt x="419281" y="173676"/>
                    </a:lnTo>
                    <a:lnTo>
                      <a:pt x="382931" y="203668"/>
                    </a:lnTo>
                    <a:lnTo>
                      <a:pt x="341209" y="226313"/>
                    </a:lnTo>
                    <a:lnTo>
                      <a:pt x="295105" y="240625"/>
                    </a:lnTo>
                    <a:lnTo>
                      <a:pt x="245605" y="245615"/>
                    </a:lnTo>
                    <a:lnTo>
                      <a:pt x="196108" y="240625"/>
                    </a:lnTo>
                    <a:lnTo>
                      <a:pt x="150006" y="226313"/>
                    </a:lnTo>
                    <a:lnTo>
                      <a:pt x="108286" y="203668"/>
                    </a:lnTo>
                    <a:lnTo>
                      <a:pt x="71937" y="173676"/>
                    </a:lnTo>
                    <a:lnTo>
                      <a:pt x="41946" y="137326"/>
                    </a:lnTo>
                    <a:lnTo>
                      <a:pt x="19301" y="95604"/>
                    </a:lnTo>
                    <a:lnTo>
                      <a:pt x="4989" y="49500"/>
                    </a:lnTo>
                    <a:lnTo>
                      <a:pt x="0" y="0"/>
                    </a:lnTo>
                    <a:lnTo>
                      <a:pt x="491220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4674632" y="3771885"/>
                <a:ext cx="3469004" cy="116839"/>
              </a:xfrm>
              <a:custGeom>
                <a:avLst/>
                <a:gdLst/>
                <a:ahLst/>
                <a:cxnLst/>
                <a:rect l="l" t="t" r="r" b="b"/>
                <a:pathLst>
                  <a:path w="3469004" h="116839">
                    <a:moveTo>
                      <a:pt x="0" y="116823"/>
                    </a:moveTo>
                    <a:lnTo>
                      <a:pt x="338471" y="116823"/>
                    </a:lnTo>
                    <a:lnTo>
                      <a:pt x="338471" y="10"/>
                    </a:lnTo>
                    <a:lnTo>
                      <a:pt x="0" y="10"/>
                    </a:lnTo>
                    <a:lnTo>
                      <a:pt x="0" y="116823"/>
                    </a:lnTo>
                    <a:close/>
                  </a:path>
                  <a:path w="3469004" h="116839">
                    <a:moveTo>
                      <a:pt x="3468564" y="0"/>
                    </a:moveTo>
                    <a:lnTo>
                      <a:pt x="3130093" y="0"/>
                    </a:lnTo>
                    <a:lnTo>
                      <a:pt x="3130093" y="116813"/>
                    </a:lnTo>
                    <a:lnTo>
                      <a:pt x="3468564" y="116813"/>
                    </a:lnTo>
                    <a:lnTo>
                      <a:pt x="3468564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24"/>
              <p:cNvSpPr/>
              <p:nvPr/>
            </p:nvSpPr>
            <p:spPr>
              <a:xfrm>
                <a:off x="8143201" y="3685741"/>
                <a:ext cx="0" cy="289560"/>
              </a:xfrm>
              <a:custGeom>
                <a:avLst/>
                <a:gdLst/>
                <a:ahLst/>
                <a:cxnLst/>
                <a:rect l="l" t="t" r="r" b="b"/>
                <a:pathLst>
                  <a:path h="289560">
                    <a:moveTo>
                      <a:pt x="0" y="0"/>
                    </a:moveTo>
                    <a:lnTo>
                      <a:pt x="0" y="289111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4801321" y="2546807"/>
                <a:ext cx="3216275" cy="1225550"/>
              </a:xfrm>
              <a:custGeom>
                <a:avLst/>
                <a:gdLst/>
                <a:ahLst/>
                <a:cxnLst/>
                <a:rect l="l" t="t" r="r" b="b"/>
                <a:pathLst>
                  <a:path w="3216275" h="1225550">
                    <a:moveTo>
                      <a:pt x="2925921" y="0"/>
                    </a:moveTo>
                    <a:lnTo>
                      <a:pt x="2925921" y="80877"/>
                    </a:lnTo>
                    <a:lnTo>
                      <a:pt x="289855" y="80877"/>
                    </a:lnTo>
                    <a:lnTo>
                      <a:pt x="289855" y="0"/>
                    </a:lnTo>
                    <a:lnTo>
                      <a:pt x="0" y="0"/>
                    </a:lnTo>
                    <a:lnTo>
                      <a:pt x="0" y="1177157"/>
                    </a:lnTo>
                    <a:lnTo>
                      <a:pt x="0" y="1225083"/>
                    </a:lnTo>
                    <a:lnTo>
                      <a:pt x="211784" y="1225083"/>
                    </a:lnTo>
                    <a:lnTo>
                      <a:pt x="211784" y="1177157"/>
                    </a:lnTo>
                    <a:lnTo>
                      <a:pt x="289855" y="1177157"/>
                    </a:lnTo>
                    <a:lnTo>
                      <a:pt x="2925921" y="1177157"/>
                    </a:lnTo>
                    <a:lnTo>
                      <a:pt x="3003405" y="1177157"/>
                    </a:lnTo>
                    <a:lnTo>
                      <a:pt x="3003405" y="1225083"/>
                    </a:lnTo>
                    <a:lnTo>
                      <a:pt x="3215200" y="1225083"/>
                    </a:lnTo>
                    <a:lnTo>
                      <a:pt x="3215200" y="1177157"/>
                    </a:lnTo>
                    <a:lnTo>
                      <a:pt x="3215776" y="1177157"/>
                    </a:lnTo>
                    <a:lnTo>
                      <a:pt x="3215776" y="0"/>
                    </a:lnTo>
                    <a:lnTo>
                      <a:pt x="2925921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5091178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/>
              <p:cNvSpPr/>
              <p:nvPr/>
            </p:nvSpPr>
            <p:spPr>
              <a:xfrm>
                <a:off x="5354784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5618390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/>
              <p:cNvSpPr/>
              <p:nvPr/>
            </p:nvSpPr>
            <p:spPr>
              <a:xfrm>
                <a:off x="5881998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6145603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31"/>
              <p:cNvSpPr/>
              <p:nvPr/>
            </p:nvSpPr>
            <p:spPr>
              <a:xfrm>
                <a:off x="6409210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32"/>
              <p:cNvSpPr/>
              <p:nvPr/>
            </p:nvSpPr>
            <p:spPr>
              <a:xfrm>
                <a:off x="6672816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33"/>
              <p:cNvSpPr/>
              <p:nvPr/>
            </p:nvSpPr>
            <p:spPr>
              <a:xfrm>
                <a:off x="6936423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34"/>
              <p:cNvSpPr/>
              <p:nvPr/>
            </p:nvSpPr>
            <p:spPr>
              <a:xfrm>
                <a:off x="7200029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35"/>
              <p:cNvSpPr/>
              <p:nvPr/>
            </p:nvSpPr>
            <p:spPr>
              <a:xfrm>
                <a:off x="7463636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36"/>
              <p:cNvSpPr/>
              <p:nvPr/>
            </p:nvSpPr>
            <p:spPr>
              <a:xfrm>
                <a:off x="7727243" y="2774247"/>
                <a:ext cx="0" cy="803275"/>
              </a:xfrm>
              <a:custGeom>
                <a:avLst/>
                <a:gdLst/>
                <a:ahLst/>
                <a:cxnLst/>
                <a:rect l="l" t="t" r="r" b="b"/>
                <a:pathLst>
                  <a:path h="803275">
                    <a:moveTo>
                      <a:pt x="0" y="0"/>
                    </a:moveTo>
                    <a:lnTo>
                      <a:pt x="0" y="802739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37" name="object 37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54147" y="3200981"/>
                <a:ext cx="4606351" cy="2736666"/>
              </a:xfrm>
              <a:prstGeom prst="rect">
                <a:avLst/>
              </a:prstGeom>
            </p:spPr>
          </p:pic>
          <p:sp>
            <p:nvSpPr>
              <p:cNvPr id="38" name="object 38"/>
              <p:cNvSpPr/>
              <p:nvPr/>
            </p:nvSpPr>
            <p:spPr>
              <a:xfrm>
                <a:off x="877193" y="3222426"/>
                <a:ext cx="4413885" cy="2546985"/>
              </a:xfrm>
              <a:custGeom>
                <a:avLst/>
                <a:gdLst/>
                <a:ahLst/>
                <a:cxnLst/>
                <a:rect l="l" t="t" r="r" b="b"/>
                <a:pathLst>
                  <a:path w="4413885" h="2546985">
                    <a:moveTo>
                      <a:pt x="4267765" y="0"/>
                    </a:moveTo>
                    <a:lnTo>
                      <a:pt x="145660" y="0"/>
                    </a:lnTo>
                    <a:lnTo>
                      <a:pt x="99619" y="7425"/>
                    </a:lnTo>
                    <a:lnTo>
                      <a:pt x="59634" y="28103"/>
                    </a:lnTo>
                    <a:lnTo>
                      <a:pt x="28103" y="59634"/>
                    </a:lnTo>
                    <a:lnTo>
                      <a:pt x="7425" y="99619"/>
                    </a:lnTo>
                    <a:lnTo>
                      <a:pt x="0" y="145660"/>
                    </a:lnTo>
                    <a:lnTo>
                      <a:pt x="0" y="2400722"/>
                    </a:lnTo>
                    <a:lnTo>
                      <a:pt x="7425" y="2446763"/>
                    </a:lnTo>
                    <a:lnTo>
                      <a:pt x="28103" y="2486748"/>
                    </a:lnTo>
                    <a:lnTo>
                      <a:pt x="59634" y="2518279"/>
                    </a:lnTo>
                    <a:lnTo>
                      <a:pt x="99619" y="2538957"/>
                    </a:lnTo>
                    <a:lnTo>
                      <a:pt x="145660" y="2546383"/>
                    </a:lnTo>
                    <a:lnTo>
                      <a:pt x="4267765" y="2546383"/>
                    </a:lnTo>
                    <a:lnTo>
                      <a:pt x="4313805" y="2538957"/>
                    </a:lnTo>
                    <a:lnTo>
                      <a:pt x="4353791" y="2518279"/>
                    </a:lnTo>
                    <a:lnTo>
                      <a:pt x="4385322" y="2486748"/>
                    </a:lnTo>
                    <a:lnTo>
                      <a:pt x="4406000" y="2446763"/>
                    </a:lnTo>
                    <a:lnTo>
                      <a:pt x="4413425" y="2400722"/>
                    </a:lnTo>
                    <a:lnTo>
                      <a:pt x="4413425" y="145660"/>
                    </a:lnTo>
                    <a:lnTo>
                      <a:pt x="4406000" y="99619"/>
                    </a:lnTo>
                    <a:lnTo>
                      <a:pt x="4385322" y="59634"/>
                    </a:lnTo>
                    <a:lnTo>
                      <a:pt x="4353791" y="28103"/>
                    </a:lnTo>
                    <a:lnTo>
                      <a:pt x="4313805" y="7425"/>
                    </a:lnTo>
                    <a:lnTo>
                      <a:pt x="4267765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9"/>
              <p:cNvSpPr/>
              <p:nvPr/>
            </p:nvSpPr>
            <p:spPr>
              <a:xfrm>
                <a:off x="1752961" y="5020234"/>
                <a:ext cx="397510" cy="198755"/>
              </a:xfrm>
              <a:custGeom>
                <a:avLst/>
                <a:gdLst/>
                <a:ahLst/>
                <a:cxnLst/>
                <a:rect l="l" t="t" r="r" b="b"/>
                <a:pathLst>
                  <a:path w="397510" h="198754">
                    <a:moveTo>
                      <a:pt x="396919" y="0"/>
                    </a:moveTo>
                    <a:lnTo>
                      <a:pt x="391678" y="45505"/>
                    </a:lnTo>
                    <a:lnTo>
                      <a:pt x="376747" y="87277"/>
                    </a:lnTo>
                    <a:lnTo>
                      <a:pt x="353320" y="124125"/>
                    </a:lnTo>
                    <a:lnTo>
                      <a:pt x="322586" y="154858"/>
                    </a:lnTo>
                    <a:lnTo>
                      <a:pt x="285738" y="178284"/>
                    </a:lnTo>
                    <a:lnTo>
                      <a:pt x="243967" y="193213"/>
                    </a:lnTo>
                    <a:lnTo>
                      <a:pt x="198465" y="198454"/>
                    </a:lnTo>
                    <a:lnTo>
                      <a:pt x="152958" y="193213"/>
                    </a:lnTo>
                    <a:lnTo>
                      <a:pt x="111185" y="178284"/>
                    </a:lnTo>
                    <a:lnTo>
                      <a:pt x="74335" y="154858"/>
                    </a:lnTo>
                    <a:lnTo>
                      <a:pt x="43600" y="124125"/>
                    </a:lnTo>
                    <a:lnTo>
                      <a:pt x="20172" y="87277"/>
                    </a:lnTo>
                    <a:lnTo>
                      <a:pt x="5241" y="45505"/>
                    </a:lnTo>
                    <a:lnTo>
                      <a:pt x="0" y="0"/>
                    </a:lnTo>
                    <a:lnTo>
                      <a:pt x="396919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40"/>
              <p:cNvSpPr/>
              <p:nvPr/>
            </p:nvSpPr>
            <p:spPr>
              <a:xfrm>
                <a:off x="2149879" y="5020234"/>
                <a:ext cx="397510" cy="198755"/>
              </a:xfrm>
              <a:custGeom>
                <a:avLst/>
                <a:gdLst/>
                <a:ahLst/>
                <a:cxnLst/>
                <a:rect l="l" t="t" r="r" b="b"/>
                <a:pathLst>
                  <a:path w="397510" h="198754">
                    <a:moveTo>
                      <a:pt x="396919" y="0"/>
                    </a:moveTo>
                    <a:lnTo>
                      <a:pt x="391678" y="45505"/>
                    </a:lnTo>
                    <a:lnTo>
                      <a:pt x="376747" y="87277"/>
                    </a:lnTo>
                    <a:lnTo>
                      <a:pt x="353320" y="124125"/>
                    </a:lnTo>
                    <a:lnTo>
                      <a:pt x="322586" y="154858"/>
                    </a:lnTo>
                    <a:lnTo>
                      <a:pt x="285738" y="178284"/>
                    </a:lnTo>
                    <a:lnTo>
                      <a:pt x="243967" y="193213"/>
                    </a:lnTo>
                    <a:lnTo>
                      <a:pt x="198465" y="198454"/>
                    </a:lnTo>
                    <a:lnTo>
                      <a:pt x="152958" y="193213"/>
                    </a:lnTo>
                    <a:lnTo>
                      <a:pt x="111185" y="178284"/>
                    </a:lnTo>
                    <a:lnTo>
                      <a:pt x="74335" y="154858"/>
                    </a:lnTo>
                    <a:lnTo>
                      <a:pt x="43600" y="124125"/>
                    </a:lnTo>
                    <a:lnTo>
                      <a:pt x="20172" y="87277"/>
                    </a:lnTo>
                    <a:lnTo>
                      <a:pt x="5241" y="45505"/>
                    </a:lnTo>
                    <a:lnTo>
                      <a:pt x="0" y="0"/>
                    </a:lnTo>
                    <a:lnTo>
                      <a:pt x="396919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41"/>
              <p:cNvSpPr/>
              <p:nvPr/>
            </p:nvSpPr>
            <p:spPr>
              <a:xfrm>
                <a:off x="1105926" y="4856197"/>
                <a:ext cx="0" cy="233679"/>
              </a:xfrm>
              <a:custGeom>
                <a:avLst/>
                <a:gdLst/>
                <a:ahLst/>
                <a:cxnLst/>
                <a:rect l="l" t="t" r="r" b="b"/>
                <a:pathLst>
                  <a:path h="233679">
                    <a:moveTo>
                      <a:pt x="0" y="233605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42"/>
              <p:cNvSpPr/>
              <p:nvPr/>
            </p:nvSpPr>
            <p:spPr>
              <a:xfrm>
                <a:off x="5061883" y="4856193"/>
                <a:ext cx="0" cy="233679"/>
              </a:xfrm>
              <a:custGeom>
                <a:avLst/>
                <a:gdLst/>
                <a:ahLst/>
                <a:cxnLst/>
                <a:rect l="l" t="t" r="r" b="b"/>
                <a:pathLst>
                  <a:path h="233679">
                    <a:moveTo>
                      <a:pt x="0" y="0"/>
                    </a:moveTo>
                    <a:lnTo>
                      <a:pt x="0" y="233605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43"/>
              <p:cNvSpPr/>
              <p:nvPr/>
            </p:nvSpPr>
            <p:spPr>
              <a:xfrm>
                <a:off x="1461109" y="4122102"/>
                <a:ext cx="324040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240404">
                    <a:moveTo>
                      <a:pt x="3240278" y="0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44"/>
              <p:cNvSpPr/>
              <p:nvPr/>
            </p:nvSpPr>
            <p:spPr>
              <a:xfrm>
                <a:off x="1452087" y="4222716"/>
                <a:ext cx="284480" cy="284480"/>
              </a:xfrm>
              <a:custGeom>
                <a:avLst/>
                <a:gdLst/>
                <a:ahLst/>
                <a:cxnLst/>
                <a:rect l="l" t="t" r="r" b="b"/>
                <a:pathLst>
                  <a:path w="284480" h="284479">
                    <a:moveTo>
                      <a:pt x="0" y="283970"/>
                    </a:moveTo>
                    <a:lnTo>
                      <a:pt x="3716" y="237908"/>
                    </a:lnTo>
                    <a:lnTo>
                      <a:pt x="14476" y="194213"/>
                    </a:lnTo>
                    <a:lnTo>
                      <a:pt x="31696" y="153469"/>
                    </a:lnTo>
                    <a:lnTo>
                      <a:pt x="54789" y="116261"/>
                    </a:lnTo>
                    <a:lnTo>
                      <a:pt x="83172" y="83172"/>
                    </a:lnTo>
                    <a:lnTo>
                      <a:pt x="116261" y="54789"/>
                    </a:lnTo>
                    <a:lnTo>
                      <a:pt x="153469" y="31696"/>
                    </a:lnTo>
                    <a:lnTo>
                      <a:pt x="194213" y="14476"/>
                    </a:lnTo>
                    <a:lnTo>
                      <a:pt x="237908" y="3716"/>
                    </a:lnTo>
                    <a:lnTo>
                      <a:pt x="283970" y="0"/>
                    </a:lnTo>
                    <a:lnTo>
                      <a:pt x="283970" y="283970"/>
                    </a:lnTo>
                    <a:lnTo>
                      <a:pt x="0" y="28397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2149881" y="4122106"/>
                <a:ext cx="549275" cy="748030"/>
              </a:xfrm>
              <a:custGeom>
                <a:avLst/>
                <a:gdLst/>
                <a:ahLst/>
                <a:cxnLst/>
                <a:rect l="l" t="t" r="r" b="b"/>
                <a:pathLst>
                  <a:path w="549275" h="748029">
                    <a:moveTo>
                      <a:pt x="0" y="748029"/>
                    </a:moveTo>
                    <a:lnTo>
                      <a:pt x="549197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2038814" y="3772546"/>
                <a:ext cx="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h="117475">
                    <a:moveTo>
                      <a:pt x="0" y="117378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2312442" y="3772546"/>
                <a:ext cx="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h="117475">
                    <a:moveTo>
                      <a:pt x="0" y="117378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717069" y="3729242"/>
                <a:ext cx="917575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7575">
                    <a:moveTo>
                      <a:pt x="0" y="0"/>
                    </a:moveTo>
                    <a:lnTo>
                      <a:pt x="917123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4017926" y="5020234"/>
                <a:ext cx="397510" cy="198755"/>
              </a:xfrm>
              <a:custGeom>
                <a:avLst/>
                <a:gdLst/>
                <a:ahLst/>
                <a:cxnLst/>
                <a:rect l="l" t="t" r="r" b="b"/>
                <a:pathLst>
                  <a:path w="397510" h="198754">
                    <a:moveTo>
                      <a:pt x="0" y="0"/>
                    </a:moveTo>
                    <a:lnTo>
                      <a:pt x="5241" y="45505"/>
                    </a:lnTo>
                    <a:lnTo>
                      <a:pt x="20171" y="87277"/>
                    </a:lnTo>
                    <a:lnTo>
                      <a:pt x="43599" y="124125"/>
                    </a:lnTo>
                    <a:lnTo>
                      <a:pt x="74333" y="154858"/>
                    </a:lnTo>
                    <a:lnTo>
                      <a:pt x="111181" y="178284"/>
                    </a:lnTo>
                    <a:lnTo>
                      <a:pt x="152952" y="193213"/>
                    </a:lnTo>
                    <a:lnTo>
                      <a:pt x="198454" y="198454"/>
                    </a:lnTo>
                    <a:lnTo>
                      <a:pt x="243960" y="193213"/>
                    </a:lnTo>
                    <a:lnTo>
                      <a:pt x="285734" y="178284"/>
                    </a:lnTo>
                    <a:lnTo>
                      <a:pt x="322584" y="154858"/>
                    </a:lnTo>
                    <a:lnTo>
                      <a:pt x="353319" y="124125"/>
                    </a:lnTo>
                    <a:lnTo>
                      <a:pt x="376747" y="87277"/>
                    </a:lnTo>
                    <a:lnTo>
                      <a:pt x="391678" y="45505"/>
                    </a:lnTo>
                    <a:lnTo>
                      <a:pt x="396919" y="0"/>
                    </a:lnTo>
                    <a:lnTo>
                      <a:pt x="0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3621009" y="5020234"/>
                <a:ext cx="397510" cy="198755"/>
              </a:xfrm>
              <a:custGeom>
                <a:avLst/>
                <a:gdLst/>
                <a:ahLst/>
                <a:cxnLst/>
                <a:rect l="l" t="t" r="r" b="b"/>
                <a:pathLst>
                  <a:path w="397510" h="198754">
                    <a:moveTo>
                      <a:pt x="0" y="0"/>
                    </a:moveTo>
                    <a:lnTo>
                      <a:pt x="5241" y="45505"/>
                    </a:lnTo>
                    <a:lnTo>
                      <a:pt x="20171" y="87277"/>
                    </a:lnTo>
                    <a:lnTo>
                      <a:pt x="43599" y="124125"/>
                    </a:lnTo>
                    <a:lnTo>
                      <a:pt x="74333" y="154858"/>
                    </a:lnTo>
                    <a:lnTo>
                      <a:pt x="111181" y="178284"/>
                    </a:lnTo>
                    <a:lnTo>
                      <a:pt x="152952" y="193213"/>
                    </a:lnTo>
                    <a:lnTo>
                      <a:pt x="198454" y="198454"/>
                    </a:lnTo>
                    <a:lnTo>
                      <a:pt x="243960" y="193213"/>
                    </a:lnTo>
                    <a:lnTo>
                      <a:pt x="285734" y="178284"/>
                    </a:lnTo>
                    <a:lnTo>
                      <a:pt x="322584" y="154858"/>
                    </a:lnTo>
                    <a:lnTo>
                      <a:pt x="353319" y="124125"/>
                    </a:lnTo>
                    <a:lnTo>
                      <a:pt x="376747" y="87277"/>
                    </a:lnTo>
                    <a:lnTo>
                      <a:pt x="391678" y="45505"/>
                    </a:lnTo>
                    <a:lnTo>
                      <a:pt x="396919" y="0"/>
                    </a:lnTo>
                    <a:lnTo>
                      <a:pt x="0" y="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51906" y="4870136"/>
                <a:ext cx="3664585" cy="257175"/>
              </a:xfrm>
              <a:custGeom>
                <a:avLst/>
                <a:gdLst/>
                <a:ahLst/>
                <a:cxnLst/>
                <a:rect l="l" t="t" r="r" b="b"/>
                <a:pathLst>
                  <a:path w="3664585" h="257175">
                    <a:moveTo>
                      <a:pt x="3334987" y="150058"/>
                    </a:moveTo>
                    <a:lnTo>
                      <a:pt x="3334987" y="0"/>
                    </a:lnTo>
                    <a:lnTo>
                      <a:pt x="2791873" y="0"/>
                    </a:lnTo>
                    <a:lnTo>
                      <a:pt x="2740199" y="0"/>
                    </a:lnTo>
                    <a:lnTo>
                      <a:pt x="329005" y="0"/>
                    </a:lnTo>
                    <a:lnTo>
                      <a:pt x="329005" y="150058"/>
                    </a:lnTo>
                    <a:lnTo>
                      <a:pt x="0" y="150058"/>
                    </a:lnTo>
                    <a:lnTo>
                      <a:pt x="0" y="256547"/>
                    </a:lnTo>
                    <a:lnTo>
                      <a:pt x="329005" y="256547"/>
                    </a:lnTo>
                    <a:lnTo>
                      <a:pt x="394354" y="256547"/>
                    </a:lnTo>
                    <a:lnTo>
                      <a:pt x="499639" y="151262"/>
                    </a:lnTo>
                    <a:lnTo>
                      <a:pt x="500811" y="150100"/>
                    </a:lnTo>
                    <a:lnTo>
                      <a:pt x="893344" y="150100"/>
                    </a:lnTo>
                    <a:lnTo>
                      <a:pt x="902569" y="150100"/>
                    </a:lnTo>
                    <a:lnTo>
                      <a:pt x="1295112" y="150100"/>
                    </a:lnTo>
                    <a:lnTo>
                      <a:pt x="1296274" y="151262"/>
                    </a:lnTo>
                    <a:lnTo>
                      <a:pt x="1401559" y="256547"/>
                    </a:lnTo>
                    <a:lnTo>
                      <a:pt x="2262433" y="256547"/>
                    </a:lnTo>
                    <a:lnTo>
                      <a:pt x="2367718" y="151262"/>
                    </a:lnTo>
                    <a:lnTo>
                      <a:pt x="2368891" y="150100"/>
                    </a:lnTo>
                    <a:lnTo>
                      <a:pt x="2761423" y="150100"/>
                    </a:lnTo>
                    <a:lnTo>
                      <a:pt x="2770648" y="150100"/>
                    </a:lnTo>
                    <a:lnTo>
                      <a:pt x="3163191" y="150100"/>
                    </a:lnTo>
                    <a:lnTo>
                      <a:pt x="3269638" y="256547"/>
                    </a:lnTo>
                    <a:lnTo>
                      <a:pt x="3334987" y="256547"/>
                    </a:lnTo>
                    <a:lnTo>
                      <a:pt x="3663993" y="256547"/>
                    </a:lnTo>
                    <a:lnTo>
                      <a:pt x="3663993" y="150058"/>
                    </a:lnTo>
                    <a:lnTo>
                      <a:pt x="3334987" y="150058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51913" y="3887550"/>
                <a:ext cx="3664585" cy="1132840"/>
              </a:xfrm>
              <a:custGeom>
                <a:avLst/>
                <a:gdLst/>
                <a:ahLst/>
                <a:cxnLst/>
                <a:rect l="l" t="t" r="r" b="b"/>
                <a:pathLst>
                  <a:path w="3664585" h="1132839">
                    <a:moveTo>
                      <a:pt x="2901838" y="2460"/>
                    </a:moveTo>
                    <a:lnTo>
                      <a:pt x="2210718" y="0"/>
                    </a:lnTo>
                    <a:lnTo>
                      <a:pt x="2082491" y="128226"/>
                    </a:lnTo>
                    <a:lnTo>
                      <a:pt x="1831986" y="128226"/>
                    </a:lnTo>
                    <a:lnTo>
                      <a:pt x="1581491" y="128226"/>
                    </a:lnTo>
                    <a:lnTo>
                      <a:pt x="1453264" y="0"/>
                    </a:lnTo>
                    <a:lnTo>
                      <a:pt x="762144" y="2460"/>
                    </a:lnTo>
                    <a:lnTo>
                      <a:pt x="713944" y="3960"/>
                    </a:lnTo>
                    <a:lnTo>
                      <a:pt x="666540" y="8398"/>
                    </a:lnTo>
                    <a:lnTo>
                      <a:pt x="620023" y="15687"/>
                    </a:lnTo>
                    <a:lnTo>
                      <a:pt x="574481" y="25737"/>
                    </a:lnTo>
                    <a:lnTo>
                      <a:pt x="530004" y="38458"/>
                    </a:lnTo>
                    <a:lnTo>
                      <a:pt x="486680" y="53761"/>
                    </a:lnTo>
                    <a:lnTo>
                      <a:pt x="444600" y="71558"/>
                    </a:lnTo>
                    <a:lnTo>
                      <a:pt x="403852" y="91758"/>
                    </a:lnTo>
                    <a:lnTo>
                      <a:pt x="364526" y="114272"/>
                    </a:lnTo>
                    <a:lnTo>
                      <a:pt x="326710" y="139011"/>
                    </a:lnTo>
                    <a:lnTo>
                      <a:pt x="290495" y="165887"/>
                    </a:lnTo>
                    <a:lnTo>
                      <a:pt x="255970" y="194809"/>
                    </a:lnTo>
                    <a:lnTo>
                      <a:pt x="223223" y="225688"/>
                    </a:lnTo>
                    <a:lnTo>
                      <a:pt x="192344" y="258435"/>
                    </a:lnTo>
                    <a:lnTo>
                      <a:pt x="163423" y="292961"/>
                    </a:lnTo>
                    <a:lnTo>
                      <a:pt x="136548" y="329176"/>
                    </a:lnTo>
                    <a:lnTo>
                      <a:pt x="111809" y="366991"/>
                    </a:lnTo>
                    <a:lnTo>
                      <a:pt x="89295" y="406317"/>
                    </a:lnTo>
                    <a:lnTo>
                      <a:pt x="69095" y="447065"/>
                    </a:lnTo>
                    <a:lnTo>
                      <a:pt x="51299" y="489145"/>
                    </a:lnTo>
                    <a:lnTo>
                      <a:pt x="35996" y="532468"/>
                    </a:lnTo>
                    <a:lnTo>
                      <a:pt x="23276" y="576945"/>
                    </a:lnTo>
                    <a:lnTo>
                      <a:pt x="13226" y="622487"/>
                    </a:lnTo>
                    <a:lnTo>
                      <a:pt x="5938" y="669003"/>
                    </a:lnTo>
                    <a:lnTo>
                      <a:pt x="1499" y="716405"/>
                    </a:lnTo>
                    <a:lnTo>
                      <a:pt x="0" y="764604"/>
                    </a:lnTo>
                    <a:lnTo>
                      <a:pt x="0" y="1038251"/>
                    </a:lnTo>
                    <a:lnTo>
                      <a:pt x="0" y="1132646"/>
                    </a:lnTo>
                    <a:lnTo>
                      <a:pt x="328995" y="1132646"/>
                    </a:lnTo>
                    <a:lnTo>
                      <a:pt x="328995" y="982587"/>
                    </a:lnTo>
                    <a:lnTo>
                      <a:pt x="1831986" y="982587"/>
                    </a:lnTo>
                    <a:lnTo>
                      <a:pt x="3334976" y="982587"/>
                    </a:lnTo>
                    <a:lnTo>
                      <a:pt x="3334976" y="1132646"/>
                    </a:lnTo>
                    <a:lnTo>
                      <a:pt x="3663982" y="1132646"/>
                    </a:lnTo>
                    <a:lnTo>
                      <a:pt x="3663982" y="1038251"/>
                    </a:lnTo>
                    <a:lnTo>
                      <a:pt x="3663982" y="764604"/>
                    </a:lnTo>
                    <a:lnTo>
                      <a:pt x="3662483" y="716405"/>
                    </a:lnTo>
                    <a:lnTo>
                      <a:pt x="3658044" y="669003"/>
                    </a:lnTo>
                    <a:lnTo>
                      <a:pt x="3650755" y="622487"/>
                    </a:lnTo>
                    <a:lnTo>
                      <a:pt x="3640705" y="576945"/>
                    </a:lnTo>
                    <a:lnTo>
                      <a:pt x="3627984" y="532468"/>
                    </a:lnTo>
                    <a:lnTo>
                      <a:pt x="3612681" y="489145"/>
                    </a:lnTo>
                    <a:lnTo>
                      <a:pt x="3594885" y="447065"/>
                    </a:lnTo>
                    <a:lnTo>
                      <a:pt x="3574685" y="406317"/>
                    </a:lnTo>
                    <a:lnTo>
                      <a:pt x="3552170" y="366991"/>
                    </a:lnTo>
                    <a:lnTo>
                      <a:pt x="3527431" y="329176"/>
                    </a:lnTo>
                    <a:lnTo>
                      <a:pt x="3500556" y="292961"/>
                    </a:lnTo>
                    <a:lnTo>
                      <a:pt x="3471634" y="258435"/>
                    </a:lnTo>
                    <a:lnTo>
                      <a:pt x="3440755" y="225688"/>
                    </a:lnTo>
                    <a:lnTo>
                      <a:pt x="3408008" y="194809"/>
                    </a:lnTo>
                    <a:lnTo>
                      <a:pt x="3373482" y="165887"/>
                    </a:lnTo>
                    <a:lnTo>
                      <a:pt x="3337267" y="139011"/>
                    </a:lnTo>
                    <a:lnTo>
                      <a:pt x="3299451" y="114272"/>
                    </a:lnTo>
                    <a:lnTo>
                      <a:pt x="3260125" y="91758"/>
                    </a:lnTo>
                    <a:lnTo>
                      <a:pt x="3219377" y="71558"/>
                    </a:lnTo>
                    <a:lnTo>
                      <a:pt x="3177297" y="53761"/>
                    </a:lnTo>
                    <a:lnTo>
                      <a:pt x="3133974" y="38458"/>
                    </a:lnTo>
                    <a:lnTo>
                      <a:pt x="3089497" y="25737"/>
                    </a:lnTo>
                    <a:lnTo>
                      <a:pt x="3043956" y="15687"/>
                    </a:lnTo>
                    <a:lnTo>
                      <a:pt x="2997439" y="8398"/>
                    </a:lnTo>
                    <a:lnTo>
                      <a:pt x="2950037" y="3960"/>
                    </a:lnTo>
                    <a:lnTo>
                      <a:pt x="2901838" y="246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4431749" y="4222716"/>
                <a:ext cx="284480" cy="284480"/>
              </a:xfrm>
              <a:custGeom>
                <a:avLst/>
                <a:gdLst/>
                <a:ahLst/>
                <a:cxnLst/>
                <a:rect l="l" t="t" r="r" b="b"/>
                <a:pathLst>
                  <a:path w="284479" h="284479">
                    <a:moveTo>
                      <a:pt x="283970" y="283970"/>
                    </a:moveTo>
                    <a:lnTo>
                      <a:pt x="280253" y="237908"/>
                    </a:lnTo>
                    <a:lnTo>
                      <a:pt x="269493" y="194213"/>
                    </a:lnTo>
                    <a:lnTo>
                      <a:pt x="252274" y="153469"/>
                    </a:lnTo>
                    <a:lnTo>
                      <a:pt x="229180" y="116261"/>
                    </a:lnTo>
                    <a:lnTo>
                      <a:pt x="200797" y="83172"/>
                    </a:lnTo>
                    <a:lnTo>
                      <a:pt x="167709" y="54789"/>
                    </a:lnTo>
                    <a:lnTo>
                      <a:pt x="130500" y="31696"/>
                    </a:lnTo>
                    <a:lnTo>
                      <a:pt x="89756" y="14476"/>
                    </a:lnTo>
                    <a:lnTo>
                      <a:pt x="46061" y="3716"/>
                    </a:lnTo>
                    <a:lnTo>
                      <a:pt x="0" y="0"/>
                    </a:lnTo>
                    <a:lnTo>
                      <a:pt x="0" y="283970"/>
                    </a:lnTo>
                    <a:lnTo>
                      <a:pt x="283970" y="283970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3468728" y="4122106"/>
                <a:ext cx="549275" cy="748030"/>
              </a:xfrm>
              <a:custGeom>
                <a:avLst/>
                <a:gdLst/>
                <a:ahLst/>
                <a:cxnLst/>
                <a:rect l="l" t="t" r="r" b="b"/>
                <a:pathLst>
                  <a:path w="549275" h="748029">
                    <a:moveTo>
                      <a:pt x="549197" y="748029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4128993" y="3772546"/>
                <a:ext cx="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h="117475">
                    <a:moveTo>
                      <a:pt x="0" y="117378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3855364" y="3772546"/>
                <a:ext cx="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h="117475">
                    <a:moveTo>
                      <a:pt x="0" y="117378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57"/>
              <p:cNvSpPr/>
              <p:nvPr/>
            </p:nvSpPr>
            <p:spPr>
              <a:xfrm>
                <a:off x="3533624" y="3729242"/>
                <a:ext cx="917575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7575">
                    <a:moveTo>
                      <a:pt x="917113" y="0"/>
                    </a:moveTo>
                    <a:lnTo>
                      <a:pt x="0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0" name="object 60"/>
            <p:cNvSpPr txBox="1"/>
            <p:nvPr/>
          </p:nvSpPr>
          <p:spPr>
            <a:xfrm>
              <a:off x="6194213" y="7638849"/>
              <a:ext cx="678815" cy="142176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9150" spc="5" dirty="0">
                  <a:solidFill>
                    <a:srgbClr val="27315B"/>
                  </a:solidFill>
                  <a:latin typeface="Roboto"/>
                  <a:cs typeface="Roboto"/>
                </a:rPr>
                <a:t>$</a:t>
              </a:r>
              <a:endParaRPr sz="9150">
                <a:latin typeface="Roboto"/>
                <a:cs typeface="Roboto"/>
              </a:endParaRPr>
            </a:p>
          </p:txBody>
        </p:sp>
      </p:grpSp>
      <p:pic>
        <p:nvPicPr>
          <p:cNvPr id="63" name="Grafický objekt 62">
            <a:extLst>
              <a:ext uri="{FF2B5EF4-FFF2-40B4-BE49-F238E27FC236}">
                <a16:creationId xmlns:a16="http://schemas.microsoft.com/office/drawing/2014/main" id="{D9B28656-B4AA-BC8F-9135-49EC1E8A46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25">
            <a:extLst>
              <a:ext uri="{FF2B5EF4-FFF2-40B4-BE49-F238E27FC236}">
                <a16:creationId xmlns:a16="http://schemas.microsoft.com/office/drawing/2014/main" id="{B5A16E20-B3BC-435B-296E-F394F3674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206939" y="629011"/>
            <a:ext cx="16160311" cy="1033616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 marR="5080">
              <a:lnSpc>
                <a:spcPts val="7340"/>
              </a:lnSpc>
              <a:spcBef>
                <a:spcPts val="1235"/>
              </a:spcBef>
            </a:pPr>
            <a:r>
              <a:rPr lang="cs-CZ" sz="5400" b="1" dirty="0">
                <a:latin typeface="Roboto"/>
                <a:cs typeface="Roboto"/>
              </a:rPr>
              <a:t>OFFER DOCUMENTATION – CURRENT SITUATION</a:t>
            </a:r>
            <a:endParaRPr sz="5400" dirty="0">
              <a:latin typeface="Roboto"/>
              <a:cs typeface="Roboto"/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22CE1CD9-BF2E-0620-C774-480CBA537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233167" y="2050021"/>
            <a:ext cx="6800210" cy="7380712"/>
            <a:chOff x="1233167" y="2050021"/>
            <a:chExt cx="6800210" cy="7380712"/>
          </a:xfrm>
        </p:grpSpPr>
        <p:pic>
          <p:nvPicPr>
            <p:cNvPr id="3" name="object 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7591" y="3256267"/>
              <a:ext cx="5204447" cy="50662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98351" y="3266194"/>
              <a:ext cx="5035550" cy="4899660"/>
            </a:xfrm>
            <a:custGeom>
              <a:avLst/>
              <a:gdLst/>
              <a:ahLst/>
              <a:cxnLst/>
              <a:rect l="l" t="t" r="r" b="b"/>
              <a:pathLst>
                <a:path w="5035550" h="4899659">
                  <a:moveTo>
                    <a:pt x="4642057" y="0"/>
                  </a:moveTo>
                  <a:lnTo>
                    <a:pt x="392993" y="0"/>
                  </a:lnTo>
                  <a:lnTo>
                    <a:pt x="343697" y="3061"/>
                  </a:lnTo>
                  <a:lnTo>
                    <a:pt x="296229" y="12001"/>
                  </a:lnTo>
                  <a:lnTo>
                    <a:pt x="250956" y="26452"/>
                  </a:lnTo>
                  <a:lnTo>
                    <a:pt x="208246" y="46043"/>
                  </a:lnTo>
                  <a:lnTo>
                    <a:pt x="168469" y="70409"/>
                  </a:lnTo>
                  <a:lnTo>
                    <a:pt x="131992" y="99180"/>
                  </a:lnTo>
                  <a:lnTo>
                    <a:pt x="99183" y="131988"/>
                  </a:lnTo>
                  <a:lnTo>
                    <a:pt x="70412" y="168464"/>
                  </a:lnTo>
                  <a:lnTo>
                    <a:pt x="46046" y="208242"/>
                  </a:lnTo>
                  <a:lnTo>
                    <a:pt x="26453" y="250951"/>
                  </a:lnTo>
                  <a:lnTo>
                    <a:pt x="12002" y="296225"/>
                  </a:lnTo>
                  <a:lnTo>
                    <a:pt x="3062" y="343695"/>
                  </a:lnTo>
                  <a:lnTo>
                    <a:pt x="0" y="392993"/>
                  </a:lnTo>
                  <a:lnTo>
                    <a:pt x="0" y="4506375"/>
                  </a:lnTo>
                  <a:lnTo>
                    <a:pt x="3062" y="4555671"/>
                  </a:lnTo>
                  <a:lnTo>
                    <a:pt x="12002" y="4603139"/>
                  </a:lnTo>
                  <a:lnTo>
                    <a:pt x="26453" y="4648412"/>
                  </a:lnTo>
                  <a:lnTo>
                    <a:pt x="46046" y="4691122"/>
                  </a:lnTo>
                  <a:lnTo>
                    <a:pt x="70412" y="4730899"/>
                  </a:lnTo>
                  <a:lnTo>
                    <a:pt x="99183" y="4767376"/>
                  </a:lnTo>
                  <a:lnTo>
                    <a:pt x="131992" y="4800185"/>
                  </a:lnTo>
                  <a:lnTo>
                    <a:pt x="168469" y="4828956"/>
                  </a:lnTo>
                  <a:lnTo>
                    <a:pt x="208246" y="4853323"/>
                  </a:lnTo>
                  <a:lnTo>
                    <a:pt x="250956" y="4872915"/>
                  </a:lnTo>
                  <a:lnTo>
                    <a:pt x="296229" y="4887366"/>
                  </a:lnTo>
                  <a:lnTo>
                    <a:pt x="343697" y="4896307"/>
                  </a:lnTo>
                  <a:lnTo>
                    <a:pt x="392993" y="4899369"/>
                  </a:lnTo>
                  <a:lnTo>
                    <a:pt x="4642057" y="4899369"/>
                  </a:lnTo>
                  <a:lnTo>
                    <a:pt x="4691353" y="4896307"/>
                  </a:lnTo>
                  <a:lnTo>
                    <a:pt x="4738821" y="4887366"/>
                  </a:lnTo>
                  <a:lnTo>
                    <a:pt x="4784094" y="4872915"/>
                  </a:lnTo>
                  <a:lnTo>
                    <a:pt x="4826804" y="4853323"/>
                  </a:lnTo>
                  <a:lnTo>
                    <a:pt x="4866581" y="4828956"/>
                  </a:lnTo>
                  <a:lnTo>
                    <a:pt x="4903058" y="4800185"/>
                  </a:lnTo>
                  <a:lnTo>
                    <a:pt x="4935867" y="4767376"/>
                  </a:lnTo>
                  <a:lnTo>
                    <a:pt x="4964638" y="4730899"/>
                  </a:lnTo>
                  <a:lnTo>
                    <a:pt x="4989004" y="4691122"/>
                  </a:lnTo>
                  <a:lnTo>
                    <a:pt x="5008597" y="4648412"/>
                  </a:lnTo>
                  <a:lnTo>
                    <a:pt x="5023048" y="4603139"/>
                  </a:lnTo>
                  <a:lnTo>
                    <a:pt x="5031988" y="4555671"/>
                  </a:lnTo>
                  <a:lnTo>
                    <a:pt x="5035050" y="4506375"/>
                  </a:lnTo>
                  <a:lnTo>
                    <a:pt x="5035050" y="392993"/>
                  </a:lnTo>
                  <a:lnTo>
                    <a:pt x="5031988" y="343695"/>
                  </a:lnTo>
                  <a:lnTo>
                    <a:pt x="5023048" y="296225"/>
                  </a:lnTo>
                  <a:lnTo>
                    <a:pt x="5008597" y="250951"/>
                  </a:lnTo>
                  <a:lnTo>
                    <a:pt x="4989004" y="208242"/>
                  </a:lnTo>
                  <a:lnTo>
                    <a:pt x="4964638" y="168464"/>
                  </a:lnTo>
                  <a:lnTo>
                    <a:pt x="4935867" y="131988"/>
                  </a:lnTo>
                  <a:lnTo>
                    <a:pt x="4903058" y="99180"/>
                  </a:lnTo>
                  <a:lnTo>
                    <a:pt x="4866581" y="70409"/>
                  </a:lnTo>
                  <a:lnTo>
                    <a:pt x="4826804" y="46043"/>
                  </a:lnTo>
                  <a:lnTo>
                    <a:pt x="4784094" y="26452"/>
                  </a:lnTo>
                  <a:lnTo>
                    <a:pt x="4738821" y="12001"/>
                  </a:lnTo>
                  <a:lnTo>
                    <a:pt x="4691353" y="3061"/>
                  </a:lnTo>
                  <a:lnTo>
                    <a:pt x="46420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65428" y="3788646"/>
              <a:ext cx="2901315" cy="3855085"/>
            </a:xfrm>
            <a:custGeom>
              <a:avLst/>
              <a:gdLst/>
              <a:ahLst/>
              <a:cxnLst/>
              <a:rect l="l" t="t" r="r" b="b"/>
              <a:pathLst>
                <a:path w="2901315" h="3855084">
                  <a:moveTo>
                    <a:pt x="2900895" y="1074920"/>
                  </a:moveTo>
                  <a:lnTo>
                    <a:pt x="2900895" y="3660726"/>
                  </a:lnTo>
                  <a:lnTo>
                    <a:pt x="2895779" y="3705149"/>
                  </a:lnTo>
                  <a:lnTo>
                    <a:pt x="2881204" y="3745929"/>
                  </a:lnTo>
                  <a:lnTo>
                    <a:pt x="2858333" y="3781902"/>
                  </a:lnTo>
                  <a:lnTo>
                    <a:pt x="2828331" y="3811906"/>
                  </a:lnTo>
                  <a:lnTo>
                    <a:pt x="2792360" y="3834776"/>
                  </a:lnTo>
                  <a:lnTo>
                    <a:pt x="2751583" y="3849352"/>
                  </a:lnTo>
                  <a:lnTo>
                    <a:pt x="2707163" y="3854469"/>
                  </a:lnTo>
                  <a:lnTo>
                    <a:pt x="193742" y="3854469"/>
                  </a:lnTo>
                  <a:lnTo>
                    <a:pt x="149319" y="3849352"/>
                  </a:lnTo>
                  <a:lnTo>
                    <a:pt x="108539" y="3834776"/>
                  </a:lnTo>
                  <a:lnTo>
                    <a:pt x="72566" y="3811906"/>
                  </a:lnTo>
                  <a:lnTo>
                    <a:pt x="42562" y="3781902"/>
                  </a:lnTo>
                  <a:lnTo>
                    <a:pt x="19692" y="3745929"/>
                  </a:lnTo>
                  <a:lnTo>
                    <a:pt x="5116" y="3705149"/>
                  </a:lnTo>
                  <a:lnTo>
                    <a:pt x="0" y="3660726"/>
                  </a:lnTo>
                  <a:lnTo>
                    <a:pt x="0" y="193732"/>
                  </a:lnTo>
                  <a:lnTo>
                    <a:pt x="5116" y="149309"/>
                  </a:lnTo>
                  <a:lnTo>
                    <a:pt x="19692" y="108530"/>
                  </a:lnTo>
                  <a:lnTo>
                    <a:pt x="42562" y="72559"/>
                  </a:lnTo>
                  <a:lnTo>
                    <a:pt x="72566" y="42558"/>
                  </a:lnTo>
                  <a:lnTo>
                    <a:pt x="108539" y="19690"/>
                  </a:lnTo>
                  <a:lnTo>
                    <a:pt x="149319" y="5116"/>
                  </a:lnTo>
                  <a:lnTo>
                    <a:pt x="193742" y="0"/>
                  </a:lnTo>
                  <a:lnTo>
                    <a:pt x="1825975" y="0"/>
                  </a:lnTo>
                </a:path>
                <a:path w="2901315" h="3855084">
                  <a:moveTo>
                    <a:pt x="2900895" y="1074920"/>
                  </a:moveTo>
                  <a:lnTo>
                    <a:pt x="2008493" y="1074920"/>
                  </a:lnTo>
                  <a:lnTo>
                    <a:pt x="1959972" y="1068400"/>
                  </a:lnTo>
                  <a:lnTo>
                    <a:pt x="1916372" y="1050000"/>
                  </a:lnTo>
                  <a:lnTo>
                    <a:pt x="1879433" y="1021461"/>
                  </a:lnTo>
                  <a:lnTo>
                    <a:pt x="1850894" y="984519"/>
                  </a:lnTo>
                  <a:lnTo>
                    <a:pt x="1832495" y="940917"/>
                  </a:lnTo>
                  <a:lnTo>
                    <a:pt x="1825975" y="892391"/>
                  </a:lnTo>
                  <a:lnTo>
                    <a:pt x="1825975" y="0"/>
                  </a:lnTo>
                  <a:lnTo>
                    <a:pt x="2900895" y="107492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73316" y="4713173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73313" y="538162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3313" y="605009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73316" y="6718582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3167" y="2050021"/>
              <a:ext cx="2022974" cy="197522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4275" y="2073360"/>
              <a:ext cx="1833245" cy="1784350"/>
            </a:xfrm>
            <a:custGeom>
              <a:avLst/>
              <a:gdLst/>
              <a:ahLst/>
              <a:cxnLst/>
              <a:rect l="l" t="t" r="r" b="b"/>
              <a:pathLst>
                <a:path w="1833245" h="1784350">
                  <a:moveTo>
                    <a:pt x="1440134" y="0"/>
                  </a:moveTo>
                  <a:lnTo>
                    <a:pt x="392993" y="0"/>
                  </a:lnTo>
                  <a:lnTo>
                    <a:pt x="343695" y="3062"/>
                  </a:lnTo>
                  <a:lnTo>
                    <a:pt x="296225" y="12002"/>
                  </a:lnTo>
                  <a:lnTo>
                    <a:pt x="250951" y="26453"/>
                  </a:lnTo>
                  <a:lnTo>
                    <a:pt x="208242" y="46046"/>
                  </a:lnTo>
                  <a:lnTo>
                    <a:pt x="168464" y="70412"/>
                  </a:lnTo>
                  <a:lnTo>
                    <a:pt x="131988" y="99183"/>
                  </a:lnTo>
                  <a:lnTo>
                    <a:pt x="99180" y="131992"/>
                  </a:lnTo>
                  <a:lnTo>
                    <a:pt x="70409" y="168469"/>
                  </a:lnTo>
                  <a:lnTo>
                    <a:pt x="46043" y="208246"/>
                  </a:lnTo>
                  <a:lnTo>
                    <a:pt x="26452" y="250956"/>
                  </a:lnTo>
                  <a:lnTo>
                    <a:pt x="12001" y="296229"/>
                  </a:lnTo>
                  <a:lnTo>
                    <a:pt x="3061" y="343697"/>
                  </a:lnTo>
                  <a:lnTo>
                    <a:pt x="0" y="392993"/>
                  </a:lnTo>
                  <a:lnTo>
                    <a:pt x="0" y="1390742"/>
                  </a:lnTo>
                  <a:lnTo>
                    <a:pt x="3061" y="1440038"/>
                  </a:lnTo>
                  <a:lnTo>
                    <a:pt x="12001" y="1487506"/>
                  </a:lnTo>
                  <a:lnTo>
                    <a:pt x="26452" y="1532780"/>
                  </a:lnTo>
                  <a:lnTo>
                    <a:pt x="46043" y="1575489"/>
                  </a:lnTo>
                  <a:lnTo>
                    <a:pt x="70409" y="1615266"/>
                  </a:lnTo>
                  <a:lnTo>
                    <a:pt x="99180" y="1651743"/>
                  </a:lnTo>
                  <a:lnTo>
                    <a:pt x="131988" y="1684552"/>
                  </a:lnTo>
                  <a:lnTo>
                    <a:pt x="168464" y="1713323"/>
                  </a:lnTo>
                  <a:lnTo>
                    <a:pt x="208242" y="1737690"/>
                  </a:lnTo>
                  <a:lnTo>
                    <a:pt x="250951" y="1757282"/>
                  </a:lnTo>
                  <a:lnTo>
                    <a:pt x="296225" y="1771733"/>
                  </a:lnTo>
                  <a:lnTo>
                    <a:pt x="343695" y="1780674"/>
                  </a:lnTo>
                  <a:lnTo>
                    <a:pt x="392993" y="1783736"/>
                  </a:lnTo>
                  <a:lnTo>
                    <a:pt x="1440134" y="1783736"/>
                  </a:lnTo>
                  <a:lnTo>
                    <a:pt x="1489429" y="1780674"/>
                  </a:lnTo>
                  <a:lnTo>
                    <a:pt x="1536898" y="1771733"/>
                  </a:lnTo>
                  <a:lnTo>
                    <a:pt x="1582171" y="1757282"/>
                  </a:lnTo>
                  <a:lnTo>
                    <a:pt x="1624880" y="1737690"/>
                  </a:lnTo>
                  <a:lnTo>
                    <a:pt x="1664658" y="1713323"/>
                  </a:lnTo>
                  <a:lnTo>
                    <a:pt x="1701135" y="1684552"/>
                  </a:lnTo>
                  <a:lnTo>
                    <a:pt x="1733943" y="1651743"/>
                  </a:lnTo>
                  <a:lnTo>
                    <a:pt x="1762715" y="1615266"/>
                  </a:lnTo>
                  <a:lnTo>
                    <a:pt x="1787081" y="1575489"/>
                  </a:lnTo>
                  <a:lnTo>
                    <a:pt x="1806674" y="1532780"/>
                  </a:lnTo>
                  <a:lnTo>
                    <a:pt x="1821124" y="1487506"/>
                  </a:lnTo>
                  <a:lnTo>
                    <a:pt x="1830065" y="1440038"/>
                  </a:lnTo>
                  <a:lnTo>
                    <a:pt x="1833127" y="1390742"/>
                  </a:lnTo>
                  <a:lnTo>
                    <a:pt x="1833127" y="392993"/>
                  </a:lnTo>
                  <a:lnTo>
                    <a:pt x="1830065" y="343697"/>
                  </a:lnTo>
                  <a:lnTo>
                    <a:pt x="1821124" y="296229"/>
                  </a:lnTo>
                  <a:lnTo>
                    <a:pt x="1806674" y="250956"/>
                  </a:lnTo>
                  <a:lnTo>
                    <a:pt x="1787081" y="208246"/>
                  </a:lnTo>
                  <a:lnTo>
                    <a:pt x="1762715" y="168469"/>
                  </a:lnTo>
                  <a:lnTo>
                    <a:pt x="1733943" y="131992"/>
                  </a:lnTo>
                  <a:lnTo>
                    <a:pt x="1701135" y="99183"/>
                  </a:lnTo>
                  <a:lnTo>
                    <a:pt x="1664658" y="70412"/>
                  </a:lnTo>
                  <a:lnTo>
                    <a:pt x="1624880" y="46046"/>
                  </a:lnTo>
                  <a:lnTo>
                    <a:pt x="1582171" y="26453"/>
                  </a:lnTo>
                  <a:lnTo>
                    <a:pt x="1536898" y="12002"/>
                  </a:lnTo>
                  <a:lnTo>
                    <a:pt x="1489429" y="3062"/>
                  </a:lnTo>
                  <a:lnTo>
                    <a:pt x="14401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6368" y="2360759"/>
              <a:ext cx="1209040" cy="1209040"/>
            </a:xfrm>
            <a:custGeom>
              <a:avLst/>
              <a:gdLst/>
              <a:ahLst/>
              <a:cxnLst/>
              <a:rect l="l" t="t" r="r" b="b"/>
              <a:pathLst>
                <a:path w="1209039" h="1209039">
                  <a:moveTo>
                    <a:pt x="1208937" y="476467"/>
                  </a:moveTo>
                  <a:lnTo>
                    <a:pt x="732469" y="476467"/>
                  </a:lnTo>
                  <a:lnTo>
                    <a:pt x="732469" y="0"/>
                  </a:lnTo>
                  <a:lnTo>
                    <a:pt x="476467" y="0"/>
                  </a:lnTo>
                  <a:lnTo>
                    <a:pt x="476467" y="476467"/>
                  </a:lnTo>
                  <a:lnTo>
                    <a:pt x="0" y="476467"/>
                  </a:lnTo>
                  <a:lnTo>
                    <a:pt x="0" y="732480"/>
                  </a:lnTo>
                  <a:lnTo>
                    <a:pt x="476467" y="732480"/>
                  </a:lnTo>
                  <a:lnTo>
                    <a:pt x="476467" y="1208937"/>
                  </a:lnTo>
                  <a:lnTo>
                    <a:pt x="732469" y="1208937"/>
                  </a:lnTo>
                  <a:lnTo>
                    <a:pt x="732469" y="732480"/>
                  </a:lnTo>
                  <a:lnTo>
                    <a:pt x="1208937" y="732480"/>
                  </a:lnTo>
                  <a:lnTo>
                    <a:pt x="1208937" y="476467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2477" y="6435228"/>
              <a:ext cx="2967866" cy="288995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90635" y="6561515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8024" y="6538261"/>
              <a:ext cx="2965353" cy="28924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90633" y="6561510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59740" y="7082217"/>
              <a:ext cx="1636395" cy="1636395"/>
            </a:xfrm>
            <a:custGeom>
              <a:avLst/>
              <a:gdLst/>
              <a:ahLst/>
              <a:cxnLst/>
              <a:rect l="l" t="t" r="r" b="b"/>
              <a:pathLst>
                <a:path w="1636395" h="1636395">
                  <a:moveTo>
                    <a:pt x="0" y="351884"/>
                  </a:moveTo>
                  <a:lnTo>
                    <a:pt x="351884" y="0"/>
                  </a:lnTo>
                  <a:lnTo>
                    <a:pt x="1636285" y="1284411"/>
                  </a:lnTo>
                  <a:lnTo>
                    <a:pt x="1284400" y="1636285"/>
                  </a:lnTo>
                  <a:lnTo>
                    <a:pt x="0" y="351884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51625" y="6874111"/>
              <a:ext cx="560070" cy="560070"/>
            </a:xfrm>
            <a:custGeom>
              <a:avLst/>
              <a:gdLst/>
              <a:ahLst/>
              <a:cxnLst/>
              <a:rect l="l" t="t" r="r" b="b"/>
              <a:pathLst>
                <a:path w="560070" h="560070">
                  <a:moveTo>
                    <a:pt x="0" y="0"/>
                  </a:moveTo>
                  <a:lnTo>
                    <a:pt x="208108" y="559993"/>
                  </a:lnTo>
                  <a:lnTo>
                    <a:pt x="559993" y="208108"/>
                  </a:lnTo>
                  <a:lnTo>
                    <a:pt x="0" y="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44147" y="8366625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498120" y="498131"/>
                  </a:moveTo>
                  <a:lnTo>
                    <a:pt x="526912" y="463671"/>
                  </a:lnTo>
                  <a:lnTo>
                    <a:pt x="548505" y="425732"/>
                  </a:lnTo>
                  <a:lnTo>
                    <a:pt x="562900" y="385308"/>
                  </a:lnTo>
                  <a:lnTo>
                    <a:pt x="570098" y="343394"/>
                  </a:lnTo>
                  <a:lnTo>
                    <a:pt x="570098" y="300983"/>
                  </a:lnTo>
                  <a:lnTo>
                    <a:pt x="562900" y="259069"/>
                  </a:lnTo>
                  <a:lnTo>
                    <a:pt x="548505" y="218646"/>
                  </a:lnTo>
                  <a:lnTo>
                    <a:pt x="526912" y="180707"/>
                  </a:lnTo>
                  <a:lnTo>
                    <a:pt x="498120" y="146246"/>
                  </a:lnTo>
                  <a:lnTo>
                    <a:pt x="351874" y="0"/>
                  </a:lnTo>
                  <a:lnTo>
                    <a:pt x="0" y="351874"/>
                  </a:lnTo>
                  <a:lnTo>
                    <a:pt x="146246" y="498131"/>
                  </a:lnTo>
                  <a:lnTo>
                    <a:pt x="180707" y="526919"/>
                  </a:lnTo>
                  <a:lnTo>
                    <a:pt x="218645" y="548510"/>
                  </a:lnTo>
                  <a:lnTo>
                    <a:pt x="259069" y="562904"/>
                  </a:lnTo>
                  <a:lnTo>
                    <a:pt x="300982" y="570101"/>
                  </a:lnTo>
                  <a:lnTo>
                    <a:pt x="343392" y="570101"/>
                  </a:lnTo>
                  <a:lnTo>
                    <a:pt x="385305" y="562904"/>
                  </a:lnTo>
                  <a:lnTo>
                    <a:pt x="425727" y="548510"/>
                  </a:lnTo>
                  <a:lnTo>
                    <a:pt x="463663" y="526919"/>
                  </a:lnTo>
                  <a:lnTo>
                    <a:pt x="498120" y="498131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rázek 21" descr="Obsah obrázku text&#10;&#10;Popis byl vytvořen automaticky">
            <a:extLst>
              <a:ext uri="{FF2B5EF4-FFF2-40B4-BE49-F238E27FC236}">
                <a16:creationId xmlns:a16="http://schemas.microsoft.com/office/drawing/2014/main" id="{1560E8B9-C53F-E509-8A3C-23776A53E8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027" y="3281718"/>
            <a:ext cx="12299018" cy="6542986"/>
          </a:xfrm>
          <a:prstGeom prst="rect">
            <a:avLst/>
          </a:prstGeom>
        </p:spPr>
      </p:pic>
      <p:sp>
        <p:nvSpPr>
          <p:cNvPr id="28" name="Prstenec 27">
            <a:extLst>
              <a:ext uri="{FF2B5EF4-FFF2-40B4-BE49-F238E27FC236}">
                <a16:creationId xmlns:a16="http://schemas.microsoft.com/office/drawing/2014/main" id="{EBF9DA73-578F-E625-757E-695142765F18}"/>
              </a:ext>
            </a:extLst>
          </p:cNvPr>
          <p:cNvSpPr/>
          <p:nvPr/>
        </p:nvSpPr>
        <p:spPr>
          <a:xfrm>
            <a:off x="17509987" y="5528393"/>
            <a:ext cx="2584450" cy="906835"/>
          </a:xfrm>
          <a:prstGeom prst="donut">
            <a:avLst/>
          </a:prstGeom>
          <a:solidFill>
            <a:srgbClr val="FF4270"/>
          </a:solidFill>
          <a:ln>
            <a:solidFill>
              <a:srgbClr val="FF4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2" name="object 20">
            <a:extLst>
              <a:ext uri="{FF2B5EF4-FFF2-40B4-BE49-F238E27FC236}">
                <a16:creationId xmlns:a16="http://schemas.microsoft.com/office/drawing/2014/main" id="{322DDE62-DB78-E54B-249A-3E68346E6694}"/>
              </a:ext>
            </a:extLst>
          </p:cNvPr>
          <p:cNvSpPr txBox="1">
            <a:spLocks/>
          </p:cNvSpPr>
          <p:nvPr/>
        </p:nvSpPr>
        <p:spPr>
          <a:xfrm>
            <a:off x="7930343" y="1445761"/>
            <a:ext cx="12299018" cy="1574149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>
            <a:lvl1pPr>
              <a:defRPr sz="3950" b="0" i="0">
                <a:solidFill>
                  <a:srgbClr val="27315B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pPr marL="12700" marR="5080">
              <a:spcBef>
                <a:spcPts val="1235"/>
              </a:spcBef>
            </a:pPr>
            <a:r>
              <a:rPr lang="cs-CZ" sz="2400" b="1" dirty="0">
                <a:latin typeface="Roboto"/>
                <a:cs typeface="Roboto"/>
              </a:rPr>
              <a:t>RAILWAY COMPANIES CREATE MANUALLY THE OFFER:</a:t>
            </a:r>
          </a:p>
          <a:p>
            <a:pPr marL="12700" marR="5080">
              <a:spcBef>
                <a:spcPts val="1235"/>
              </a:spcBef>
            </a:pPr>
            <a:r>
              <a:rPr lang="cs-CZ" sz="2400" b="1" dirty="0">
                <a:latin typeface="Roboto"/>
                <a:cs typeface="Roboto"/>
              </a:rPr>
              <a:t>1. EACH WAGON/LOCOMOTIVE OR SET INDIVIDUALLY - MANUALLY</a:t>
            </a:r>
          </a:p>
          <a:p>
            <a:pPr marL="12700" marR="5080">
              <a:spcBef>
                <a:spcPts val="1235"/>
              </a:spcBef>
            </a:pPr>
            <a:r>
              <a:rPr lang="cs-CZ" sz="2400" b="1" dirty="0">
                <a:latin typeface="Roboto"/>
                <a:cs typeface="Roboto"/>
              </a:rPr>
              <a:t>2. POSSIBILITY TO IMPORT DATA TO RAILVIS FROM EXCEL</a:t>
            </a:r>
            <a:endParaRPr lang="cs-CZ" sz="2400" dirty="0">
              <a:latin typeface="Roboto"/>
              <a:cs typeface="Roboto"/>
            </a:endParaRPr>
          </a:p>
        </p:txBody>
      </p:sp>
      <p:cxnSp>
        <p:nvCxnSpPr>
          <p:cNvPr id="35" name="Přímá spojovací šipka 34">
            <a:extLst>
              <a:ext uri="{FF2B5EF4-FFF2-40B4-BE49-F238E27FC236}">
                <a16:creationId xmlns:a16="http://schemas.microsoft.com/office/drawing/2014/main" id="{71A0151C-BD3F-9B1B-F2E3-017EEB29EC18}"/>
              </a:ext>
            </a:extLst>
          </p:cNvPr>
          <p:cNvCxnSpPr>
            <a:cxnSpLocks/>
          </p:cNvCxnSpPr>
          <p:nvPr/>
        </p:nvCxnSpPr>
        <p:spPr>
          <a:xfrm>
            <a:off x="16729236" y="2767765"/>
            <a:ext cx="1287273" cy="2760628"/>
          </a:xfrm>
          <a:prstGeom prst="straightConnector1">
            <a:avLst/>
          </a:prstGeom>
          <a:ln w="38100">
            <a:solidFill>
              <a:srgbClr val="FF427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Pravoúhlá spojnice 51">
            <a:extLst>
              <a:ext uri="{FF2B5EF4-FFF2-40B4-BE49-F238E27FC236}">
                <a16:creationId xmlns:a16="http://schemas.microsoft.com/office/drawing/2014/main" id="{0541C809-0736-1E10-7B65-ED7293B3B0A7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75795" y="2629958"/>
            <a:ext cx="4366102" cy="3335638"/>
          </a:xfrm>
          <a:prstGeom prst="bentConnector3">
            <a:avLst/>
          </a:prstGeom>
          <a:ln w="38100">
            <a:solidFill>
              <a:srgbClr val="FF42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5212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25">
            <a:extLst>
              <a:ext uri="{FF2B5EF4-FFF2-40B4-BE49-F238E27FC236}">
                <a16:creationId xmlns:a16="http://schemas.microsoft.com/office/drawing/2014/main" id="{B5A16E20-B3BC-435B-296E-F394F3674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206939" y="629011"/>
            <a:ext cx="16160311" cy="1033616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 marR="5080">
              <a:lnSpc>
                <a:spcPts val="7340"/>
              </a:lnSpc>
              <a:spcBef>
                <a:spcPts val="1235"/>
              </a:spcBef>
            </a:pPr>
            <a:r>
              <a:rPr lang="cs-CZ" sz="5400" b="1" dirty="0">
                <a:latin typeface="Roboto"/>
                <a:cs typeface="Roboto"/>
              </a:rPr>
              <a:t>OFFER DOCUMENTATION – CURRENT SITUATION</a:t>
            </a:r>
            <a:endParaRPr sz="5400" dirty="0">
              <a:latin typeface="Roboto"/>
              <a:cs typeface="Roboto"/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22CE1CD9-BF2E-0620-C774-480CBA537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233167" y="2050021"/>
            <a:ext cx="6800210" cy="7380712"/>
            <a:chOff x="1233167" y="2050021"/>
            <a:chExt cx="6800210" cy="7380712"/>
          </a:xfrm>
        </p:grpSpPr>
        <p:pic>
          <p:nvPicPr>
            <p:cNvPr id="3" name="object 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7591" y="3256267"/>
              <a:ext cx="5204447" cy="50662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98351" y="3266194"/>
              <a:ext cx="5035550" cy="4899660"/>
            </a:xfrm>
            <a:custGeom>
              <a:avLst/>
              <a:gdLst/>
              <a:ahLst/>
              <a:cxnLst/>
              <a:rect l="l" t="t" r="r" b="b"/>
              <a:pathLst>
                <a:path w="5035550" h="4899659">
                  <a:moveTo>
                    <a:pt x="4642057" y="0"/>
                  </a:moveTo>
                  <a:lnTo>
                    <a:pt x="392993" y="0"/>
                  </a:lnTo>
                  <a:lnTo>
                    <a:pt x="343697" y="3061"/>
                  </a:lnTo>
                  <a:lnTo>
                    <a:pt x="296229" y="12001"/>
                  </a:lnTo>
                  <a:lnTo>
                    <a:pt x="250956" y="26452"/>
                  </a:lnTo>
                  <a:lnTo>
                    <a:pt x="208246" y="46043"/>
                  </a:lnTo>
                  <a:lnTo>
                    <a:pt x="168469" y="70409"/>
                  </a:lnTo>
                  <a:lnTo>
                    <a:pt x="131992" y="99180"/>
                  </a:lnTo>
                  <a:lnTo>
                    <a:pt x="99183" y="131988"/>
                  </a:lnTo>
                  <a:lnTo>
                    <a:pt x="70412" y="168464"/>
                  </a:lnTo>
                  <a:lnTo>
                    <a:pt x="46046" y="208242"/>
                  </a:lnTo>
                  <a:lnTo>
                    <a:pt x="26453" y="250951"/>
                  </a:lnTo>
                  <a:lnTo>
                    <a:pt x="12002" y="296225"/>
                  </a:lnTo>
                  <a:lnTo>
                    <a:pt x="3062" y="343695"/>
                  </a:lnTo>
                  <a:lnTo>
                    <a:pt x="0" y="392993"/>
                  </a:lnTo>
                  <a:lnTo>
                    <a:pt x="0" y="4506375"/>
                  </a:lnTo>
                  <a:lnTo>
                    <a:pt x="3062" y="4555671"/>
                  </a:lnTo>
                  <a:lnTo>
                    <a:pt x="12002" y="4603139"/>
                  </a:lnTo>
                  <a:lnTo>
                    <a:pt x="26453" y="4648412"/>
                  </a:lnTo>
                  <a:lnTo>
                    <a:pt x="46046" y="4691122"/>
                  </a:lnTo>
                  <a:lnTo>
                    <a:pt x="70412" y="4730899"/>
                  </a:lnTo>
                  <a:lnTo>
                    <a:pt x="99183" y="4767376"/>
                  </a:lnTo>
                  <a:lnTo>
                    <a:pt x="131992" y="4800185"/>
                  </a:lnTo>
                  <a:lnTo>
                    <a:pt x="168469" y="4828956"/>
                  </a:lnTo>
                  <a:lnTo>
                    <a:pt x="208246" y="4853323"/>
                  </a:lnTo>
                  <a:lnTo>
                    <a:pt x="250956" y="4872915"/>
                  </a:lnTo>
                  <a:lnTo>
                    <a:pt x="296229" y="4887366"/>
                  </a:lnTo>
                  <a:lnTo>
                    <a:pt x="343697" y="4896307"/>
                  </a:lnTo>
                  <a:lnTo>
                    <a:pt x="392993" y="4899369"/>
                  </a:lnTo>
                  <a:lnTo>
                    <a:pt x="4642057" y="4899369"/>
                  </a:lnTo>
                  <a:lnTo>
                    <a:pt x="4691353" y="4896307"/>
                  </a:lnTo>
                  <a:lnTo>
                    <a:pt x="4738821" y="4887366"/>
                  </a:lnTo>
                  <a:lnTo>
                    <a:pt x="4784094" y="4872915"/>
                  </a:lnTo>
                  <a:lnTo>
                    <a:pt x="4826804" y="4853323"/>
                  </a:lnTo>
                  <a:lnTo>
                    <a:pt x="4866581" y="4828956"/>
                  </a:lnTo>
                  <a:lnTo>
                    <a:pt x="4903058" y="4800185"/>
                  </a:lnTo>
                  <a:lnTo>
                    <a:pt x="4935867" y="4767376"/>
                  </a:lnTo>
                  <a:lnTo>
                    <a:pt x="4964638" y="4730899"/>
                  </a:lnTo>
                  <a:lnTo>
                    <a:pt x="4989004" y="4691122"/>
                  </a:lnTo>
                  <a:lnTo>
                    <a:pt x="5008597" y="4648412"/>
                  </a:lnTo>
                  <a:lnTo>
                    <a:pt x="5023048" y="4603139"/>
                  </a:lnTo>
                  <a:lnTo>
                    <a:pt x="5031988" y="4555671"/>
                  </a:lnTo>
                  <a:lnTo>
                    <a:pt x="5035050" y="4506375"/>
                  </a:lnTo>
                  <a:lnTo>
                    <a:pt x="5035050" y="392993"/>
                  </a:lnTo>
                  <a:lnTo>
                    <a:pt x="5031988" y="343695"/>
                  </a:lnTo>
                  <a:lnTo>
                    <a:pt x="5023048" y="296225"/>
                  </a:lnTo>
                  <a:lnTo>
                    <a:pt x="5008597" y="250951"/>
                  </a:lnTo>
                  <a:lnTo>
                    <a:pt x="4989004" y="208242"/>
                  </a:lnTo>
                  <a:lnTo>
                    <a:pt x="4964638" y="168464"/>
                  </a:lnTo>
                  <a:lnTo>
                    <a:pt x="4935867" y="131988"/>
                  </a:lnTo>
                  <a:lnTo>
                    <a:pt x="4903058" y="99180"/>
                  </a:lnTo>
                  <a:lnTo>
                    <a:pt x="4866581" y="70409"/>
                  </a:lnTo>
                  <a:lnTo>
                    <a:pt x="4826804" y="46043"/>
                  </a:lnTo>
                  <a:lnTo>
                    <a:pt x="4784094" y="26452"/>
                  </a:lnTo>
                  <a:lnTo>
                    <a:pt x="4738821" y="12001"/>
                  </a:lnTo>
                  <a:lnTo>
                    <a:pt x="4691353" y="3061"/>
                  </a:lnTo>
                  <a:lnTo>
                    <a:pt x="46420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65428" y="3788646"/>
              <a:ext cx="2901315" cy="3855085"/>
            </a:xfrm>
            <a:custGeom>
              <a:avLst/>
              <a:gdLst/>
              <a:ahLst/>
              <a:cxnLst/>
              <a:rect l="l" t="t" r="r" b="b"/>
              <a:pathLst>
                <a:path w="2901315" h="3855084">
                  <a:moveTo>
                    <a:pt x="2900895" y="1074920"/>
                  </a:moveTo>
                  <a:lnTo>
                    <a:pt x="2900895" y="3660726"/>
                  </a:lnTo>
                  <a:lnTo>
                    <a:pt x="2895779" y="3705149"/>
                  </a:lnTo>
                  <a:lnTo>
                    <a:pt x="2881204" y="3745929"/>
                  </a:lnTo>
                  <a:lnTo>
                    <a:pt x="2858333" y="3781902"/>
                  </a:lnTo>
                  <a:lnTo>
                    <a:pt x="2828331" y="3811906"/>
                  </a:lnTo>
                  <a:lnTo>
                    <a:pt x="2792360" y="3834776"/>
                  </a:lnTo>
                  <a:lnTo>
                    <a:pt x="2751583" y="3849352"/>
                  </a:lnTo>
                  <a:lnTo>
                    <a:pt x="2707163" y="3854469"/>
                  </a:lnTo>
                  <a:lnTo>
                    <a:pt x="193742" y="3854469"/>
                  </a:lnTo>
                  <a:lnTo>
                    <a:pt x="149319" y="3849352"/>
                  </a:lnTo>
                  <a:lnTo>
                    <a:pt x="108539" y="3834776"/>
                  </a:lnTo>
                  <a:lnTo>
                    <a:pt x="72566" y="3811906"/>
                  </a:lnTo>
                  <a:lnTo>
                    <a:pt x="42562" y="3781902"/>
                  </a:lnTo>
                  <a:lnTo>
                    <a:pt x="19692" y="3745929"/>
                  </a:lnTo>
                  <a:lnTo>
                    <a:pt x="5116" y="3705149"/>
                  </a:lnTo>
                  <a:lnTo>
                    <a:pt x="0" y="3660726"/>
                  </a:lnTo>
                  <a:lnTo>
                    <a:pt x="0" y="193732"/>
                  </a:lnTo>
                  <a:lnTo>
                    <a:pt x="5116" y="149309"/>
                  </a:lnTo>
                  <a:lnTo>
                    <a:pt x="19692" y="108530"/>
                  </a:lnTo>
                  <a:lnTo>
                    <a:pt x="42562" y="72559"/>
                  </a:lnTo>
                  <a:lnTo>
                    <a:pt x="72566" y="42558"/>
                  </a:lnTo>
                  <a:lnTo>
                    <a:pt x="108539" y="19690"/>
                  </a:lnTo>
                  <a:lnTo>
                    <a:pt x="149319" y="5116"/>
                  </a:lnTo>
                  <a:lnTo>
                    <a:pt x="193742" y="0"/>
                  </a:lnTo>
                  <a:lnTo>
                    <a:pt x="1825975" y="0"/>
                  </a:lnTo>
                </a:path>
                <a:path w="2901315" h="3855084">
                  <a:moveTo>
                    <a:pt x="2900895" y="1074920"/>
                  </a:moveTo>
                  <a:lnTo>
                    <a:pt x="2008493" y="1074920"/>
                  </a:lnTo>
                  <a:lnTo>
                    <a:pt x="1959972" y="1068400"/>
                  </a:lnTo>
                  <a:lnTo>
                    <a:pt x="1916372" y="1050000"/>
                  </a:lnTo>
                  <a:lnTo>
                    <a:pt x="1879433" y="1021461"/>
                  </a:lnTo>
                  <a:lnTo>
                    <a:pt x="1850894" y="984519"/>
                  </a:lnTo>
                  <a:lnTo>
                    <a:pt x="1832495" y="940917"/>
                  </a:lnTo>
                  <a:lnTo>
                    <a:pt x="1825975" y="892391"/>
                  </a:lnTo>
                  <a:lnTo>
                    <a:pt x="1825975" y="0"/>
                  </a:lnTo>
                  <a:lnTo>
                    <a:pt x="2900895" y="107492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73316" y="4713173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73313" y="538162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3313" y="605009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73316" y="6718582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3167" y="2050021"/>
              <a:ext cx="2022974" cy="197522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4275" y="2073360"/>
              <a:ext cx="1833245" cy="1784350"/>
            </a:xfrm>
            <a:custGeom>
              <a:avLst/>
              <a:gdLst/>
              <a:ahLst/>
              <a:cxnLst/>
              <a:rect l="l" t="t" r="r" b="b"/>
              <a:pathLst>
                <a:path w="1833245" h="1784350">
                  <a:moveTo>
                    <a:pt x="1440134" y="0"/>
                  </a:moveTo>
                  <a:lnTo>
                    <a:pt x="392993" y="0"/>
                  </a:lnTo>
                  <a:lnTo>
                    <a:pt x="343695" y="3062"/>
                  </a:lnTo>
                  <a:lnTo>
                    <a:pt x="296225" y="12002"/>
                  </a:lnTo>
                  <a:lnTo>
                    <a:pt x="250951" y="26453"/>
                  </a:lnTo>
                  <a:lnTo>
                    <a:pt x="208242" y="46046"/>
                  </a:lnTo>
                  <a:lnTo>
                    <a:pt x="168464" y="70412"/>
                  </a:lnTo>
                  <a:lnTo>
                    <a:pt x="131988" y="99183"/>
                  </a:lnTo>
                  <a:lnTo>
                    <a:pt x="99180" y="131992"/>
                  </a:lnTo>
                  <a:lnTo>
                    <a:pt x="70409" y="168469"/>
                  </a:lnTo>
                  <a:lnTo>
                    <a:pt x="46043" y="208246"/>
                  </a:lnTo>
                  <a:lnTo>
                    <a:pt x="26452" y="250956"/>
                  </a:lnTo>
                  <a:lnTo>
                    <a:pt x="12001" y="296229"/>
                  </a:lnTo>
                  <a:lnTo>
                    <a:pt x="3061" y="343697"/>
                  </a:lnTo>
                  <a:lnTo>
                    <a:pt x="0" y="392993"/>
                  </a:lnTo>
                  <a:lnTo>
                    <a:pt x="0" y="1390742"/>
                  </a:lnTo>
                  <a:lnTo>
                    <a:pt x="3061" y="1440038"/>
                  </a:lnTo>
                  <a:lnTo>
                    <a:pt x="12001" y="1487506"/>
                  </a:lnTo>
                  <a:lnTo>
                    <a:pt x="26452" y="1532780"/>
                  </a:lnTo>
                  <a:lnTo>
                    <a:pt x="46043" y="1575489"/>
                  </a:lnTo>
                  <a:lnTo>
                    <a:pt x="70409" y="1615266"/>
                  </a:lnTo>
                  <a:lnTo>
                    <a:pt x="99180" y="1651743"/>
                  </a:lnTo>
                  <a:lnTo>
                    <a:pt x="131988" y="1684552"/>
                  </a:lnTo>
                  <a:lnTo>
                    <a:pt x="168464" y="1713323"/>
                  </a:lnTo>
                  <a:lnTo>
                    <a:pt x="208242" y="1737690"/>
                  </a:lnTo>
                  <a:lnTo>
                    <a:pt x="250951" y="1757282"/>
                  </a:lnTo>
                  <a:lnTo>
                    <a:pt x="296225" y="1771733"/>
                  </a:lnTo>
                  <a:lnTo>
                    <a:pt x="343695" y="1780674"/>
                  </a:lnTo>
                  <a:lnTo>
                    <a:pt x="392993" y="1783736"/>
                  </a:lnTo>
                  <a:lnTo>
                    <a:pt x="1440134" y="1783736"/>
                  </a:lnTo>
                  <a:lnTo>
                    <a:pt x="1489429" y="1780674"/>
                  </a:lnTo>
                  <a:lnTo>
                    <a:pt x="1536898" y="1771733"/>
                  </a:lnTo>
                  <a:lnTo>
                    <a:pt x="1582171" y="1757282"/>
                  </a:lnTo>
                  <a:lnTo>
                    <a:pt x="1624880" y="1737690"/>
                  </a:lnTo>
                  <a:lnTo>
                    <a:pt x="1664658" y="1713323"/>
                  </a:lnTo>
                  <a:lnTo>
                    <a:pt x="1701135" y="1684552"/>
                  </a:lnTo>
                  <a:lnTo>
                    <a:pt x="1733943" y="1651743"/>
                  </a:lnTo>
                  <a:lnTo>
                    <a:pt x="1762715" y="1615266"/>
                  </a:lnTo>
                  <a:lnTo>
                    <a:pt x="1787081" y="1575489"/>
                  </a:lnTo>
                  <a:lnTo>
                    <a:pt x="1806674" y="1532780"/>
                  </a:lnTo>
                  <a:lnTo>
                    <a:pt x="1821124" y="1487506"/>
                  </a:lnTo>
                  <a:lnTo>
                    <a:pt x="1830065" y="1440038"/>
                  </a:lnTo>
                  <a:lnTo>
                    <a:pt x="1833127" y="1390742"/>
                  </a:lnTo>
                  <a:lnTo>
                    <a:pt x="1833127" y="392993"/>
                  </a:lnTo>
                  <a:lnTo>
                    <a:pt x="1830065" y="343697"/>
                  </a:lnTo>
                  <a:lnTo>
                    <a:pt x="1821124" y="296229"/>
                  </a:lnTo>
                  <a:lnTo>
                    <a:pt x="1806674" y="250956"/>
                  </a:lnTo>
                  <a:lnTo>
                    <a:pt x="1787081" y="208246"/>
                  </a:lnTo>
                  <a:lnTo>
                    <a:pt x="1762715" y="168469"/>
                  </a:lnTo>
                  <a:lnTo>
                    <a:pt x="1733943" y="131992"/>
                  </a:lnTo>
                  <a:lnTo>
                    <a:pt x="1701135" y="99183"/>
                  </a:lnTo>
                  <a:lnTo>
                    <a:pt x="1664658" y="70412"/>
                  </a:lnTo>
                  <a:lnTo>
                    <a:pt x="1624880" y="46046"/>
                  </a:lnTo>
                  <a:lnTo>
                    <a:pt x="1582171" y="26453"/>
                  </a:lnTo>
                  <a:lnTo>
                    <a:pt x="1536898" y="12002"/>
                  </a:lnTo>
                  <a:lnTo>
                    <a:pt x="1489429" y="3062"/>
                  </a:lnTo>
                  <a:lnTo>
                    <a:pt x="14401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6368" y="2360759"/>
              <a:ext cx="1209040" cy="1209040"/>
            </a:xfrm>
            <a:custGeom>
              <a:avLst/>
              <a:gdLst/>
              <a:ahLst/>
              <a:cxnLst/>
              <a:rect l="l" t="t" r="r" b="b"/>
              <a:pathLst>
                <a:path w="1209039" h="1209039">
                  <a:moveTo>
                    <a:pt x="1208937" y="476467"/>
                  </a:moveTo>
                  <a:lnTo>
                    <a:pt x="732469" y="476467"/>
                  </a:lnTo>
                  <a:lnTo>
                    <a:pt x="732469" y="0"/>
                  </a:lnTo>
                  <a:lnTo>
                    <a:pt x="476467" y="0"/>
                  </a:lnTo>
                  <a:lnTo>
                    <a:pt x="476467" y="476467"/>
                  </a:lnTo>
                  <a:lnTo>
                    <a:pt x="0" y="476467"/>
                  </a:lnTo>
                  <a:lnTo>
                    <a:pt x="0" y="732480"/>
                  </a:lnTo>
                  <a:lnTo>
                    <a:pt x="476467" y="732480"/>
                  </a:lnTo>
                  <a:lnTo>
                    <a:pt x="476467" y="1208937"/>
                  </a:lnTo>
                  <a:lnTo>
                    <a:pt x="732469" y="1208937"/>
                  </a:lnTo>
                  <a:lnTo>
                    <a:pt x="732469" y="732480"/>
                  </a:lnTo>
                  <a:lnTo>
                    <a:pt x="1208937" y="732480"/>
                  </a:lnTo>
                  <a:lnTo>
                    <a:pt x="1208937" y="476467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2477" y="6435228"/>
              <a:ext cx="2967866" cy="288995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90635" y="6561515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8024" y="6538261"/>
              <a:ext cx="2965353" cy="28924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90633" y="6561510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59740" y="7082217"/>
              <a:ext cx="1636395" cy="1636395"/>
            </a:xfrm>
            <a:custGeom>
              <a:avLst/>
              <a:gdLst/>
              <a:ahLst/>
              <a:cxnLst/>
              <a:rect l="l" t="t" r="r" b="b"/>
              <a:pathLst>
                <a:path w="1636395" h="1636395">
                  <a:moveTo>
                    <a:pt x="0" y="351884"/>
                  </a:moveTo>
                  <a:lnTo>
                    <a:pt x="351884" y="0"/>
                  </a:lnTo>
                  <a:lnTo>
                    <a:pt x="1636285" y="1284411"/>
                  </a:lnTo>
                  <a:lnTo>
                    <a:pt x="1284400" y="1636285"/>
                  </a:lnTo>
                  <a:lnTo>
                    <a:pt x="0" y="351884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51625" y="6874111"/>
              <a:ext cx="560070" cy="560070"/>
            </a:xfrm>
            <a:custGeom>
              <a:avLst/>
              <a:gdLst/>
              <a:ahLst/>
              <a:cxnLst/>
              <a:rect l="l" t="t" r="r" b="b"/>
              <a:pathLst>
                <a:path w="560070" h="560070">
                  <a:moveTo>
                    <a:pt x="0" y="0"/>
                  </a:moveTo>
                  <a:lnTo>
                    <a:pt x="208108" y="559993"/>
                  </a:lnTo>
                  <a:lnTo>
                    <a:pt x="559993" y="208108"/>
                  </a:lnTo>
                  <a:lnTo>
                    <a:pt x="0" y="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44147" y="8366625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498120" y="498131"/>
                  </a:moveTo>
                  <a:lnTo>
                    <a:pt x="526912" y="463671"/>
                  </a:lnTo>
                  <a:lnTo>
                    <a:pt x="548505" y="425732"/>
                  </a:lnTo>
                  <a:lnTo>
                    <a:pt x="562900" y="385308"/>
                  </a:lnTo>
                  <a:lnTo>
                    <a:pt x="570098" y="343394"/>
                  </a:lnTo>
                  <a:lnTo>
                    <a:pt x="570098" y="300983"/>
                  </a:lnTo>
                  <a:lnTo>
                    <a:pt x="562900" y="259069"/>
                  </a:lnTo>
                  <a:lnTo>
                    <a:pt x="548505" y="218646"/>
                  </a:lnTo>
                  <a:lnTo>
                    <a:pt x="526912" y="180707"/>
                  </a:lnTo>
                  <a:lnTo>
                    <a:pt x="498120" y="146246"/>
                  </a:lnTo>
                  <a:lnTo>
                    <a:pt x="351874" y="0"/>
                  </a:lnTo>
                  <a:lnTo>
                    <a:pt x="0" y="351874"/>
                  </a:lnTo>
                  <a:lnTo>
                    <a:pt x="146246" y="498131"/>
                  </a:lnTo>
                  <a:lnTo>
                    <a:pt x="180707" y="526919"/>
                  </a:lnTo>
                  <a:lnTo>
                    <a:pt x="218645" y="548510"/>
                  </a:lnTo>
                  <a:lnTo>
                    <a:pt x="259069" y="562904"/>
                  </a:lnTo>
                  <a:lnTo>
                    <a:pt x="300982" y="570101"/>
                  </a:lnTo>
                  <a:lnTo>
                    <a:pt x="343392" y="570101"/>
                  </a:lnTo>
                  <a:lnTo>
                    <a:pt x="385305" y="562904"/>
                  </a:lnTo>
                  <a:lnTo>
                    <a:pt x="425727" y="548510"/>
                  </a:lnTo>
                  <a:lnTo>
                    <a:pt x="463663" y="526919"/>
                  </a:lnTo>
                  <a:lnTo>
                    <a:pt x="498120" y="498131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20">
            <a:extLst>
              <a:ext uri="{FF2B5EF4-FFF2-40B4-BE49-F238E27FC236}">
                <a16:creationId xmlns:a16="http://schemas.microsoft.com/office/drawing/2014/main" id="{322DDE62-DB78-E54B-249A-3E68346E6694}"/>
              </a:ext>
            </a:extLst>
          </p:cNvPr>
          <p:cNvSpPr txBox="1">
            <a:spLocks/>
          </p:cNvSpPr>
          <p:nvPr/>
        </p:nvSpPr>
        <p:spPr>
          <a:xfrm>
            <a:off x="7930343" y="2154277"/>
            <a:ext cx="12299018" cy="1050929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>
            <a:lvl1pPr>
              <a:defRPr sz="3950" b="0" i="0">
                <a:solidFill>
                  <a:srgbClr val="27315B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pPr marL="12700" marR="5080">
              <a:spcBef>
                <a:spcPts val="1235"/>
              </a:spcBef>
            </a:pPr>
            <a:r>
              <a:rPr lang="cs-CZ" sz="2400" b="1" dirty="0">
                <a:latin typeface="Roboto"/>
                <a:cs typeface="Roboto"/>
              </a:rPr>
              <a:t>IMPORT OF DATA FROM EXCEL – THERE IS UNITE EXCEL TEMPLATE FORMAT </a:t>
            </a:r>
          </a:p>
          <a:p>
            <a:pPr marL="12700" marR="5080">
              <a:spcBef>
                <a:spcPts val="1235"/>
              </a:spcBef>
            </a:pPr>
            <a:r>
              <a:rPr lang="cs-CZ" sz="2400" b="1" dirty="0">
                <a:latin typeface="Roboto"/>
                <a:cs typeface="Roboto"/>
              </a:rPr>
              <a:t>TO BE USED:</a:t>
            </a:r>
            <a:endParaRPr lang="cs-CZ" sz="2400" dirty="0">
              <a:latin typeface="Roboto"/>
              <a:cs typeface="Roboto"/>
            </a:endParaRPr>
          </a:p>
        </p:txBody>
      </p:sp>
      <p:pic>
        <p:nvPicPr>
          <p:cNvPr id="23" name="Obrázek 22" descr="Obsah obrázku text&#10;&#10;Popis byl vytvořen automaticky">
            <a:extLst>
              <a:ext uri="{FF2B5EF4-FFF2-40B4-BE49-F238E27FC236}">
                <a16:creationId xmlns:a16="http://schemas.microsoft.com/office/drawing/2014/main" id="{2E4B2337-FC93-92E1-C679-035254F1DF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284" y="3286573"/>
            <a:ext cx="11735701" cy="616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659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25">
            <a:extLst>
              <a:ext uri="{FF2B5EF4-FFF2-40B4-BE49-F238E27FC236}">
                <a16:creationId xmlns:a16="http://schemas.microsoft.com/office/drawing/2014/main" id="{B5A16E20-B3BC-435B-296E-F394F3674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0356850" y="1067693"/>
            <a:ext cx="10011007" cy="937436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 marR="5080">
              <a:lnSpc>
                <a:spcPts val="7340"/>
              </a:lnSpc>
              <a:spcBef>
                <a:spcPts val="1235"/>
              </a:spcBef>
            </a:pPr>
            <a:r>
              <a:rPr lang="cs-CZ" sz="2400" b="1" dirty="0">
                <a:latin typeface="Roboto"/>
                <a:cs typeface="Roboto"/>
              </a:rPr>
              <a:t>EACH OFFER / UNIT HAS ITS COMPLETE ATTACHED DOCUMENTARY</a:t>
            </a:r>
            <a:endParaRPr sz="2400" dirty="0">
              <a:latin typeface="Roboto"/>
              <a:cs typeface="Roboto"/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22CE1CD9-BF2E-0620-C774-480CBA537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57DBAB4D-7EBB-B5C4-8063-A9BD1A829C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097" y="2039247"/>
            <a:ext cx="12916003" cy="4361863"/>
          </a:xfrm>
          <a:prstGeom prst="rect">
            <a:avLst/>
          </a:prstGeom>
        </p:spPr>
      </p:pic>
      <p:pic>
        <p:nvPicPr>
          <p:cNvPr id="23" name="Obrázek 22" descr="Obsah obrázku text, zelená, podepsat, vlak&#10;&#10;Popis byl vytvořen automaticky">
            <a:extLst>
              <a:ext uri="{FF2B5EF4-FFF2-40B4-BE49-F238E27FC236}">
                <a16:creationId xmlns:a16="http://schemas.microsoft.com/office/drawing/2014/main" id="{B195D6A1-CAA4-3236-EBFA-79BE7C1143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"/>
          <a:stretch/>
        </p:blipFill>
        <p:spPr>
          <a:xfrm>
            <a:off x="9791421" y="5121275"/>
            <a:ext cx="4045347" cy="5635281"/>
          </a:xfrm>
          <a:prstGeom prst="rect">
            <a:avLst/>
          </a:prstGeom>
        </p:spPr>
      </p:pic>
      <p:pic>
        <p:nvPicPr>
          <p:cNvPr id="27" name="Obrázek 26" descr="Obsah obrázku stůl&#10;&#10;Popis byl vytvořen automaticky">
            <a:extLst>
              <a:ext uri="{FF2B5EF4-FFF2-40B4-BE49-F238E27FC236}">
                <a16:creationId xmlns:a16="http://schemas.microsoft.com/office/drawing/2014/main" id="{2CD3534A-0EC0-7F4C-FF5F-7A1B34817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964" y="5035170"/>
            <a:ext cx="4045347" cy="5752699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233167" y="2050021"/>
            <a:ext cx="6800210" cy="7380712"/>
            <a:chOff x="1233167" y="2050021"/>
            <a:chExt cx="6800210" cy="7380712"/>
          </a:xfrm>
        </p:grpSpPr>
        <p:pic>
          <p:nvPicPr>
            <p:cNvPr id="3" name="object 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7591" y="3256267"/>
              <a:ext cx="5204447" cy="50662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98351" y="3266194"/>
              <a:ext cx="5035550" cy="4899660"/>
            </a:xfrm>
            <a:custGeom>
              <a:avLst/>
              <a:gdLst/>
              <a:ahLst/>
              <a:cxnLst/>
              <a:rect l="l" t="t" r="r" b="b"/>
              <a:pathLst>
                <a:path w="5035550" h="4899659">
                  <a:moveTo>
                    <a:pt x="4642057" y="0"/>
                  </a:moveTo>
                  <a:lnTo>
                    <a:pt x="392993" y="0"/>
                  </a:lnTo>
                  <a:lnTo>
                    <a:pt x="343697" y="3061"/>
                  </a:lnTo>
                  <a:lnTo>
                    <a:pt x="296229" y="12001"/>
                  </a:lnTo>
                  <a:lnTo>
                    <a:pt x="250956" y="26452"/>
                  </a:lnTo>
                  <a:lnTo>
                    <a:pt x="208246" y="46043"/>
                  </a:lnTo>
                  <a:lnTo>
                    <a:pt x="168469" y="70409"/>
                  </a:lnTo>
                  <a:lnTo>
                    <a:pt x="131992" y="99180"/>
                  </a:lnTo>
                  <a:lnTo>
                    <a:pt x="99183" y="131988"/>
                  </a:lnTo>
                  <a:lnTo>
                    <a:pt x="70412" y="168464"/>
                  </a:lnTo>
                  <a:lnTo>
                    <a:pt x="46046" y="208242"/>
                  </a:lnTo>
                  <a:lnTo>
                    <a:pt x="26453" y="250951"/>
                  </a:lnTo>
                  <a:lnTo>
                    <a:pt x="12002" y="296225"/>
                  </a:lnTo>
                  <a:lnTo>
                    <a:pt x="3062" y="343695"/>
                  </a:lnTo>
                  <a:lnTo>
                    <a:pt x="0" y="392993"/>
                  </a:lnTo>
                  <a:lnTo>
                    <a:pt x="0" y="4506375"/>
                  </a:lnTo>
                  <a:lnTo>
                    <a:pt x="3062" y="4555671"/>
                  </a:lnTo>
                  <a:lnTo>
                    <a:pt x="12002" y="4603139"/>
                  </a:lnTo>
                  <a:lnTo>
                    <a:pt x="26453" y="4648412"/>
                  </a:lnTo>
                  <a:lnTo>
                    <a:pt x="46046" y="4691122"/>
                  </a:lnTo>
                  <a:lnTo>
                    <a:pt x="70412" y="4730899"/>
                  </a:lnTo>
                  <a:lnTo>
                    <a:pt x="99183" y="4767376"/>
                  </a:lnTo>
                  <a:lnTo>
                    <a:pt x="131992" y="4800185"/>
                  </a:lnTo>
                  <a:lnTo>
                    <a:pt x="168469" y="4828956"/>
                  </a:lnTo>
                  <a:lnTo>
                    <a:pt x="208246" y="4853323"/>
                  </a:lnTo>
                  <a:lnTo>
                    <a:pt x="250956" y="4872915"/>
                  </a:lnTo>
                  <a:lnTo>
                    <a:pt x="296229" y="4887366"/>
                  </a:lnTo>
                  <a:lnTo>
                    <a:pt x="343697" y="4896307"/>
                  </a:lnTo>
                  <a:lnTo>
                    <a:pt x="392993" y="4899369"/>
                  </a:lnTo>
                  <a:lnTo>
                    <a:pt x="4642057" y="4899369"/>
                  </a:lnTo>
                  <a:lnTo>
                    <a:pt x="4691353" y="4896307"/>
                  </a:lnTo>
                  <a:lnTo>
                    <a:pt x="4738821" y="4887366"/>
                  </a:lnTo>
                  <a:lnTo>
                    <a:pt x="4784094" y="4872915"/>
                  </a:lnTo>
                  <a:lnTo>
                    <a:pt x="4826804" y="4853323"/>
                  </a:lnTo>
                  <a:lnTo>
                    <a:pt x="4866581" y="4828956"/>
                  </a:lnTo>
                  <a:lnTo>
                    <a:pt x="4903058" y="4800185"/>
                  </a:lnTo>
                  <a:lnTo>
                    <a:pt x="4935867" y="4767376"/>
                  </a:lnTo>
                  <a:lnTo>
                    <a:pt x="4964638" y="4730899"/>
                  </a:lnTo>
                  <a:lnTo>
                    <a:pt x="4989004" y="4691122"/>
                  </a:lnTo>
                  <a:lnTo>
                    <a:pt x="5008597" y="4648412"/>
                  </a:lnTo>
                  <a:lnTo>
                    <a:pt x="5023048" y="4603139"/>
                  </a:lnTo>
                  <a:lnTo>
                    <a:pt x="5031988" y="4555671"/>
                  </a:lnTo>
                  <a:lnTo>
                    <a:pt x="5035050" y="4506375"/>
                  </a:lnTo>
                  <a:lnTo>
                    <a:pt x="5035050" y="392993"/>
                  </a:lnTo>
                  <a:lnTo>
                    <a:pt x="5031988" y="343695"/>
                  </a:lnTo>
                  <a:lnTo>
                    <a:pt x="5023048" y="296225"/>
                  </a:lnTo>
                  <a:lnTo>
                    <a:pt x="5008597" y="250951"/>
                  </a:lnTo>
                  <a:lnTo>
                    <a:pt x="4989004" y="208242"/>
                  </a:lnTo>
                  <a:lnTo>
                    <a:pt x="4964638" y="168464"/>
                  </a:lnTo>
                  <a:lnTo>
                    <a:pt x="4935867" y="131988"/>
                  </a:lnTo>
                  <a:lnTo>
                    <a:pt x="4903058" y="99180"/>
                  </a:lnTo>
                  <a:lnTo>
                    <a:pt x="4866581" y="70409"/>
                  </a:lnTo>
                  <a:lnTo>
                    <a:pt x="4826804" y="46043"/>
                  </a:lnTo>
                  <a:lnTo>
                    <a:pt x="4784094" y="26452"/>
                  </a:lnTo>
                  <a:lnTo>
                    <a:pt x="4738821" y="12001"/>
                  </a:lnTo>
                  <a:lnTo>
                    <a:pt x="4691353" y="3061"/>
                  </a:lnTo>
                  <a:lnTo>
                    <a:pt x="46420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65428" y="3788646"/>
              <a:ext cx="2901315" cy="3855085"/>
            </a:xfrm>
            <a:custGeom>
              <a:avLst/>
              <a:gdLst/>
              <a:ahLst/>
              <a:cxnLst/>
              <a:rect l="l" t="t" r="r" b="b"/>
              <a:pathLst>
                <a:path w="2901315" h="3855084">
                  <a:moveTo>
                    <a:pt x="2900895" y="1074920"/>
                  </a:moveTo>
                  <a:lnTo>
                    <a:pt x="2900895" y="3660726"/>
                  </a:lnTo>
                  <a:lnTo>
                    <a:pt x="2895779" y="3705149"/>
                  </a:lnTo>
                  <a:lnTo>
                    <a:pt x="2881204" y="3745929"/>
                  </a:lnTo>
                  <a:lnTo>
                    <a:pt x="2858333" y="3781902"/>
                  </a:lnTo>
                  <a:lnTo>
                    <a:pt x="2828331" y="3811906"/>
                  </a:lnTo>
                  <a:lnTo>
                    <a:pt x="2792360" y="3834776"/>
                  </a:lnTo>
                  <a:lnTo>
                    <a:pt x="2751583" y="3849352"/>
                  </a:lnTo>
                  <a:lnTo>
                    <a:pt x="2707163" y="3854469"/>
                  </a:lnTo>
                  <a:lnTo>
                    <a:pt x="193742" y="3854469"/>
                  </a:lnTo>
                  <a:lnTo>
                    <a:pt x="149319" y="3849352"/>
                  </a:lnTo>
                  <a:lnTo>
                    <a:pt x="108539" y="3834776"/>
                  </a:lnTo>
                  <a:lnTo>
                    <a:pt x="72566" y="3811906"/>
                  </a:lnTo>
                  <a:lnTo>
                    <a:pt x="42562" y="3781902"/>
                  </a:lnTo>
                  <a:lnTo>
                    <a:pt x="19692" y="3745929"/>
                  </a:lnTo>
                  <a:lnTo>
                    <a:pt x="5116" y="3705149"/>
                  </a:lnTo>
                  <a:lnTo>
                    <a:pt x="0" y="3660726"/>
                  </a:lnTo>
                  <a:lnTo>
                    <a:pt x="0" y="193732"/>
                  </a:lnTo>
                  <a:lnTo>
                    <a:pt x="5116" y="149309"/>
                  </a:lnTo>
                  <a:lnTo>
                    <a:pt x="19692" y="108530"/>
                  </a:lnTo>
                  <a:lnTo>
                    <a:pt x="42562" y="72559"/>
                  </a:lnTo>
                  <a:lnTo>
                    <a:pt x="72566" y="42558"/>
                  </a:lnTo>
                  <a:lnTo>
                    <a:pt x="108539" y="19690"/>
                  </a:lnTo>
                  <a:lnTo>
                    <a:pt x="149319" y="5116"/>
                  </a:lnTo>
                  <a:lnTo>
                    <a:pt x="193742" y="0"/>
                  </a:lnTo>
                  <a:lnTo>
                    <a:pt x="1825975" y="0"/>
                  </a:lnTo>
                </a:path>
                <a:path w="2901315" h="3855084">
                  <a:moveTo>
                    <a:pt x="2900895" y="1074920"/>
                  </a:moveTo>
                  <a:lnTo>
                    <a:pt x="2008493" y="1074920"/>
                  </a:lnTo>
                  <a:lnTo>
                    <a:pt x="1959972" y="1068400"/>
                  </a:lnTo>
                  <a:lnTo>
                    <a:pt x="1916372" y="1050000"/>
                  </a:lnTo>
                  <a:lnTo>
                    <a:pt x="1879433" y="1021461"/>
                  </a:lnTo>
                  <a:lnTo>
                    <a:pt x="1850894" y="984519"/>
                  </a:lnTo>
                  <a:lnTo>
                    <a:pt x="1832495" y="940917"/>
                  </a:lnTo>
                  <a:lnTo>
                    <a:pt x="1825975" y="892391"/>
                  </a:lnTo>
                  <a:lnTo>
                    <a:pt x="1825975" y="0"/>
                  </a:lnTo>
                  <a:lnTo>
                    <a:pt x="2900895" y="107492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73316" y="4713173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73313" y="538162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3313" y="605009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73316" y="6718582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3167" y="2050021"/>
              <a:ext cx="2022974" cy="197522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4275" y="2073360"/>
              <a:ext cx="1833245" cy="1784350"/>
            </a:xfrm>
            <a:custGeom>
              <a:avLst/>
              <a:gdLst/>
              <a:ahLst/>
              <a:cxnLst/>
              <a:rect l="l" t="t" r="r" b="b"/>
              <a:pathLst>
                <a:path w="1833245" h="1784350">
                  <a:moveTo>
                    <a:pt x="1440134" y="0"/>
                  </a:moveTo>
                  <a:lnTo>
                    <a:pt x="392993" y="0"/>
                  </a:lnTo>
                  <a:lnTo>
                    <a:pt x="343695" y="3062"/>
                  </a:lnTo>
                  <a:lnTo>
                    <a:pt x="296225" y="12002"/>
                  </a:lnTo>
                  <a:lnTo>
                    <a:pt x="250951" y="26453"/>
                  </a:lnTo>
                  <a:lnTo>
                    <a:pt x="208242" y="46046"/>
                  </a:lnTo>
                  <a:lnTo>
                    <a:pt x="168464" y="70412"/>
                  </a:lnTo>
                  <a:lnTo>
                    <a:pt x="131988" y="99183"/>
                  </a:lnTo>
                  <a:lnTo>
                    <a:pt x="99180" y="131992"/>
                  </a:lnTo>
                  <a:lnTo>
                    <a:pt x="70409" y="168469"/>
                  </a:lnTo>
                  <a:lnTo>
                    <a:pt x="46043" y="208246"/>
                  </a:lnTo>
                  <a:lnTo>
                    <a:pt x="26452" y="250956"/>
                  </a:lnTo>
                  <a:lnTo>
                    <a:pt x="12001" y="296229"/>
                  </a:lnTo>
                  <a:lnTo>
                    <a:pt x="3061" y="343697"/>
                  </a:lnTo>
                  <a:lnTo>
                    <a:pt x="0" y="392993"/>
                  </a:lnTo>
                  <a:lnTo>
                    <a:pt x="0" y="1390742"/>
                  </a:lnTo>
                  <a:lnTo>
                    <a:pt x="3061" y="1440038"/>
                  </a:lnTo>
                  <a:lnTo>
                    <a:pt x="12001" y="1487506"/>
                  </a:lnTo>
                  <a:lnTo>
                    <a:pt x="26452" y="1532780"/>
                  </a:lnTo>
                  <a:lnTo>
                    <a:pt x="46043" y="1575489"/>
                  </a:lnTo>
                  <a:lnTo>
                    <a:pt x="70409" y="1615266"/>
                  </a:lnTo>
                  <a:lnTo>
                    <a:pt x="99180" y="1651743"/>
                  </a:lnTo>
                  <a:lnTo>
                    <a:pt x="131988" y="1684552"/>
                  </a:lnTo>
                  <a:lnTo>
                    <a:pt x="168464" y="1713323"/>
                  </a:lnTo>
                  <a:lnTo>
                    <a:pt x="208242" y="1737690"/>
                  </a:lnTo>
                  <a:lnTo>
                    <a:pt x="250951" y="1757282"/>
                  </a:lnTo>
                  <a:lnTo>
                    <a:pt x="296225" y="1771733"/>
                  </a:lnTo>
                  <a:lnTo>
                    <a:pt x="343695" y="1780674"/>
                  </a:lnTo>
                  <a:lnTo>
                    <a:pt x="392993" y="1783736"/>
                  </a:lnTo>
                  <a:lnTo>
                    <a:pt x="1440134" y="1783736"/>
                  </a:lnTo>
                  <a:lnTo>
                    <a:pt x="1489429" y="1780674"/>
                  </a:lnTo>
                  <a:lnTo>
                    <a:pt x="1536898" y="1771733"/>
                  </a:lnTo>
                  <a:lnTo>
                    <a:pt x="1582171" y="1757282"/>
                  </a:lnTo>
                  <a:lnTo>
                    <a:pt x="1624880" y="1737690"/>
                  </a:lnTo>
                  <a:lnTo>
                    <a:pt x="1664658" y="1713323"/>
                  </a:lnTo>
                  <a:lnTo>
                    <a:pt x="1701135" y="1684552"/>
                  </a:lnTo>
                  <a:lnTo>
                    <a:pt x="1733943" y="1651743"/>
                  </a:lnTo>
                  <a:lnTo>
                    <a:pt x="1762715" y="1615266"/>
                  </a:lnTo>
                  <a:lnTo>
                    <a:pt x="1787081" y="1575489"/>
                  </a:lnTo>
                  <a:lnTo>
                    <a:pt x="1806674" y="1532780"/>
                  </a:lnTo>
                  <a:lnTo>
                    <a:pt x="1821124" y="1487506"/>
                  </a:lnTo>
                  <a:lnTo>
                    <a:pt x="1830065" y="1440038"/>
                  </a:lnTo>
                  <a:lnTo>
                    <a:pt x="1833127" y="1390742"/>
                  </a:lnTo>
                  <a:lnTo>
                    <a:pt x="1833127" y="392993"/>
                  </a:lnTo>
                  <a:lnTo>
                    <a:pt x="1830065" y="343697"/>
                  </a:lnTo>
                  <a:lnTo>
                    <a:pt x="1821124" y="296229"/>
                  </a:lnTo>
                  <a:lnTo>
                    <a:pt x="1806674" y="250956"/>
                  </a:lnTo>
                  <a:lnTo>
                    <a:pt x="1787081" y="208246"/>
                  </a:lnTo>
                  <a:lnTo>
                    <a:pt x="1762715" y="168469"/>
                  </a:lnTo>
                  <a:lnTo>
                    <a:pt x="1733943" y="131992"/>
                  </a:lnTo>
                  <a:lnTo>
                    <a:pt x="1701135" y="99183"/>
                  </a:lnTo>
                  <a:lnTo>
                    <a:pt x="1664658" y="70412"/>
                  </a:lnTo>
                  <a:lnTo>
                    <a:pt x="1624880" y="46046"/>
                  </a:lnTo>
                  <a:lnTo>
                    <a:pt x="1582171" y="26453"/>
                  </a:lnTo>
                  <a:lnTo>
                    <a:pt x="1536898" y="12002"/>
                  </a:lnTo>
                  <a:lnTo>
                    <a:pt x="1489429" y="3062"/>
                  </a:lnTo>
                  <a:lnTo>
                    <a:pt x="14401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6368" y="2360759"/>
              <a:ext cx="1209040" cy="1209040"/>
            </a:xfrm>
            <a:custGeom>
              <a:avLst/>
              <a:gdLst/>
              <a:ahLst/>
              <a:cxnLst/>
              <a:rect l="l" t="t" r="r" b="b"/>
              <a:pathLst>
                <a:path w="1209039" h="1209039">
                  <a:moveTo>
                    <a:pt x="1208937" y="476467"/>
                  </a:moveTo>
                  <a:lnTo>
                    <a:pt x="732469" y="476467"/>
                  </a:lnTo>
                  <a:lnTo>
                    <a:pt x="732469" y="0"/>
                  </a:lnTo>
                  <a:lnTo>
                    <a:pt x="476467" y="0"/>
                  </a:lnTo>
                  <a:lnTo>
                    <a:pt x="476467" y="476467"/>
                  </a:lnTo>
                  <a:lnTo>
                    <a:pt x="0" y="476467"/>
                  </a:lnTo>
                  <a:lnTo>
                    <a:pt x="0" y="732480"/>
                  </a:lnTo>
                  <a:lnTo>
                    <a:pt x="476467" y="732480"/>
                  </a:lnTo>
                  <a:lnTo>
                    <a:pt x="476467" y="1208937"/>
                  </a:lnTo>
                  <a:lnTo>
                    <a:pt x="732469" y="1208937"/>
                  </a:lnTo>
                  <a:lnTo>
                    <a:pt x="732469" y="732480"/>
                  </a:lnTo>
                  <a:lnTo>
                    <a:pt x="1208937" y="732480"/>
                  </a:lnTo>
                  <a:lnTo>
                    <a:pt x="1208937" y="476467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62477" y="6435228"/>
              <a:ext cx="2967866" cy="288995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90635" y="6561515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68024" y="6538261"/>
              <a:ext cx="2965353" cy="28924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90633" y="6561510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59740" y="7082217"/>
              <a:ext cx="1636395" cy="1636395"/>
            </a:xfrm>
            <a:custGeom>
              <a:avLst/>
              <a:gdLst/>
              <a:ahLst/>
              <a:cxnLst/>
              <a:rect l="l" t="t" r="r" b="b"/>
              <a:pathLst>
                <a:path w="1636395" h="1636395">
                  <a:moveTo>
                    <a:pt x="0" y="351884"/>
                  </a:moveTo>
                  <a:lnTo>
                    <a:pt x="351884" y="0"/>
                  </a:lnTo>
                  <a:lnTo>
                    <a:pt x="1636285" y="1284411"/>
                  </a:lnTo>
                  <a:lnTo>
                    <a:pt x="1284400" y="1636285"/>
                  </a:lnTo>
                  <a:lnTo>
                    <a:pt x="0" y="351884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51625" y="6874111"/>
              <a:ext cx="560070" cy="560070"/>
            </a:xfrm>
            <a:custGeom>
              <a:avLst/>
              <a:gdLst/>
              <a:ahLst/>
              <a:cxnLst/>
              <a:rect l="l" t="t" r="r" b="b"/>
              <a:pathLst>
                <a:path w="560070" h="560070">
                  <a:moveTo>
                    <a:pt x="0" y="0"/>
                  </a:moveTo>
                  <a:lnTo>
                    <a:pt x="208108" y="559993"/>
                  </a:lnTo>
                  <a:lnTo>
                    <a:pt x="559993" y="208108"/>
                  </a:lnTo>
                  <a:lnTo>
                    <a:pt x="0" y="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44147" y="8366625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498120" y="498131"/>
                  </a:moveTo>
                  <a:lnTo>
                    <a:pt x="526912" y="463671"/>
                  </a:lnTo>
                  <a:lnTo>
                    <a:pt x="548505" y="425732"/>
                  </a:lnTo>
                  <a:lnTo>
                    <a:pt x="562900" y="385308"/>
                  </a:lnTo>
                  <a:lnTo>
                    <a:pt x="570098" y="343394"/>
                  </a:lnTo>
                  <a:lnTo>
                    <a:pt x="570098" y="300983"/>
                  </a:lnTo>
                  <a:lnTo>
                    <a:pt x="562900" y="259069"/>
                  </a:lnTo>
                  <a:lnTo>
                    <a:pt x="548505" y="218646"/>
                  </a:lnTo>
                  <a:lnTo>
                    <a:pt x="526912" y="180707"/>
                  </a:lnTo>
                  <a:lnTo>
                    <a:pt x="498120" y="146246"/>
                  </a:lnTo>
                  <a:lnTo>
                    <a:pt x="351874" y="0"/>
                  </a:lnTo>
                  <a:lnTo>
                    <a:pt x="0" y="351874"/>
                  </a:lnTo>
                  <a:lnTo>
                    <a:pt x="146246" y="498131"/>
                  </a:lnTo>
                  <a:lnTo>
                    <a:pt x="180707" y="526919"/>
                  </a:lnTo>
                  <a:lnTo>
                    <a:pt x="218645" y="548510"/>
                  </a:lnTo>
                  <a:lnTo>
                    <a:pt x="259069" y="562904"/>
                  </a:lnTo>
                  <a:lnTo>
                    <a:pt x="300982" y="570101"/>
                  </a:lnTo>
                  <a:lnTo>
                    <a:pt x="343392" y="570101"/>
                  </a:lnTo>
                  <a:lnTo>
                    <a:pt x="385305" y="562904"/>
                  </a:lnTo>
                  <a:lnTo>
                    <a:pt x="425727" y="548510"/>
                  </a:lnTo>
                  <a:lnTo>
                    <a:pt x="463663" y="526919"/>
                  </a:lnTo>
                  <a:lnTo>
                    <a:pt x="498120" y="498131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Open file - Free interface icons">
            <a:extLst>
              <a:ext uri="{FF2B5EF4-FFF2-40B4-BE49-F238E27FC236}">
                <a16:creationId xmlns:a16="http://schemas.microsoft.com/office/drawing/2014/main" id="{40E9B2FC-82E1-C666-C84E-B9EB194AE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408" y="5453859"/>
            <a:ext cx="1823658" cy="18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20">
            <a:extLst>
              <a:ext uri="{FF2B5EF4-FFF2-40B4-BE49-F238E27FC236}">
                <a16:creationId xmlns:a16="http://schemas.microsoft.com/office/drawing/2014/main" id="{81DDD96B-0D48-E365-833E-54F53DD4CB5B}"/>
              </a:ext>
            </a:extLst>
          </p:cNvPr>
          <p:cNvSpPr txBox="1">
            <a:spLocks/>
          </p:cNvSpPr>
          <p:nvPr/>
        </p:nvSpPr>
        <p:spPr>
          <a:xfrm>
            <a:off x="1206939" y="629011"/>
            <a:ext cx="16160311" cy="1033616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>
            <a:lvl1pPr>
              <a:defRPr sz="3950" b="0" i="0">
                <a:solidFill>
                  <a:srgbClr val="27315B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pPr marL="12700" marR="5080">
              <a:lnSpc>
                <a:spcPts val="7340"/>
              </a:lnSpc>
              <a:spcBef>
                <a:spcPts val="1235"/>
              </a:spcBef>
            </a:pPr>
            <a:r>
              <a:rPr lang="cs-CZ" sz="5400" b="1" dirty="0">
                <a:latin typeface="Roboto"/>
                <a:cs typeface="Roboto"/>
              </a:rPr>
              <a:t>OFFER DOCUMENTATION – CURRENT SITUATION</a:t>
            </a:r>
            <a:endParaRPr lang="cs-CZ" sz="5400" dirty="0"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8521533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25">
            <a:extLst>
              <a:ext uri="{FF2B5EF4-FFF2-40B4-BE49-F238E27FC236}">
                <a16:creationId xmlns:a16="http://schemas.microsoft.com/office/drawing/2014/main" id="{B5A16E20-B3BC-435B-296E-F394F3674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206939" y="629011"/>
            <a:ext cx="16160311" cy="1033616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 marR="5080">
              <a:lnSpc>
                <a:spcPts val="7340"/>
              </a:lnSpc>
              <a:spcBef>
                <a:spcPts val="1235"/>
              </a:spcBef>
            </a:pPr>
            <a:r>
              <a:rPr lang="cs-CZ" sz="5400" b="1" dirty="0">
                <a:latin typeface="Roboto"/>
                <a:cs typeface="Roboto"/>
              </a:rPr>
              <a:t>OFFER DOCUMENTATION – ADVANCED OPTION</a:t>
            </a:r>
            <a:endParaRPr sz="5400" dirty="0">
              <a:latin typeface="Roboto"/>
              <a:cs typeface="Roboto"/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22CE1CD9-BF2E-0620-C774-480CBA537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233167" y="2050021"/>
            <a:ext cx="6800210" cy="7380712"/>
            <a:chOff x="1233167" y="2050021"/>
            <a:chExt cx="6800210" cy="7380712"/>
          </a:xfrm>
        </p:grpSpPr>
        <p:pic>
          <p:nvPicPr>
            <p:cNvPr id="3" name="object 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7591" y="3256267"/>
              <a:ext cx="5204447" cy="50662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98351" y="3266194"/>
              <a:ext cx="5035550" cy="4899660"/>
            </a:xfrm>
            <a:custGeom>
              <a:avLst/>
              <a:gdLst/>
              <a:ahLst/>
              <a:cxnLst/>
              <a:rect l="l" t="t" r="r" b="b"/>
              <a:pathLst>
                <a:path w="5035550" h="4899659">
                  <a:moveTo>
                    <a:pt x="4642057" y="0"/>
                  </a:moveTo>
                  <a:lnTo>
                    <a:pt x="392993" y="0"/>
                  </a:lnTo>
                  <a:lnTo>
                    <a:pt x="343697" y="3061"/>
                  </a:lnTo>
                  <a:lnTo>
                    <a:pt x="296229" y="12001"/>
                  </a:lnTo>
                  <a:lnTo>
                    <a:pt x="250956" y="26452"/>
                  </a:lnTo>
                  <a:lnTo>
                    <a:pt x="208246" y="46043"/>
                  </a:lnTo>
                  <a:lnTo>
                    <a:pt x="168469" y="70409"/>
                  </a:lnTo>
                  <a:lnTo>
                    <a:pt x="131992" y="99180"/>
                  </a:lnTo>
                  <a:lnTo>
                    <a:pt x="99183" y="131988"/>
                  </a:lnTo>
                  <a:lnTo>
                    <a:pt x="70412" y="168464"/>
                  </a:lnTo>
                  <a:lnTo>
                    <a:pt x="46046" y="208242"/>
                  </a:lnTo>
                  <a:lnTo>
                    <a:pt x="26453" y="250951"/>
                  </a:lnTo>
                  <a:lnTo>
                    <a:pt x="12002" y="296225"/>
                  </a:lnTo>
                  <a:lnTo>
                    <a:pt x="3062" y="343695"/>
                  </a:lnTo>
                  <a:lnTo>
                    <a:pt x="0" y="392993"/>
                  </a:lnTo>
                  <a:lnTo>
                    <a:pt x="0" y="4506375"/>
                  </a:lnTo>
                  <a:lnTo>
                    <a:pt x="3062" y="4555671"/>
                  </a:lnTo>
                  <a:lnTo>
                    <a:pt x="12002" y="4603139"/>
                  </a:lnTo>
                  <a:lnTo>
                    <a:pt x="26453" y="4648412"/>
                  </a:lnTo>
                  <a:lnTo>
                    <a:pt x="46046" y="4691122"/>
                  </a:lnTo>
                  <a:lnTo>
                    <a:pt x="70412" y="4730899"/>
                  </a:lnTo>
                  <a:lnTo>
                    <a:pt x="99183" y="4767376"/>
                  </a:lnTo>
                  <a:lnTo>
                    <a:pt x="131992" y="4800185"/>
                  </a:lnTo>
                  <a:lnTo>
                    <a:pt x="168469" y="4828956"/>
                  </a:lnTo>
                  <a:lnTo>
                    <a:pt x="208246" y="4853323"/>
                  </a:lnTo>
                  <a:lnTo>
                    <a:pt x="250956" y="4872915"/>
                  </a:lnTo>
                  <a:lnTo>
                    <a:pt x="296229" y="4887366"/>
                  </a:lnTo>
                  <a:lnTo>
                    <a:pt x="343697" y="4896307"/>
                  </a:lnTo>
                  <a:lnTo>
                    <a:pt x="392993" y="4899369"/>
                  </a:lnTo>
                  <a:lnTo>
                    <a:pt x="4642057" y="4899369"/>
                  </a:lnTo>
                  <a:lnTo>
                    <a:pt x="4691353" y="4896307"/>
                  </a:lnTo>
                  <a:lnTo>
                    <a:pt x="4738821" y="4887366"/>
                  </a:lnTo>
                  <a:lnTo>
                    <a:pt x="4784094" y="4872915"/>
                  </a:lnTo>
                  <a:lnTo>
                    <a:pt x="4826804" y="4853323"/>
                  </a:lnTo>
                  <a:lnTo>
                    <a:pt x="4866581" y="4828956"/>
                  </a:lnTo>
                  <a:lnTo>
                    <a:pt x="4903058" y="4800185"/>
                  </a:lnTo>
                  <a:lnTo>
                    <a:pt x="4935867" y="4767376"/>
                  </a:lnTo>
                  <a:lnTo>
                    <a:pt x="4964638" y="4730899"/>
                  </a:lnTo>
                  <a:lnTo>
                    <a:pt x="4989004" y="4691122"/>
                  </a:lnTo>
                  <a:lnTo>
                    <a:pt x="5008597" y="4648412"/>
                  </a:lnTo>
                  <a:lnTo>
                    <a:pt x="5023048" y="4603139"/>
                  </a:lnTo>
                  <a:lnTo>
                    <a:pt x="5031988" y="4555671"/>
                  </a:lnTo>
                  <a:lnTo>
                    <a:pt x="5035050" y="4506375"/>
                  </a:lnTo>
                  <a:lnTo>
                    <a:pt x="5035050" y="392993"/>
                  </a:lnTo>
                  <a:lnTo>
                    <a:pt x="5031988" y="343695"/>
                  </a:lnTo>
                  <a:lnTo>
                    <a:pt x="5023048" y="296225"/>
                  </a:lnTo>
                  <a:lnTo>
                    <a:pt x="5008597" y="250951"/>
                  </a:lnTo>
                  <a:lnTo>
                    <a:pt x="4989004" y="208242"/>
                  </a:lnTo>
                  <a:lnTo>
                    <a:pt x="4964638" y="168464"/>
                  </a:lnTo>
                  <a:lnTo>
                    <a:pt x="4935867" y="131988"/>
                  </a:lnTo>
                  <a:lnTo>
                    <a:pt x="4903058" y="99180"/>
                  </a:lnTo>
                  <a:lnTo>
                    <a:pt x="4866581" y="70409"/>
                  </a:lnTo>
                  <a:lnTo>
                    <a:pt x="4826804" y="46043"/>
                  </a:lnTo>
                  <a:lnTo>
                    <a:pt x="4784094" y="26452"/>
                  </a:lnTo>
                  <a:lnTo>
                    <a:pt x="4738821" y="12001"/>
                  </a:lnTo>
                  <a:lnTo>
                    <a:pt x="4691353" y="3061"/>
                  </a:lnTo>
                  <a:lnTo>
                    <a:pt x="46420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65428" y="3788646"/>
              <a:ext cx="2901315" cy="3855085"/>
            </a:xfrm>
            <a:custGeom>
              <a:avLst/>
              <a:gdLst/>
              <a:ahLst/>
              <a:cxnLst/>
              <a:rect l="l" t="t" r="r" b="b"/>
              <a:pathLst>
                <a:path w="2901315" h="3855084">
                  <a:moveTo>
                    <a:pt x="2900895" y="1074920"/>
                  </a:moveTo>
                  <a:lnTo>
                    <a:pt x="2900895" y="3660726"/>
                  </a:lnTo>
                  <a:lnTo>
                    <a:pt x="2895779" y="3705149"/>
                  </a:lnTo>
                  <a:lnTo>
                    <a:pt x="2881204" y="3745929"/>
                  </a:lnTo>
                  <a:lnTo>
                    <a:pt x="2858333" y="3781902"/>
                  </a:lnTo>
                  <a:lnTo>
                    <a:pt x="2828331" y="3811906"/>
                  </a:lnTo>
                  <a:lnTo>
                    <a:pt x="2792360" y="3834776"/>
                  </a:lnTo>
                  <a:lnTo>
                    <a:pt x="2751583" y="3849352"/>
                  </a:lnTo>
                  <a:lnTo>
                    <a:pt x="2707163" y="3854469"/>
                  </a:lnTo>
                  <a:lnTo>
                    <a:pt x="193742" y="3854469"/>
                  </a:lnTo>
                  <a:lnTo>
                    <a:pt x="149319" y="3849352"/>
                  </a:lnTo>
                  <a:lnTo>
                    <a:pt x="108539" y="3834776"/>
                  </a:lnTo>
                  <a:lnTo>
                    <a:pt x="72566" y="3811906"/>
                  </a:lnTo>
                  <a:lnTo>
                    <a:pt x="42562" y="3781902"/>
                  </a:lnTo>
                  <a:lnTo>
                    <a:pt x="19692" y="3745929"/>
                  </a:lnTo>
                  <a:lnTo>
                    <a:pt x="5116" y="3705149"/>
                  </a:lnTo>
                  <a:lnTo>
                    <a:pt x="0" y="3660726"/>
                  </a:lnTo>
                  <a:lnTo>
                    <a:pt x="0" y="193732"/>
                  </a:lnTo>
                  <a:lnTo>
                    <a:pt x="5116" y="149309"/>
                  </a:lnTo>
                  <a:lnTo>
                    <a:pt x="19692" y="108530"/>
                  </a:lnTo>
                  <a:lnTo>
                    <a:pt x="42562" y="72559"/>
                  </a:lnTo>
                  <a:lnTo>
                    <a:pt x="72566" y="42558"/>
                  </a:lnTo>
                  <a:lnTo>
                    <a:pt x="108539" y="19690"/>
                  </a:lnTo>
                  <a:lnTo>
                    <a:pt x="149319" y="5116"/>
                  </a:lnTo>
                  <a:lnTo>
                    <a:pt x="193742" y="0"/>
                  </a:lnTo>
                  <a:lnTo>
                    <a:pt x="1825975" y="0"/>
                  </a:lnTo>
                </a:path>
                <a:path w="2901315" h="3855084">
                  <a:moveTo>
                    <a:pt x="2900895" y="1074920"/>
                  </a:moveTo>
                  <a:lnTo>
                    <a:pt x="2008493" y="1074920"/>
                  </a:lnTo>
                  <a:lnTo>
                    <a:pt x="1959972" y="1068400"/>
                  </a:lnTo>
                  <a:lnTo>
                    <a:pt x="1916372" y="1050000"/>
                  </a:lnTo>
                  <a:lnTo>
                    <a:pt x="1879433" y="1021461"/>
                  </a:lnTo>
                  <a:lnTo>
                    <a:pt x="1850894" y="984519"/>
                  </a:lnTo>
                  <a:lnTo>
                    <a:pt x="1832495" y="940917"/>
                  </a:lnTo>
                  <a:lnTo>
                    <a:pt x="1825975" y="892391"/>
                  </a:lnTo>
                  <a:lnTo>
                    <a:pt x="1825975" y="0"/>
                  </a:lnTo>
                  <a:lnTo>
                    <a:pt x="2900895" y="107492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73316" y="4713173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73313" y="538162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3313" y="6050090"/>
              <a:ext cx="2146935" cy="0"/>
            </a:xfrm>
            <a:custGeom>
              <a:avLst/>
              <a:gdLst/>
              <a:ahLst/>
              <a:cxnLst/>
              <a:rect l="l" t="t" r="r" b="b"/>
              <a:pathLst>
                <a:path w="2146935">
                  <a:moveTo>
                    <a:pt x="2146887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73316" y="6718582"/>
              <a:ext cx="1143000" cy="0"/>
            </a:xfrm>
            <a:custGeom>
              <a:avLst/>
              <a:gdLst/>
              <a:ahLst/>
              <a:cxnLst/>
              <a:rect l="l" t="t" r="r" b="b"/>
              <a:pathLst>
                <a:path w="1143000">
                  <a:moveTo>
                    <a:pt x="1142562" y="0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3167" y="2050021"/>
              <a:ext cx="2022974" cy="197522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4275" y="2073360"/>
              <a:ext cx="1833245" cy="1784350"/>
            </a:xfrm>
            <a:custGeom>
              <a:avLst/>
              <a:gdLst/>
              <a:ahLst/>
              <a:cxnLst/>
              <a:rect l="l" t="t" r="r" b="b"/>
              <a:pathLst>
                <a:path w="1833245" h="1784350">
                  <a:moveTo>
                    <a:pt x="1440134" y="0"/>
                  </a:moveTo>
                  <a:lnTo>
                    <a:pt x="392993" y="0"/>
                  </a:lnTo>
                  <a:lnTo>
                    <a:pt x="343695" y="3062"/>
                  </a:lnTo>
                  <a:lnTo>
                    <a:pt x="296225" y="12002"/>
                  </a:lnTo>
                  <a:lnTo>
                    <a:pt x="250951" y="26453"/>
                  </a:lnTo>
                  <a:lnTo>
                    <a:pt x="208242" y="46046"/>
                  </a:lnTo>
                  <a:lnTo>
                    <a:pt x="168464" y="70412"/>
                  </a:lnTo>
                  <a:lnTo>
                    <a:pt x="131988" y="99183"/>
                  </a:lnTo>
                  <a:lnTo>
                    <a:pt x="99180" y="131992"/>
                  </a:lnTo>
                  <a:lnTo>
                    <a:pt x="70409" y="168469"/>
                  </a:lnTo>
                  <a:lnTo>
                    <a:pt x="46043" y="208246"/>
                  </a:lnTo>
                  <a:lnTo>
                    <a:pt x="26452" y="250956"/>
                  </a:lnTo>
                  <a:lnTo>
                    <a:pt x="12001" y="296229"/>
                  </a:lnTo>
                  <a:lnTo>
                    <a:pt x="3061" y="343697"/>
                  </a:lnTo>
                  <a:lnTo>
                    <a:pt x="0" y="392993"/>
                  </a:lnTo>
                  <a:lnTo>
                    <a:pt x="0" y="1390742"/>
                  </a:lnTo>
                  <a:lnTo>
                    <a:pt x="3061" y="1440038"/>
                  </a:lnTo>
                  <a:lnTo>
                    <a:pt x="12001" y="1487506"/>
                  </a:lnTo>
                  <a:lnTo>
                    <a:pt x="26452" y="1532780"/>
                  </a:lnTo>
                  <a:lnTo>
                    <a:pt x="46043" y="1575489"/>
                  </a:lnTo>
                  <a:lnTo>
                    <a:pt x="70409" y="1615266"/>
                  </a:lnTo>
                  <a:lnTo>
                    <a:pt x="99180" y="1651743"/>
                  </a:lnTo>
                  <a:lnTo>
                    <a:pt x="131988" y="1684552"/>
                  </a:lnTo>
                  <a:lnTo>
                    <a:pt x="168464" y="1713323"/>
                  </a:lnTo>
                  <a:lnTo>
                    <a:pt x="208242" y="1737690"/>
                  </a:lnTo>
                  <a:lnTo>
                    <a:pt x="250951" y="1757282"/>
                  </a:lnTo>
                  <a:lnTo>
                    <a:pt x="296225" y="1771733"/>
                  </a:lnTo>
                  <a:lnTo>
                    <a:pt x="343695" y="1780674"/>
                  </a:lnTo>
                  <a:lnTo>
                    <a:pt x="392993" y="1783736"/>
                  </a:lnTo>
                  <a:lnTo>
                    <a:pt x="1440134" y="1783736"/>
                  </a:lnTo>
                  <a:lnTo>
                    <a:pt x="1489429" y="1780674"/>
                  </a:lnTo>
                  <a:lnTo>
                    <a:pt x="1536898" y="1771733"/>
                  </a:lnTo>
                  <a:lnTo>
                    <a:pt x="1582171" y="1757282"/>
                  </a:lnTo>
                  <a:lnTo>
                    <a:pt x="1624880" y="1737690"/>
                  </a:lnTo>
                  <a:lnTo>
                    <a:pt x="1664658" y="1713323"/>
                  </a:lnTo>
                  <a:lnTo>
                    <a:pt x="1701135" y="1684552"/>
                  </a:lnTo>
                  <a:lnTo>
                    <a:pt x="1733943" y="1651743"/>
                  </a:lnTo>
                  <a:lnTo>
                    <a:pt x="1762715" y="1615266"/>
                  </a:lnTo>
                  <a:lnTo>
                    <a:pt x="1787081" y="1575489"/>
                  </a:lnTo>
                  <a:lnTo>
                    <a:pt x="1806674" y="1532780"/>
                  </a:lnTo>
                  <a:lnTo>
                    <a:pt x="1821124" y="1487506"/>
                  </a:lnTo>
                  <a:lnTo>
                    <a:pt x="1830065" y="1440038"/>
                  </a:lnTo>
                  <a:lnTo>
                    <a:pt x="1833127" y="1390742"/>
                  </a:lnTo>
                  <a:lnTo>
                    <a:pt x="1833127" y="392993"/>
                  </a:lnTo>
                  <a:lnTo>
                    <a:pt x="1830065" y="343697"/>
                  </a:lnTo>
                  <a:lnTo>
                    <a:pt x="1821124" y="296229"/>
                  </a:lnTo>
                  <a:lnTo>
                    <a:pt x="1806674" y="250956"/>
                  </a:lnTo>
                  <a:lnTo>
                    <a:pt x="1787081" y="208246"/>
                  </a:lnTo>
                  <a:lnTo>
                    <a:pt x="1762715" y="168469"/>
                  </a:lnTo>
                  <a:lnTo>
                    <a:pt x="1733943" y="131992"/>
                  </a:lnTo>
                  <a:lnTo>
                    <a:pt x="1701135" y="99183"/>
                  </a:lnTo>
                  <a:lnTo>
                    <a:pt x="1664658" y="70412"/>
                  </a:lnTo>
                  <a:lnTo>
                    <a:pt x="1624880" y="46046"/>
                  </a:lnTo>
                  <a:lnTo>
                    <a:pt x="1582171" y="26453"/>
                  </a:lnTo>
                  <a:lnTo>
                    <a:pt x="1536898" y="12002"/>
                  </a:lnTo>
                  <a:lnTo>
                    <a:pt x="1489429" y="3062"/>
                  </a:lnTo>
                  <a:lnTo>
                    <a:pt x="14401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6368" y="2360759"/>
              <a:ext cx="1209040" cy="1209040"/>
            </a:xfrm>
            <a:custGeom>
              <a:avLst/>
              <a:gdLst/>
              <a:ahLst/>
              <a:cxnLst/>
              <a:rect l="l" t="t" r="r" b="b"/>
              <a:pathLst>
                <a:path w="1209039" h="1209039">
                  <a:moveTo>
                    <a:pt x="1208937" y="476467"/>
                  </a:moveTo>
                  <a:lnTo>
                    <a:pt x="732469" y="476467"/>
                  </a:lnTo>
                  <a:lnTo>
                    <a:pt x="732469" y="0"/>
                  </a:lnTo>
                  <a:lnTo>
                    <a:pt x="476467" y="0"/>
                  </a:lnTo>
                  <a:lnTo>
                    <a:pt x="476467" y="476467"/>
                  </a:lnTo>
                  <a:lnTo>
                    <a:pt x="0" y="476467"/>
                  </a:lnTo>
                  <a:lnTo>
                    <a:pt x="0" y="732480"/>
                  </a:lnTo>
                  <a:lnTo>
                    <a:pt x="476467" y="732480"/>
                  </a:lnTo>
                  <a:lnTo>
                    <a:pt x="476467" y="1208937"/>
                  </a:lnTo>
                  <a:lnTo>
                    <a:pt x="732469" y="1208937"/>
                  </a:lnTo>
                  <a:lnTo>
                    <a:pt x="732469" y="732480"/>
                  </a:lnTo>
                  <a:lnTo>
                    <a:pt x="1208937" y="732480"/>
                  </a:lnTo>
                  <a:lnTo>
                    <a:pt x="1208937" y="476467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2477" y="6435228"/>
              <a:ext cx="2967866" cy="288995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90635" y="6561515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8024" y="6538261"/>
              <a:ext cx="2965353" cy="28924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90633" y="6561510"/>
              <a:ext cx="2774950" cy="2700020"/>
            </a:xfrm>
            <a:custGeom>
              <a:avLst/>
              <a:gdLst/>
              <a:ahLst/>
              <a:cxnLst/>
              <a:rect l="l" t="t" r="r" b="b"/>
              <a:pathLst>
                <a:path w="2774950" h="2700020">
                  <a:moveTo>
                    <a:pt x="2381498" y="0"/>
                  </a:moveTo>
                  <a:lnTo>
                    <a:pt x="392993" y="0"/>
                  </a:lnTo>
                  <a:lnTo>
                    <a:pt x="343697" y="3062"/>
                  </a:lnTo>
                  <a:lnTo>
                    <a:pt x="296229" y="12002"/>
                  </a:lnTo>
                  <a:lnTo>
                    <a:pt x="250956" y="26453"/>
                  </a:lnTo>
                  <a:lnTo>
                    <a:pt x="208246" y="46046"/>
                  </a:lnTo>
                  <a:lnTo>
                    <a:pt x="168469" y="70412"/>
                  </a:lnTo>
                  <a:lnTo>
                    <a:pt x="131992" y="99183"/>
                  </a:lnTo>
                  <a:lnTo>
                    <a:pt x="99183" y="131992"/>
                  </a:lnTo>
                  <a:lnTo>
                    <a:pt x="70412" y="168469"/>
                  </a:lnTo>
                  <a:lnTo>
                    <a:pt x="46046" y="208246"/>
                  </a:lnTo>
                  <a:lnTo>
                    <a:pt x="26453" y="250956"/>
                  </a:lnTo>
                  <a:lnTo>
                    <a:pt x="12002" y="296229"/>
                  </a:lnTo>
                  <a:lnTo>
                    <a:pt x="3062" y="343697"/>
                  </a:lnTo>
                  <a:lnTo>
                    <a:pt x="0" y="392993"/>
                  </a:lnTo>
                  <a:lnTo>
                    <a:pt x="0" y="2306736"/>
                  </a:lnTo>
                  <a:lnTo>
                    <a:pt x="3062" y="2356031"/>
                  </a:lnTo>
                  <a:lnTo>
                    <a:pt x="12002" y="2403500"/>
                  </a:lnTo>
                  <a:lnTo>
                    <a:pt x="26453" y="2448773"/>
                  </a:lnTo>
                  <a:lnTo>
                    <a:pt x="46046" y="2491482"/>
                  </a:lnTo>
                  <a:lnTo>
                    <a:pt x="70412" y="2531259"/>
                  </a:lnTo>
                  <a:lnTo>
                    <a:pt x="99183" y="2567737"/>
                  </a:lnTo>
                  <a:lnTo>
                    <a:pt x="131992" y="2600545"/>
                  </a:lnTo>
                  <a:lnTo>
                    <a:pt x="168469" y="2629317"/>
                  </a:lnTo>
                  <a:lnTo>
                    <a:pt x="208246" y="2653683"/>
                  </a:lnTo>
                  <a:lnTo>
                    <a:pt x="250956" y="2673275"/>
                  </a:lnTo>
                  <a:lnTo>
                    <a:pt x="296229" y="2687726"/>
                  </a:lnTo>
                  <a:lnTo>
                    <a:pt x="343697" y="2696667"/>
                  </a:lnTo>
                  <a:lnTo>
                    <a:pt x="392993" y="2699729"/>
                  </a:lnTo>
                  <a:lnTo>
                    <a:pt x="2381498" y="2699729"/>
                  </a:lnTo>
                  <a:lnTo>
                    <a:pt x="2430793" y="2696667"/>
                  </a:lnTo>
                  <a:lnTo>
                    <a:pt x="2478262" y="2687726"/>
                  </a:lnTo>
                  <a:lnTo>
                    <a:pt x="2523535" y="2673275"/>
                  </a:lnTo>
                  <a:lnTo>
                    <a:pt x="2566244" y="2653683"/>
                  </a:lnTo>
                  <a:lnTo>
                    <a:pt x="2606022" y="2629317"/>
                  </a:lnTo>
                  <a:lnTo>
                    <a:pt x="2642499" y="2600545"/>
                  </a:lnTo>
                  <a:lnTo>
                    <a:pt x="2675307" y="2567737"/>
                  </a:lnTo>
                  <a:lnTo>
                    <a:pt x="2704079" y="2531259"/>
                  </a:lnTo>
                  <a:lnTo>
                    <a:pt x="2728445" y="2491482"/>
                  </a:lnTo>
                  <a:lnTo>
                    <a:pt x="2748038" y="2448773"/>
                  </a:lnTo>
                  <a:lnTo>
                    <a:pt x="2762488" y="2403500"/>
                  </a:lnTo>
                  <a:lnTo>
                    <a:pt x="2771429" y="2356031"/>
                  </a:lnTo>
                  <a:lnTo>
                    <a:pt x="2774491" y="2306736"/>
                  </a:lnTo>
                  <a:lnTo>
                    <a:pt x="2774491" y="392993"/>
                  </a:lnTo>
                  <a:lnTo>
                    <a:pt x="2771429" y="343697"/>
                  </a:lnTo>
                  <a:lnTo>
                    <a:pt x="2762488" y="296229"/>
                  </a:lnTo>
                  <a:lnTo>
                    <a:pt x="2748038" y="250956"/>
                  </a:lnTo>
                  <a:lnTo>
                    <a:pt x="2728445" y="208246"/>
                  </a:lnTo>
                  <a:lnTo>
                    <a:pt x="2704079" y="168469"/>
                  </a:lnTo>
                  <a:lnTo>
                    <a:pt x="2675307" y="131992"/>
                  </a:lnTo>
                  <a:lnTo>
                    <a:pt x="2642499" y="99183"/>
                  </a:lnTo>
                  <a:lnTo>
                    <a:pt x="2606022" y="70412"/>
                  </a:lnTo>
                  <a:lnTo>
                    <a:pt x="2566244" y="46046"/>
                  </a:lnTo>
                  <a:lnTo>
                    <a:pt x="2523535" y="26453"/>
                  </a:lnTo>
                  <a:lnTo>
                    <a:pt x="2478262" y="12002"/>
                  </a:lnTo>
                  <a:lnTo>
                    <a:pt x="2430793" y="3062"/>
                  </a:lnTo>
                  <a:lnTo>
                    <a:pt x="238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59740" y="7082217"/>
              <a:ext cx="1636395" cy="1636395"/>
            </a:xfrm>
            <a:custGeom>
              <a:avLst/>
              <a:gdLst/>
              <a:ahLst/>
              <a:cxnLst/>
              <a:rect l="l" t="t" r="r" b="b"/>
              <a:pathLst>
                <a:path w="1636395" h="1636395">
                  <a:moveTo>
                    <a:pt x="0" y="351884"/>
                  </a:moveTo>
                  <a:lnTo>
                    <a:pt x="351884" y="0"/>
                  </a:lnTo>
                  <a:lnTo>
                    <a:pt x="1636285" y="1284411"/>
                  </a:lnTo>
                  <a:lnTo>
                    <a:pt x="1284400" y="1636285"/>
                  </a:lnTo>
                  <a:lnTo>
                    <a:pt x="0" y="351884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51625" y="6874111"/>
              <a:ext cx="560070" cy="560070"/>
            </a:xfrm>
            <a:custGeom>
              <a:avLst/>
              <a:gdLst/>
              <a:ahLst/>
              <a:cxnLst/>
              <a:rect l="l" t="t" r="r" b="b"/>
              <a:pathLst>
                <a:path w="560070" h="560070">
                  <a:moveTo>
                    <a:pt x="0" y="0"/>
                  </a:moveTo>
                  <a:lnTo>
                    <a:pt x="208108" y="559993"/>
                  </a:lnTo>
                  <a:lnTo>
                    <a:pt x="559993" y="208108"/>
                  </a:lnTo>
                  <a:lnTo>
                    <a:pt x="0" y="0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44147" y="8366625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498120" y="498131"/>
                  </a:moveTo>
                  <a:lnTo>
                    <a:pt x="526912" y="463671"/>
                  </a:lnTo>
                  <a:lnTo>
                    <a:pt x="548505" y="425732"/>
                  </a:lnTo>
                  <a:lnTo>
                    <a:pt x="562900" y="385308"/>
                  </a:lnTo>
                  <a:lnTo>
                    <a:pt x="570098" y="343394"/>
                  </a:lnTo>
                  <a:lnTo>
                    <a:pt x="570098" y="300983"/>
                  </a:lnTo>
                  <a:lnTo>
                    <a:pt x="562900" y="259069"/>
                  </a:lnTo>
                  <a:lnTo>
                    <a:pt x="548505" y="218646"/>
                  </a:lnTo>
                  <a:lnTo>
                    <a:pt x="526912" y="180707"/>
                  </a:lnTo>
                  <a:lnTo>
                    <a:pt x="498120" y="146246"/>
                  </a:lnTo>
                  <a:lnTo>
                    <a:pt x="351874" y="0"/>
                  </a:lnTo>
                  <a:lnTo>
                    <a:pt x="0" y="351874"/>
                  </a:lnTo>
                  <a:lnTo>
                    <a:pt x="146246" y="498131"/>
                  </a:lnTo>
                  <a:lnTo>
                    <a:pt x="180707" y="526919"/>
                  </a:lnTo>
                  <a:lnTo>
                    <a:pt x="218645" y="548510"/>
                  </a:lnTo>
                  <a:lnTo>
                    <a:pt x="259069" y="562904"/>
                  </a:lnTo>
                  <a:lnTo>
                    <a:pt x="300982" y="570101"/>
                  </a:lnTo>
                  <a:lnTo>
                    <a:pt x="343392" y="570101"/>
                  </a:lnTo>
                  <a:lnTo>
                    <a:pt x="385305" y="562904"/>
                  </a:lnTo>
                  <a:lnTo>
                    <a:pt x="425727" y="548510"/>
                  </a:lnTo>
                  <a:lnTo>
                    <a:pt x="463663" y="526919"/>
                  </a:lnTo>
                  <a:lnTo>
                    <a:pt x="498120" y="498131"/>
                  </a:lnTo>
                  <a:close/>
                </a:path>
              </a:pathLst>
            </a:custGeom>
            <a:ln w="62825">
              <a:solidFill>
                <a:srgbClr val="2731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20">
            <a:extLst>
              <a:ext uri="{FF2B5EF4-FFF2-40B4-BE49-F238E27FC236}">
                <a16:creationId xmlns:a16="http://schemas.microsoft.com/office/drawing/2014/main" id="{322DDE62-DB78-E54B-249A-3E68346E6694}"/>
              </a:ext>
            </a:extLst>
          </p:cNvPr>
          <p:cNvSpPr txBox="1">
            <a:spLocks/>
          </p:cNvSpPr>
          <p:nvPr/>
        </p:nvSpPr>
        <p:spPr>
          <a:xfrm>
            <a:off x="9392187" y="2195592"/>
            <a:ext cx="12299018" cy="527709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>
            <a:lvl1pPr>
              <a:defRPr sz="3950" b="0" i="0">
                <a:solidFill>
                  <a:srgbClr val="27315B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pPr marL="12700" marR="5080">
              <a:spcBef>
                <a:spcPts val="1235"/>
              </a:spcBef>
            </a:pPr>
            <a:r>
              <a:rPr lang="cs-CZ" sz="2400" b="1" dirty="0">
                <a:latin typeface="Roboto"/>
                <a:cs typeface="Roboto"/>
              </a:rPr>
              <a:t>API CONNECTION WITH COMPANIE‘S INTERNAL SOFTWARE</a:t>
            </a:r>
            <a:endParaRPr lang="cs-CZ" sz="2400" dirty="0">
              <a:latin typeface="Roboto"/>
              <a:cs typeface="Roboto"/>
            </a:endParaRPr>
          </a:p>
        </p:txBody>
      </p:sp>
      <p:pic>
        <p:nvPicPr>
          <p:cNvPr id="1026" name="Picture 2" descr="API Connection — Projectworks">
            <a:extLst>
              <a:ext uri="{FF2B5EF4-FFF2-40B4-BE49-F238E27FC236}">
                <a16:creationId xmlns:a16="http://schemas.microsoft.com/office/drawing/2014/main" id="{AB74C43C-C14A-E378-3654-A78CBE2EE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717" y="3204338"/>
            <a:ext cx="6446805" cy="602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877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Obrázek 50">
            <a:extLst>
              <a:ext uri="{FF2B5EF4-FFF2-40B4-BE49-F238E27FC236}">
                <a16:creationId xmlns:a16="http://schemas.microsoft.com/office/drawing/2014/main" id="{5E5E1F54-94E9-4842-0A5D-8D82EA02E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grpSp>
        <p:nvGrpSpPr>
          <p:cNvPr id="37" name="Skupina 36">
            <a:extLst>
              <a:ext uri="{FF2B5EF4-FFF2-40B4-BE49-F238E27FC236}">
                <a16:creationId xmlns:a16="http://schemas.microsoft.com/office/drawing/2014/main" id="{0B0BD144-9C40-1D74-7DEF-B5F068B834BC}"/>
              </a:ext>
            </a:extLst>
          </p:cNvPr>
          <p:cNvGrpSpPr/>
          <p:nvPr/>
        </p:nvGrpSpPr>
        <p:grpSpPr>
          <a:xfrm>
            <a:off x="4058366" y="2520423"/>
            <a:ext cx="11900535" cy="8788400"/>
            <a:chOff x="4058366" y="2520423"/>
            <a:chExt cx="11900535" cy="8788400"/>
          </a:xfrm>
        </p:grpSpPr>
        <p:grpSp>
          <p:nvGrpSpPr>
            <p:cNvPr id="2" name="object 2"/>
            <p:cNvGrpSpPr/>
            <p:nvPr/>
          </p:nvGrpSpPr>
          <p:grpSpPr>
            <a:xfrm>
              <a:off x="4058366" y="2520423"/>
              <a:ext cx="11900535" cy="8788400"/>
              <a:chOff x="4058366" y="2520423"/>
              <a:chExt cx="11900535" cy="8788400"/>
            </a:xfrm>
          </p:grpSpPr>
          <p:pic>
            <p:nvPicPr>
              <p:cNvPr id="3" name="object 3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58366" y="2520423"/>
                <a:ext cx="11900397" cy="8788133"/>
              </a:xfrm>
              <a:prstGeom prst="rect">
                <a:avLst/>
              </a:prstGeom>
            </p:spPr>
          </p:pic>
          <p:sp>
            <p:nvSpPr>
              <p:cNvPr id="4" name="object 4"/>
              <p:cNvSpPr/>
              <p:nvPr/>
            </p:nvSpPr>
            <p:spPr>
              <a:xfrm>
                <a:off x="4552876" y="2970831"/>
                <a:ext cx="10940415" cy="6224270"/>
              </a:xfrm>
              <a:custGeom>
                <a:avLst/>
                <a:gdLst/>
                <a:ahLst/>
                <a:cxnLst/>
                <a:rect l="l" t="t" r="r" b="b"/>
                <a:pathLst>
                  <a:path w="10940415" h="6224270">
                    <a:moveTo>
                      <a:pt x="10940242" y="0"/>
                    </a:moveTo>
                    <a:lnTo>
                      <a:pt x="0" y="0"/>
                    </a:lnTo>
                    <a:lnTo>
                      <a:pt x="0" y="6223716"/>
                    </a:lnTo>
                    <a:lnTo>
                      <a:pt x="10940242" y="6223716"/>
                    </a:lnTo>
                    <a:lnTo>
                      <a:pt x="1094024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7965537" y="7890670"/>
                <a:ext cx="3746500" cy="849630"/>
              </a:xfrm>
              <a:custGeom>
                <a:avLst/>
                <a:gdLst/>
                <a:ahLst/>
                <a:cxnLst/>
                <a:rect l="l" t="t" r="r" b="b"/>
                <a:pathLst>
                  <a:path w="3746500" h="849629">
                    <a:moveTo>
                      <a:pt x="3746357" y="0"/>
                    </a:moveTo>
                    <a:lnTo>
                      <a:pt x="0" y="0"/>
                    </a:lnTo>
                    <a:lnTo>
                      <a:pt x="0" y="849534"/>
                    </a:lnTo>
                    <a:lnTo>
                      <a:pt x="3746357" y="849534"/>
                    </a:lnTo>
                    <a:lnTo>
                      <a:pt x="3746357" y="0"/>
                    </a:lnTo>
                    <a:close/>
                  </a:path>
                </a:pathLst>
              </a:custGeom>
              <a:solidFill>
                <a:srgbClr val="01CA8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" name="object 6"/>
              <p:cNvSpPr/>
              <p:nvPr/>
            </p:nvSpPr>
            <p:spPr>
              <a:xfrm>
                <a:off x="4993779" y="3309841"/>
                <a:ext cx="1009015" cy="463550"/>
              </a:xfrm>
              <a:custGeom>
                <a:avLst/>
                <a:gdLst/>
                <a:ahLst/>
                <a:cxnLst/>
                <a:rect l="l" t="t" r="r" b="b"/>
                <a:pathLst>
                  <a:path w="1009014" h="463550">
                    <a:moveTo>
                      <a:pt x="401193" y="115747"/>
                    </a:moveTo>
                    <a:lnTo>
                      <a:pt x="199732" y="0"/>
                    </a:lnTo>
                    <a:lnTo>
                      <a:pt x="0" y="115239"/>
                    </a:lnTo>
                    <a:lnTo>
                      <a:pt x="0" y="160985"/>
                    </a:lnTo>
                    <a:lnTo>
                      <a:pt x="237299" y="160985"/>
                    </a:lnTo>
                    <a:lnTo>
                      <a:pt x="249555" y="161455"/>
                    </a:lnTo>
                    <a:lnTo>
                      <a:pt x="256133" y="164719"/>
                    </a:lnTo>
                    <a:lnTo>
                      <a:pt x="259270" y="173596"/>
                    </a:lnTo>
                    <a:lnTo>
                      <a:pt x="261188" y="190881"/>
                    </a:lnTo>
                    <a:lnTo>
                      <a:pt x="260858" y="214553"/>
                    </a:lnTo>
                    <a:lnTo>
                      <a:pt x="258521" y="226707"/>
                    </a:lnTo>
                    <a:lnTo>
                      <a:pt x="252196" y="231190"/>
                    </a:lnTo>
                    <a:lnTo>
                      <a:pt x="239852" y="231825"/>
                    </a:lnTo>
                    <a:lnTo>
                      <a:pt x="125476" y="231825"/>
                    </a:lnTo>
                    <a:lnTo>
                      <a:pt x="244983" y="384632"/>
                    </a:lnTo>
                    <a:lnTo>
                      <a:pt x="200583" y="410235"/>
                    </a:lnTo>
                    <a:lnTo>
                      <a:pt x="48653" y="318909"/>
                    </a:lnTo>
                    <a:lnTo>
                      <a:pt x="48653" y="187439"/>
                    </a:lnTo>
                    <a:lnTo>
                      <a:pt x="0" y="187439"/>
                    </a:lnTo>
                    <a:lnTo>
                      <a:pt x="0" y="347916"/>
                    </a:lnTo>
                    <a:lnTo>
                      <a:pt x="200583" y="463156"/>
                    </a:lnTo>
                    <a:lnTo>
                      <a:pt x="315836" y="394017"/>
                    </a:lnTo>
                    <a:lnTo>
                      <a:pt x="222783" y="276212"/>
                    </a:lnTo>
                    <a:lnTo>
                      <a:pt x="256006" y="276212"/>
                    </a:lnTo>
                    <a:lnTo>
                      <a:pt x="291668" y="255054"/>
                    </a:lnTo>
                    <a:lnTo>
                      <a:pt x="306438" y="189636"/>
                    </a:lnTo>
                    <a:lnTo>
                      <a:pt x="306806" y="146164"/>
                    </a:lnTo>
                    <a:lnTo>
                      <a:pt x="299821" y="123532"/>
                    </a:lnTo>
                    <a:lnTo>
                      <a:pt x="279069" y="114414"/>
                    </a:lnTo>
                    <a:lnTo>
                      <a:pt x="238150" y="111480"/>
                    </a:lnTo>
                    <a:lnTo>
                      <a:pt x="108953" y="111480"/>
                    </a:lnTo>
                    <a:lnTo>
                      <a:pt x="108610" y="110299"/>
                    </a:lnTo>
                    <a:lnTo>
                      <a:pt x="200583" y="54190"/>
                    </a:lnTo>
                    <a:lnTo>
                      <a:pt x="355930" y="145618"/>
                    </a:lnTo>
                    <a:lnTo>
                      <a:pt x="355930" y="321462"/>
                    </a:lnTo>
                    <a:lnTo>
                      <a:pt x="315836" y="342798"/>
                    </a:lnTo>
                    <a:lnTo>
                      <a:pt x="343992" y="379171"/>
                    </a:lnTo>
                    <a:lnTo>
                      <a:pt x="401193" y="347065"/>
                    </a:lnTo>
                    <a:lnTo>
                      <a:pt x="401193" y="115747"/>
                    </a:lnTo>
                    <a:close/>
                  </a:path>
                  <a:path w="1009014" h="463550">
                    <a:moveTo>
                      <a:pt x="688060" y="347522"/>
                    </a:moveTo>
                    <a:lnTo>
                      <a:pt x="649554" y="275831"/>
                    </a:lnTo>
                    <a:lnTo>
                      <a:pt x="645121" y="267576"/>
                    </a:lnTo>
                    <a:lnTo>
                      <a:pt x="660438" y="258025"/>
                    </a:lnTo>
                    <a:lnTo>
                      <a:pt x="671372" y="244208"/>
                    </a:lnTo>
                    <a:lnTo>
                      <a:pt x="676681" y="229590"/>
                    </a:lnTo>
                    <a:lnTo>
                      <a:pt x="677938" y="226148"/>
                    </a:lnTo>
                    <a:lnTo>
                      <a:pt x="680059" y="204495"/>
                    </a:lnTo>
                    <a:lnTo>
                      <a:pt x="676529" y="162204"/>
                    </a:lnTo>
                    <a:lnTo>
                      <a:pt x="649325" y="125768"/>
                    </a:lnTo>
                    <a:lnTo>
                      <a:pt x="621334" y="117208"/>
                    </a:lnTo>
                    <a:lnTo>
                      <a:pt x="621334" y="187312"/>
                    </a:lnTo>
                    <a:lnTo>
                      <a:pt x="621334" y="204495"/>
                    </a:lnTo>
                    <a:lnTo>
                      <a:pt x="619721" y="215480"/>
                    </a:lnTo>
                    <a:lnTo>
                      <a:pt x="614883" y="223316"/>
                    </a:lnTo>
                    <a:lnTo>
                      <a:pt x="606831" y="228028"/>
                    </a:lnTo>
                    <a:lnTo>
                      <a:pt x="595566" y="229590"/>
                    </a:lnTo>
                    <a:lnTo>
                      <a:pt x="552297" y="229590"/>
                    </a:lnTo>
                    <a:lnTo>
                      <a:pt x="552297" y="162204"/>
                    </a:lnTo>
                    <a:lnTo>
                      <a:pt x="595566" y="162204"/>
                    </a:lnTo>
                    <a:lnTo>
                      <a:pt x="606831" y="163779"/>
                    </a:lnTo>
                    <a:lnTo>
                      <a:pt x="614883" y="168478"/>
                    </a:lnTo>
                    <a:lnTo>
                      <a:pt x="619721" y="176326"/>
                    </a:lnTo>
                    <a:lnTo>
                      <a:pt x="621334" y="187312"/>
                    </a:lnTo>
                    <a:lnTo>
                      <a:pt x="621334" y="117208"/>
                    </a:lnTo>
                    <a:lnTo>
                      <a:pt x="619188" y="116763"/>
                    </a:lnTo>
                    <a:lnTo>
                      <a:pt x="600189" y="115633"/>
                    </a:lnTo>
                    <a:lnTo>
                      <a:pt x="493496" y="115633"/>
                    </a:lnTo>
                    <a:lnTo>
                      <a:pt x="493496" y="347522"/>
                    </a:lnTo>
                    <a:lnTo>
                      <a:pt x="552297" y="347522"/>
                    </a:lnTo>
                    <a:lnTo>
                      <a:pt x="552297" y="275831"/>
                    </a:lnTo>
                    <a:lnTo>
                      <a:pt x="588632" y="275831"/>
                    </a:lnTo>
                    <a:lnTo>
                      <a:pt x="624306" y="347522"/>
                    </a:lnTo>
                    <a:lnTo>
                      <a:pt x="688060" y="347522"/>
                    </a:lnTo>
                    <a:close/>
                  </a:path>
                  <a:path w="1009014" h="463550">
                    <a:moveTo>
                      <a:pt x="930833" y="347510"/>
                    </a:moveTo>
                    <a:lnTo>
                      <a:pt x="916711" y="307543"/>
                    </a:lnTo>
                    <a:lnTo>
                      <a:pt x="900252" y="260959"/>
                    </a:lnTo>
                    <a:lnTo>
                      <a:pt x="872375" y="182029"/>
                    </a:lnTo>
                    <a:lnTo>
                      <a:pt x="848918" y="115633"/>
                    </a:lnTo>
                    <a:lnTo>
                      <a:pt x="841984" y="115633"/>
                    </a:lnTo>
                    <a:lnTo>
                      <a:pt x="841984" y="260959"/>
                    </a:lnTo>
                    <a:lnTo>
                      <a:pt x="789800" y="260959"/>
                    </a:lnTo>
                    <a:lnTo>
                      <a:pt x="815886" y="182029"/>
                    </a:lnTo>
                    <a:lnTo>
                      <a:pt x="841984" y="260959"/>
                    </a:lnTo>
                    <a:lnTo>
                      <a:pt x="841984" y="115633"/>
                    </a:lnTo>
                    <a:lnTo>
                      <a:pt x="782866" y="115633"/>
                    </a:lnTo>
                    <a:lnTo>
                      <a:pt x="700938" y="347510"/>
                    </a:lnTo>
                    <a:lnTo>
                      <a:pt x="761720" y="347510"/>
                    </a:lnTo>
                    <a:lnTo>
                      <a:pt x="774598" y="307543"/>
                    </a:lnTo>
                    <a:lnTo>
                      <a:pt x="857173" y="307543"/>
                    </a:lnTo>
                    <a:lnTo>
                      <a:pt x="870051" y="347510"/>
                    </a:lnTo>
                    <a:lnTo>
                      <a:pt x="930833" y="347510"/>
                    </a:lnTo>
                    <a:close/>
                  </a:path>
                  <a:path w="1009014" h="463550">
                    <a:moveTo>
                      <a:pt x="1008418" y="115633"/>
                    </a:moveTo>
                    <a:lnTo>
                      <a:pt x="949629" y="115633"/>
                    </a:lnTo>
                    <a:lnTo>
                      <a:pt x="949629" y="347510"/>
                    </a:lnTo>
                    <a:lnTo>
                      <a:pt x="1008418" y="347510"/>
                    </a:lnTo>
                    <a:lnTo>
                      <a:pt x="1008418" y="115633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7" name="object 7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055088" y="3425470"/>
                <a:ext cx="360660" cy="232409"/>
              </a:xfrm>
              <a:prstGeom prst="rect">
                <a:avLst/>
              </a:prstGeom>
            </p:spPr>
          </p:pic>
          <p:sp>
            <p:nvSpPr>
              <p:cNvPr id="8" name="object 8"/>
              <p:cNvSpPr/>
              <p:nvPr/>
            </p:nvSpPr>
            <p:spPr>
              <a:xfrm>
                <a:off x="6439479" y="3425466"/>
                <a:ext cx="59055" cy="232410"/>
              </a:xfrm>
              <a:custGeom>
                <a:avLst/>
                <a:gdLst/>
                <a:ahLst/>
                <a:cxnLst/>
                <a:rect l="l" t="t" r="r" b="b"/>
                <a:pathLst>
                  <a:path w="59054" h="232410">
                    <a:moveTo>
                      <a:pt x="58794" y="0"/>
                    </a:moveTo>
                    <a:lnTo>
                      <a:pt x="0" y="0"/>
                    </a:lnTo>
                    <a:lnTo>
                      <a:pt x="0" y="231877"/>
                    </a:lnTo>
                    <a:lnTo>
                      <a:pt x="58794" y="231877"/>
                    </a:lnTo>
                    <a:lnTo>
                      <a:pt x="58794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9" name="object 9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536212" y="3422504"/>
                <a:ext cx="179366" cy="237814"/>
              </a:xfrm>
              <a:prstGeom prst="rect">
                <a:avLst/>
              </a:prstGeom>
            </p:spPr>
          </p:pic>
          <p:sp>
            <p:nvSpPr>
              <p:cNvPr id="10" name="object 10"/>
              <p:cNvSpPr/>
              <p:nvPr/>
            </p:nvSpPr>
            <p:spPr>
              <a:xfrm>
                <a:off x="6749744" y="3601415"/>
                <a:ext cx="59690" cy="59690"/>
              </a:xfrm>
              <a:custGeom>
                <a:avLst/>
                <a:gdLst/>
                <a:ahLst/>
                <a:cxnLst/>
                <a:rect l="l" t="t" r="r" b="b"/>
                <a:pathLst>
                  <a:path w="59690" h="59689">
                    <a:moveTo>
                      <a:pt x="38061" y="0"/>
                    </a:moveTo>
                    <a:lnTo>
                      <a:pt x="21193" y="0"/>
                    </a:lnTo>
                    <a:lnTo>
                      <a:pt x="14156" y="2889"/>
                    </a:lnTo>
                    <a:lnTo>
                      <a:pt x="2837" y="14428"/>
                    </a:lnTo>
                    <a:lnTo>
                      <a:pt x="0" y="21423"/>
                    </a:lnTo>
                    <a:lnTo>
                      <a:pt x="0" y="37841"/>
                    </a:lnTo>
                    <a:lnTo>
                      <a:pt x="2837" y="44836"/>
                    </a:lnTo>
                    <a:lnTo>
                      <a:pt x="14156" y="56375"/>
                    </a:lnTo>
                    <a:lnTo>
                      <a:pt x="21193" y="59265"/>
                    </a:lnTo>
                    <a:lnTo>
                      <a:pt x="38061" y="59265"/>
                    </a:lnTo>
                    <a:lnTo>
                      <a:pt x="45108" y="56375"/>
                    </a:lnTo>
                    <a:lnTo>
                      <a:pt x="50773" y="50605"/>
                    </a:lnTo>
                    <a:lnTo>
                      <a:pt x="56427" y="44836"/>
                    </a:lnTo>
                    <a:lnTo>
                      <a:pt x="59265" y="37841"/>
                    </a:lnTo>
                    <a:lnTo>
                      <a:pt x="59265" y="21423"/>
                    </a:lnTo>
                    <a:lnTo>
                      <a:pt x="56427" y="14428"/>
                    </a:lnTo>
                    <a:lnTo>
                      <a:pt x="45108" y="2889"/>
                    </a:lnTo>
                    <a:lnTo>
                      <a:pt x="38061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1" name="object 1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839632" y="3476579"/>
                <a:ext cx="142477" cy="183764"/>
              </a:xfrm>
              <a:prstGeom prst="rect">
                <a:avLst/>
              </a:prstGeom>
            </p:spPr>
          </p:pic>
          <p:pic>
            <p:nvPicPr>
              <p:cNvPr id="12" name="object 12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7012739" y="3476582"/>
                <a:ext cx="171450" cy="183764"/>
              </a:xfrm>
              <a:prstGeom prst="rect">
                <a:avLst/>
              </a:prstGeom>
            </p:spPr>
          </p:pic>
          <p:sp>
            <p:nvSpPr>
              <p:cNvPr id="13" name="object 13"/>
              <p:cNvSpPr/>
              <p:nvPr/>
            </p:nvSpPr>
            <p:spPr>
              <a:xfrm>
                <a:off x="7220130" y="3476576"/>
                <a:ext cx="257175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180975">
                    <a:moveTo>
                      <a:pt x="192088" y="0"/>
                    </a:moveTo>
                    <a:lnTo>
                      <a:pt x="179439" y="0"/>
                    </a:lnTo>
                    <a:lnTo>
                      <a:pt x="166746" y="541"/>
                    </a:lnTo>
                    <a:lnTo>
                      <a:pt x="153971" y="2166"/>
                    </a:lnTo>
                    <a:lnTo>
                      <a:pt x="141114" y="4872"/>
                    </a:lnTo>
                    <a:lnTo>
                      <a:pt x="128174" y="8659"/>
                    </a:lnTo>
                    <a:lnTo>
                      <a:pt x="120764" y="4872"/>
                    </a:lnTo>
                    <a:lnTo>
                      <a:pt x="111525" y="2166"/>
                    </a:lnTo>
                    <a:lnTo>
                      <a:pt x="100456" y="541"/>
                    </a:lnTo>
                    <a:lnTo>
                      <a:pt x="87557" y="0"/>
                    </a:lnTo>
                    <a:lnTo>
                      <a:pt x="75243" y="0"/>
                    </a:lnTo>
                    <a:lnTo>
                      <a:pt x="56682" y="624"/>
                    </a:lnTo>
                    <a:lnTo>
                      <a:pt x="37955" y="2497"/>
                    </a:lnTo>
                    <a:lnTo>
                      <a:pt x="19061" y="5618"/>
                    </a:lnTo>
                    <a:lnTo>
                      <a:pt x="0" y="9989"/>
                    </a:lnTo>
                    <a:lnTo>
                      <a:pt x="0" y="180769"/>
                    </a:lnTo>
                    <a:lnTo>
                      <a:pt x="55600" y="180769"/>
                    </a:lnTo>
                    <a:lnTo>
                      <a:pt x="55600" y="47611"/>
                    </a:lnTo>
                    <a:lnTo>
                      <a:pt x="61139" y="46501"/>
                    </a:lnTo>
                    <a:lnTo>
                      <a:pt x="66584" y="45946"/>
                    </a:lnTo>
                    <a:lnTo>
                      <a:pt x="88562" y="45946"/>
                    </a:lnTo>
                    <a:lnTo>
                      <a:pt x="93389" y="47611"/>
                    </a:lnTo>
                    <a:lnTo>
                      <a:pt x="99379" y="54260"/>
                    </a:lnTo>
                    <a:lnTo>
                      <a:pt x="100876" y="59589"/>
                    </a:lnTo>
                    <a:lnTo>
                      <a:pt x="100876" y="180769"/>
                    </a:lnTo>
                    <a:lnTo>
                      <a:pt x="156131" y="180769"/>
                    </a:lnTo>
                    <a:lnTo>
                      <a:pt x="156131" y="58155"/>
                    </a:lnTo>
                    <a:lnTo>
                      <a:pt x="155471" y="53600"/>
                    </a:lnTo>
                    <a:lnTo>
                      <a:pt x="154141" y="48270"/>
                    </a:lnTo>
                    <a:lnTo>
                      <a:pt x="159911" y="46721"/>
                    </a:lnTo>
                    <a:lnTo>
                      <a:pt x="166120" y="45946"/>
                    </a:lnTo>
                    <a:lnTo>
                      <a:pt x="183879" y="45946"/>
                    </a:lnTo>
                    <a:lnTo>
                      <a:pt x="190591" y="47558"/>
                    </a:lnTo>
                    <a:lnTo>
                      <a:pt x="199250" y="53987"/>
                    </a:lnTo>
                    <a:lnTo>
                      <a:pt x="201407" y="59589"/>
                    </a:lnTo>
                    <a:lnTo>
                      <a:pt x="201407" y="180769"/>
                    </a:lnTo>
                    <a:lnTo>
                      <a:pt x="257007" y="180769"/>
                    </a:lnTo>
                    <a:lnTo>
                      <a:pt x="257007" y="62584"/>
                    </a:lnTo>
                    <a:lnTo>
                      <a:pt x="255987" y="48187"/>
                    </a:lnTo>
                    <a:lnTo>
                      <a:pt x="231537" y="8989"/>
                    </a:lnTo>
                    <a:lnTo>
                      <a:pt x="207235" y="999"/>
                    </a:lnTo>
                    <a:lnTo>
                      <a:pt x="192088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" name="object 15"/>
            <p:cNvSpPr txBox="1"/>
            <p:nvPr/>
          </p:nvSpPr>
          <p:spPr>
            <a:xfrm>
              <a:off x="4552877" y="2970831"/>
              <a:ext cx="10940415" cy="49859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3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lang="cs-CZ" sz="3600" dirty="0">
                <a:latin typeface="Times New Roman"/>
                <a:cs typeface="Times New Roman"/>
              </a:endParaRPr>
            </a:p>
          </p:txBody>
        </p:sp>
        <p:grpSp>
          <p:nvGrpSpPr>
            <p:cNvPr id="16" name="object 16"/>
            <p:cNvGrpSpPr/>
            <p:nvPr/>
          </p:nvGrpSpPr>
          <p:grpSpPr>
            <a:xfrm>
              <a:off x="8694689" y="4039213"/>
              <a:ext cx="3004185" cy="5070475"/>
              <a:chOff x="8694689" y="4039213"/>
              <a:chExt cx="3004185" cy="5070475"/>
            </a:xfrm>
          </p:grpSpPr>
          <p:sp>
            <p:nvSpPr>
              <p:cNvPr id="17" name="object 17"/>
              <p:cNvSpPr/>
              <p:nvPr/>
            </p:nvSpPr>
            <p:spPr>
              <a:xfrm>
                <a:off x="8726102" y="4070625"/>
                <a:ext cx="2124075" cy="2822575"/>
              </a:xfrm>
              <a:custGeom>
                <a:avLst/>
                <a:gdLst/>
                <a:ahLst/>
                <a:cxnLst/>
                <a:rect l="l" t="t" r="r" b="b"/>
                <a:pathLst>
                  <a:path w="2124075" h="2822575">
                    <a:moveTo>
                      <a:pt x="0" y="787044"/>
                    </a:moveTo>
                    <a:lnTo>
                      <a:pt x="0" y="2680347"/>
                    </a:lnTo>
                    <a:lnTo>
                      <a:pt x="7231" y="2725183"/>
                    </a:lnTo>
                    <a:lnTo>
                      <a:pt x="27368" y="2764122"/>
                    </a:lnTo>
                    <a:lnTo>
                      <a:pt x="58073" y="2794828"/>
                    </a:lnTo>
                    <a:lnTo>
                      <a:pt x="97013" y="2814965"/>
                    </a:lnTo>
                    <a:lnTo>
                      <a:pt x="141849" y="2822196"/>
                    </a:lnTo>
                    <a:lnTo>
                      <a:pt x="1982149" y="2822196"/>
                    </a:lnTo>
                    <a:lnTo>
                      <a:pt x="2026986" y="2814965"/>
                    </a:lnTo>
                    <a:lnTo>
                      <a:pt x="2065927" y="2794828"/>
                    </a:lnTo>
                    <a:lnTo>
                      <a:pt x="2096636" y="2764122"/>
                    </a:lnTo>
                    <a:lnTo>
                      <a:pt x="2116776" y="2725183"/>
                    </a:lnTo>
                    <a:lnTo>
                      <a:pt x="2124008" y="2680347"/>
                    </a:lnTo>
                    <a:lnTo>
                      <a:pt x="2124008" y="141849"/>
                    </a:lnTo>
                    <a:lnTo>
                      <a:pt x="2116776" y="97013"/>
                    </a:lnTo>
                    <a:lnTo>
                      <a:pt x="2096636" y="58073"/>
                    </a:lnTo>
                    <a:lnTo>
                      <a:pt x="2065927" y="27368"/>
                    </a:lnTo>
                    <a:lnTo>
                      <a:pt x="2026986" y="7231"/>
                    </a:lnTo>
                    <a:lnTo>
                      <a:pt x="1982149" y="0"/>
                    </a:lnTo>
                    <a:lnTo>
                      <a:pt x="787044" y="0"/>
                    </a:lnTo>
                  </a:path>
                  <a:path w="2124075" h="2822575">
                    <a:moveTo>
                      <a:pt x="0" y="787044"/>
                    </a:moveTo>
                    <a:lnTo>
                      <a:pt x="653404" y="787044"/>
                    </a:lnTo>
                    <a:lnTo>
                      <a:pt x="695645" y="780231"/>
                    </a:lnTo>
                    <a:lnTo>
                      <a:pt x="732331" y="761259"/>
                    </a:lnTo>
                    <a:lnTo>
                      <a:pt x="761259" y="732331"/>
                    </a:lnTo>
                    <a:lnTo>
                      <a:pt x="780231" y="695645"/>
                    </a:lnTo>
                    <a:lnTo>
                      <a:pt x="787044" y="653404"/>
                    </a:lnTo>
                    <a:lnTo>
                      <a:pt x="787044" y="0"/>
                    </a:lnTo>
                    <a:lnTo>
                      <a:pt x="0" y="787044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9788104" y="4747553"/>
                <a:ext cx="8369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36929">
                    <a:moveTo>
                      <a:pt x="0" y="0"/>
                    </a:moveTo>
                    <a:lnTo>
                      <a:pt x="836571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9"/>
              <p:cNvSpPr/>
              <p:nvPr/>
            </p:nvSpPr>
            <p:spPr>
              <a:xfrm>
                <a:off x="9052749" y="5236982"/>
                <a:ext cx="157226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72259">
                    <a:moveTo>
                      <a:pt x="0" y="0"/>
                    </a:moveTo>
                    <a:lnTo>
                      <a:pt x="1571931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9052749" y="5726429"/>
                <a:ext cx="157226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72259">
                    <a:moveTo>
                      <a:pt x="0" y="0"/>
                    </a:moveTo>
                    <a:lnTo>
                      <a:pt x="1571931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9052749" y="6215893"/>
                <a:ext cx="110045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100454">
                    <a:moveTo>
                      <a:pt x="0" y="0"/>
                    </a:moveTo>
                    <a:lnTo>
                      <a:pt x="1100353" y="0"/>
                    </a:lnTo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10308681" y="4865445"/>
                <a:ext cx="1198245" cy="1198245"/>
              </a:xfrm>
              <a:custGeom>
                <a:avLst/>
                <a:gdLst/>
                <a:ahLst/>
                <a:cxnLst/>
                <a:rect l="l" t="t" r="r" b="b"/>
                <a:pathLst>
                  <a:path w="1198245" h="1198245">
                    <a:moveTo>
                      <a:pt x="940432" y="0"/>
                    </a:moveTo>
                    <a:lnTo>
                      <a:pt x="0" y="940421"/>
                    </a:lnTo>
                    <a:lnTo>
                      <a:pt x="257646" y="1198068"/>
                    </a:lnTo>
                    <a:lnTo>
                      <a:pt x="1198068" y="257636"/>
                    </a:lnTo>
                    <a:lnTo>
                      <a:pt x="94043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10308681" y="4865445"/>
                <a:ext cx="1198245" cy="1198245"/>
              </a:xfrm>
              <a:custGeom>
                <a:avLst/>
                <a:gdLst/>
                <a:ahLst/>
                <a:cxnLst/>
                <a:rect l="l" t="t" r="r" b="b"/>
                <a:pathLst>
                  <a:path w="1198245" h="1198245">
                    <a:moveTo>
                      <a:pt x="257646" y="1198068"/>
                    </a:moveTo>
                    <a:lnTo>
                      <a:pt x="0" y="940421"/>
                    </a:lnTo>
                    <a:lnTo>
                      <a:pt x="940432" y="0"/>
                    </a:lnTo>
                    <a:lnTo>
                      <a:pt x="1198068" y="257636"/>
                    </a:lnTo>
                    <a:lnTo>
                      <a:pt x="257646" y="1198068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24"/>
              <p:cNvSpPr/>
              <p:nvPr/>
            </p:nvSpPr>
            <p:spPr>
              <a:xfrm>
                <a:off x="10156306" y="5805874"/>
                <a:ext cx="410209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410209" h="410210">
                    <a:moveTo>
                      <a:pt x="152372" y="0"/>
                    </a:moveTo>
                    <a:lnTo>
                      <a:pt x="0" y="410018"/>
                    </a:lnTo>
                    <a:lnTo>
                      <a:pt x="410018" y="257646"/>
                    </a:lnTo>
                    <a:lnTo>
                      <a:pt x="15237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10156306" y="5805874"/>
                <a:ext cx="410209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410209" h="410210">
                    <a:moveTo>
                      <a:pt x="0" y="410018"/>
                    </a:moveTo>
                    <a:lnTo>
                      <a:pt x="410018" y="257646"/>
                    </a:lnTo>
                    <a:lnTo>
                      <a:pt x="152372" y="0"/>
                    </a:lnTo>
                    <a:lnTo>
                      <a:pt x="0" y="410018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11249116" y="4705001"/>
                <a:ext cx="418465" cy="418465"/>
              </a:xfrm>
              <a:custGeom>
                <a:avLst/>
                <a:gdLst/>
                <a:ahLst/>
                <a:cxnLst/>
                <a:rect l="l" t="t" r="r" b="b"/>
                <a:pathLst>
                  <a:path w="418465" h="418464">
                    <a:moveTo>
                      <a:pt x="235898" y="0"/>
                    </a:moveTo>
                    <a:lnTo>
                      <a:pt x="189683" y="5929"/>
                    </a:lnTo>
                    <a:lnTo>
                      <a:pt x="145924" y="23716"/>
                    </a:lnTo>
                    <a:lnTo>
                      <a:pt x="107075" y="53362"/>
                    </a:lnTo>
                    <a:lnTo>
                      <a:pt x="0" y="160437"/>
                    </a:lnTo>
                    <a:lnTo>
                      <a:pt x="257636" y="418084"/>
                    </a:lnTo>
                    <a:lnTo>
                      <a:pt x="364721" y="310998"/>
                    </a:lnTo>
                    <a:lnTo>
                      <a:pt x="394363" y="272153"/>
                    </a:lnTo>
                    <a:lnTo>
                      <a:pt x="412148" y="228395"/>
                    </a:lnTo>
                    <a:lnTo>
                      <a:pt x="418076" y="182180"/>
                    </a:lnTo>
                    <a:lnTo>
                      <a:pt x="412148" y="135965"/>
                    </a:lnTo>
                    <a:lnTo>
                      <a:pt x="394363" y="92207"/>
                    </a:lnTo>
                    <a:lnTo>
                      <a:pt x="364721" y="53362"/>
                    </a:lnTo>
                    <a:lnTo>
                      <a:pt x="325873" y="23716"/>
                    </a:lnTo>
                    <a:lnTo>
                      <a:pt x="282113" y="5929"/>
                    </a:lnTo>
                    <a:lnTo>
                      <a:pt x="235898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/>
              <p:cNvSpPr/>
              <p:nvPr/>
            </p:nvSpPr>
            <p:spPr>
              <a:xfrm>
                <a:off x="11249116" y="4705001"/>
                <a:ext cx="418465" cy="418465"/>
              </a:xfrm>
              <a:custGeom>
                <a:avLst/>
                <a:gdLst/>
                <a:ahLst/>
                <a:cxnLst/>
                <a:rect l="l" t="t" r="r" b="b"/>
                <a:pathLst>
                  <a:path w="418465" h="418464">
                    <a:moveTo>
                      <a:pt x="364721" y="53362"/>
                    </a:moveTo>
                    <a:lnTo>
                      <a:pt x="325873" y="23716"/>
                    </a:lnTo>
                    <a:lnTo>
                      <a:pt x="282113" y="5929"/>
                    </a:lnTo>
                    <a:lnTo>
                      <a:pt x="235898" y="0"/>
                    </a:lnTo>
                    <a:lnTo>
                      <a:pt x="189683" y="5929"/>
                    </a:lnTo>
                    <a:lnTo>
                      <a:pt x="145924" y="23716"/>
                    </a:lnTo>
                    <a:lnTo>
                      <a:pt x="107075" y="53362"/>
                    </a:lnTo>
                    <a:lnTo>
                      <a:pt x="0" y="160437"/>
                    </a:lnTo>
                    <a:lnTo>
                      <a:pt x="257636" y="418084"/>
                    </a:lnTo>
                    <a:lnTo>
                      <a:pt x="364721" y="310998"/>
                    </a:lnTo>
                    <a:lnTo>
                      <a:pt x="394363" y="272153"/>
                    </a:lnTo>
                    <a:lnTo>
                      <a:pt x="412148" y="228395"/>
                    </a:lnTo>
                    <a:lnTo>
                      <a:pt x="418076" y="182180"/>
                    </a:lnTo>
                    <a:lnTo>
                      <a:pt x="412148" y="135965"/>
                    </a:lnTo>
                    <a:lnTo>
                      <a:pt x="394363" y="92207"/>
                    </a:lnTo>
                    <a:lnTo>
                      <a:pt x="364721" y="53362"/>
                    </a:lnTo>
                    <a:close/>
                  </a:path>
                </a:pathLst>
              </a:custGeom>
              <a:ln w="62825">
                <a:solidFill>
                  <a:srgbClr val="27315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10762999" y="8513958"/>
                <a:ext cx="585470" cy="585470"/>
              </a:xfrm>
              <a:custGeom>
                <a:avLst/>
                <a:gdLst/>
                <a:ahLst/>
                <a:cxnLst/>
                <a:rect l="l" t="t" r="r" b="b"/>
                <a:pathLst>
                  <a:path w="585470" h="585470">
                    <a:moveTo>
                      <a:pt x="17869" y="0"/>
                    </a:moveTo>
                    <a:lnTo>
                      <a:pt x="6400" y="6404"/>
                    </a:lnTo>
                    <a:lnTo>
                      <a:pt x="0" y="17878"/>
                    </a:lnTo>
                    <a:lnTo>
                      <a:pt x="1177" y="31914"/>
                    </a:lnTo>
                    <a:lnTo>
                      <a:pt x="195465" y="516737"/>
                    </a:lnTo>
                    <a:lnTo>
                      <a:pt x="202475" y="526305"/>
                    </a:lnTo>
                    <a:lnTo>
                      <a:pt x="212653" y="531101"/>
                    </a:lnTo>
                    <a:lnTo>
                      <a:pt x="223898" y="530697"/>
                    </a:lnTo>
                    <a:lnTo>
                      <a:pt x="234113" y="524663"/>
                    </a:lnTo>
                    <a:lnTo>
                      <a:pt x="341209" y="417556"/>
                    </a:lnTo>
                    <a:lnTo>
                      <a:pt x="501173" y="577520"/>
                    </a:lnTo>
                    <a:lnTo>
                      <a:pt x="509666" y="583145"/>
                    </a:lnTo>
                    <a:lnTo>
                      <a:pt x="519350" y="585020"/>
                    </a:lnTo>
                    <a:lnTo>
                      <a:pt x="529035" y="583145"/>
                    </a:lnTo>
                    <a:lnTo>
                      <a:pt x="537528" y="577520"/>
                    </a:lnTo>
                    <a:lnTo>
                      <a:pt x="577516" y="537532"/>
                    </a:lnTo>
                    <a:lnTo>
                      <a:pt x="583141" y="529039"/>
                    </a:lnTo>
                    <a:lnTo>
                      <a:pt x="585016" y="519354"/>
                    </a:lnTo>
                    <a:lnTo>
                      <a:pt x="583141" y="509670"/>
                    </a:lnTo>
                    <a:lnTo>
                      <a:pt x="577516" y="501177"/>
                    </a:lnTo>
                    <a:lnTo>
                      <a:pt x="417563" y="341213"/>
                    </a:lnTo>
                    <a:lnTo>
                      <a:pt x="524659" y="234117"/>
                    </a:lnTo>
                    <a:lnTo>
                      <a:pt x="530693" y="223902"/>
                    </a:lnTo>
                    <a:lnTo>
                      <a:pt x="531099" y="212656"/>
                    </a:lnTo>
                    <a:lnTo>
                      <a:pt x="526305" y="202475"/>
                    </a:lnTo>
                    <a:lnTo>
                      <a:pt x="516743" y="195459"/>
                    </a:lnTo>
                    <a:lnTo>
                      <a:pt x="31899" y="1171"/>
                    </a:lnTo>
                    <a:lnTo>
                      <a:pt x="17869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/>
              <p:cNvSpPr/>
              <p:nvPr/>
            </p:nvSpPr>
            <p:spPr>
              <a:xfrm>
                <a:off x="10762999" y="8513958"/>
                <a:ext cx="585470" cy="585470"/>
              </a:xfrm>
              <a:custGeom>
                <a:avLst/>
                <a:gdLst/>
                <a:ahLst/>
                <a:cxnLst/>
                <a:rect l="l" t="t" r="r" b="b"/>
                <a:pathLst>
                  <a:path w="585470" h="585470">
                    <a:moveTo>
                      <a:pt x="577516" y="501177"/>
                    </a:moveTo>
                    <a:lnTo>
                      <a:pt x="417563" y="341213"/>
                    </a:lnTo>
                    <a:lnTo>
                      <a:pt x="524659" y="234117"/>
                    </a:lnTo>
                    <a:lnTo>
                      <a:pt x="530693" y="223902"/>
                    </a:lnTo>
                    <a:lnTo>
                      <a:pt x="31899" y="1171"/>
                    </a:lnTo>
                    <a:lnTo>
                      <a:pt x="17869" y="0"/>
                    </a:lnTo>
                    <a:lnTo>
                      <a:pt x="6400" y="6404"/>
                    </a:lnTo>
                    <a:lnTo>
                      <a:pt x="0" y="17878"/>
                    </a:lnTo>
                    <a:lnTo>
                      <a:pt x="1177" y="31914"/>
                    </a:lnTo>
                    <a:lnTo>
                      <a:pt x="195465" y="516737"/>
                    </a:lnTo>
                    <a:lnTo>
                      <a:pt x="202475" y="526305"/>
                    </a:lnTo>
                    <a:lnTo>
                      <a:pt x="212653" y="531101"/>
                    </a:lnTo>
                    <a:lnTo>
                      <a:pt x="223898" y="530697"/>
                    </a:lnTo>
                    <a:lnTo>
                      <a:pt x="234113" y="524663"/>
                    </a:lnTo>
                    <a:lnTo>
                      <a:pt x="341209" y="417556"/>
                    </a:lnTo>
                    <a:lnTo>
                      <a:pt x="501173" y="577520"/>
                    </a:lnTo>
                    <a:lnTo>
                      <a:pt x="509666" y="583145"/>
                    </a:lnTo>
                    <a:lnTo>
                      <a:pt x="519350" y="585020"/>
                    </a:lnTo>
                    <a:lnTo>
                      <a:pt x="529035" y="583145"/>
                    </a:lnTo>
                    <a:lnTo>
                      <a:pt x="537528" y="577520"/>
                    </a:lnTo>
                    <a:lnTo>
                      <a:pt x="577516" y="537532"/>
                    </a:lnTo>
                    <a:lnTo>
                      <a:pt x="583141" y="529039"/>
                    </a:lnTo>
                    <a:lnTo>
                      <a:pt x="585016" y="519354"/>
                    </a:lnTo>
                    <a:lnTo>
                      <a:pt x="583141" y="509670"/>
                    </a:lnTo>
                    <a:lnTo>
                      <a:pt x="577516" y="501177"/>
                    </a:lnTo>
                    <a:close/>
                  </a:path>
                </a:pathLst>
              </a:custGeom>
              <a:ln w="2094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D8BB17F2-3C45-237B-1465-4DFEE4F84AEF}"/>
                </a:ext>
              </a:extLst>
            </p:cNvPr>
            <p:cNvSpPr txBox="1"/>
            <p:nvPr/>
          </p:nvSpPr>
          <p:spPr>
            <a:xfrm>
              <a:off x="7999314" y="8015826"/>
              <a:ext cx="403393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361950" algn="ctr">
                <a:lnSpc>
                  <a:spcPct val="100000"/>
                </a:lnSpc>
                <a:spcBef>
                  <a:spcPts val="2715"/>
                </a:spcBef>
              </a:pPr>
              <a:r>
                <a:rPr lang="cs-CZ" sz="3200" b="1" dirty="0" err="1">
                  <a:solidFill>
                    <a:srgbClr val="FFFFFF"/>
                  </a:solidFill>
                  <a:latin typeface="Roboto Black"/>
                  <a:cs typeface="Roboto Black"/>
                </a:rPr>
                <a:t>Send</a:t>
              </a:r>
              <a:r>
                <a:rPr lang="cs-CZ" sz="3200" b="1" dirty="0">
                  <a:solidFill>
                    <a:srgbClr val="FFFFFF"/>
                  </a:solidFill>
                  <a:latin typeface="Roboto Black"/>
                  <a:cs typeface="Roboto Black"/>
                </a:rPr>
                <a:t> </a:t>
              </a:r>
              <a:r>
                <a:rPr lang="cs-CZ" sz="3200" b="1" dirty="0" err="1">
                  <a:solidFill>
                    <a:srgbClr val="FFFFFF"/>
                  </a:solidFill>
                  <a:latin typeface="Roboto Black"/>
                  <a:cs typeface="Roboto Black"/>
                </a:rPr>
                <a:t>offer</a:t>
              </a:r>
              <a:endParaRPr lang="cs-CZ" sz="3200" dirty="0">
                <a:latin typeface="Roboto Black"/>
                <a:cs typeface="Roboto Black"/>
              </a:endParaRPr>
            </a:p>
          </p:txBody>
        </p:sp>
      </p:grp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B86ECEA4-E917-B2E6-7AFF-FDEAD3ACCE8F}"/>
              </a:ext>
            </a:extLst>
          </p:cNvPr>
          <p:cNvGrpSpPr/>
          <p:nvPr/>
        </p:nvGrpSpPr>
        <p:grpSpPr>
          <a:xfrm>
            <a:off x="4546075" y="2969070"/>
            <a:ext cx="10940414" cy="6224270"/>
            <a:chOff x="3255895" y="8514251"/>
            <a:chExt cx="10940414" cy="6224270"/>
          </a:xfrm>
        </p:grpSpPr>
        <p:sp>
          <p:nvSpPr>
            <p:cNvPr id="34" name="object 6">
              <a:extLst>
                <a:ext uri="{FF2B5EF4-FFF2-40B4-BE49-F238E27FC236}">
                  <a16:creationId xmlns:a16="http://schemas.microsoft.com/office/drawing/2014/main" id="{390894BC-BF0F-4BBD-C22C-D0B435D6CD2A}"/>
                </a:ext>
              </a:extLst>
            </p:cNvPr>
            <p:cNvSpPr/>
            <p:nvPr/>
          </p:nvSpPr>
          <p:spPr>
            <a:xfrm>
              <a:off x="3255895" y="8514251"/>
              <a:ext cx="10940414" cy="6224270"/>
            </a:xfrm>
            <a:custGeom>
              <a:avLst/>
              <a:gdLst/>
              <a:ahLst/>
              <a:cxnLst/>
              <a:rect l="l" t="t" r="r" b="b"/>
              <a:pathLst>
                <a:path w="7114540" h="6224270">
                  <a:moveTo>
                    <a:pt x="7114317" y="0"/>
                  </a:moveTo>
                  <a:lnTo>
                    <a:pt x="0" y="0"/>
                  </a:lnTo>
                  <a:lnTo>
                    <a:pt x="0" y="6223716"/>
                  </a:lnTo>
                  <a:lnTo>
                    <a:pt x="7114317" y="6223716"/>
                  </a:lnTo>
                  <a:lnTo>
                    <a:pt x="7114317" y="0"/>
                  </a:lnTo>
                  <a:close/>
                </a:path>
              </a:pathLst>
            </a:custGeom>
            <a:solidFill>
              <a:srgbClr val="01CA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7">
              <a:extLst>
                <a:ext uri="{FF2B5EF4-FFF2-40B4-BE49-F238E27FC236}">
                  <a16:creationId xmlns:a16="http://schemas.microsoft.com/office/drawing/2014/main" id="{5727054F-1034-83F9-3A7C-04AC20690198}"/>
                </a:ext>
              </a:extLst>
            </p:cNvPr>
            <p:cNvSpPr txBox="1"/>
            <p:nvPr/>
          </p:nvSpPr>
          <p:spPr>
            <a:xfrm>
              <a:off x="4712614" y="10666333"/>
              <a:ext cx="8084342" cy="1122102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0"/>
                </a:spcBef>
              </a:pPr>
              <a:r>
                <a:rPr lang="cs-CZ" sz="7200" b="1" dirty="0" err="1">
                  <a:solidFill>
                    <a:srgbClr val="FFFFFF"/>
                  </a:solidFill>
                  <a:latin typeface="Roboto Black"/>
                  <a:cs typeface="Roboto Black"/>
                </a:rPr>
                <a:t>Sending</a:t>
              </a:r>
              <a:r>
                <a:rPr lang="cs-CZ" sz="7200" b="1" dirty="0">
                  <a:solidFill>
                    <a:srgbClr val="FFFFFF"/>
                  </a:solidFill>
                  <a:latin typeface="Roboto Black"/>
                  <a:cs typeface="Roboto Black"/>
                </a:rPr>
                <a:t> </a:t>
              </a:r>
              <a:r>
                <a:rPr lang="cs-CZ" sz="7200" b="1" dirty="0" err="1">
                  <a:solidFill>
                    <a:srgbClr val="FFFFFF"/>
                  </a:solidFill>
                  <a:latin typeface="Roboto Black"/>
                  <a:cs typeface="Roboto Black"/>
                </a:rPr>
                <a:t>offer</a:t>
              </a:r>
              <a:endParaRPr sz="7200" dirty="0">
                <a:latin typeface="Roboto Black"/>
                <a:cs typeface="Roboto Black"/>
              </a:endParaRPr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8C3F303E-335D-B781-DCC6-EFFA7263991A}"/>
              </a:ext>
            </a:extLst>
          </p:cNvPr>
          <p:cNvGrpSpPr/>
          <p:nvPr/>
        </p:nvGrpSpPr>
        <p:grpSpPr>
          <a:xfrm>
            <a:off x="4610808" y="2975594"/>
            <a:ext cx="15551554" cy="6224270"/>
            <a:chOff x="4552876" y="2970831"/>
            <a:chExt cx="15551554" cy="6224270"/>
          </a:xfrm>
        </p:grpSpPr>
        <p:grpSp>
          <p:nvGrpSpPr>
            <p:cNvPr id="46" name="Skupina 45">
              <a:extLst>
                <a:ext uri="{FF2B5EF4-FFF2-40B4-BE49-F238E27FC236}">
                  <a16:creationId xmlns:a16="http://schemas.microsoft.com/office/drawing/2014/main" id="{E7B1F1EC-01A9-5CB8-7A46-A157674BEA00}"/>
                </a:ext>
              </a:extLst>
            </p:cNvPr>
            <p:cNvGrpSpPr/>
            <p:nvPr/>
          </p:nvGrpSpPr>
          <p:grpSpPr>
            <a:xfrm>
              <a:off x="4552876" y="2970831"/>
              <a:ext cx="15551554" cy="6224270"/>
              <a:chOff x="4552876" y="2970831"/>
              <a:chExt cx="15551554" cy="6224270"/>
            </a:xfrm>
          </p:grpSpPr>
          <p:sp>
            <p:nvSpPr>
              <p:cNvPr id="47" name="object 5">
                <a:extLst>
                  <a:ext uri="{FF2B5EF4-FFF2-40B4-BE49-F238E27FC236}">
                    <a16:creationId xmlns:a16="http://schemas.microsoft.com/office/drawing/2014/main" id="{D3FB9757-CC8C-71EA-64B4-71DCB4313056}"/>
                  </a:ext>
                </a:extLst>
              </p:cNvPr>
              <p:cNvSpPr/>
              <p:nvPr/>
            </p:nvSpPr>
            <p:spPr>
              <a:xfrm>
                <a:off x="11667194" y="2970831"/>
                <a:ext cx="3826510" cy="6224270"/>
              </a:xfrm>
              <a:custGeom>
                <a:avLst/>
                <a:gdLst/>
                <a:ahLst/>
                <a:cxnLst/>
                <a:rect l="l" t="t" r="r" b="b"/>
                <a:pathLst>
                  <a:path w="3826509" h="6224270">
                    <a:moveTo>
                      <a:pt x="0" y="6223716"/>
                    </a:moveTo>
                    <a:lnTo>
                      <a:pt x="3825925" y="6223716"/>
                    </a:lnTo>
                    <a:lnTo>
                      <a:pt x="3825925" y="0"/>
                    </a:lnTo>
                    <a:lnTo>
                      <a:pt x="0" y="0"/>
                    </a:lnTo>
                    <a:lnTo>
                      <a:pt x="0" y="6223716"/>
                    </a:lnTo>
                    <a:close/>
                  </a:path>
                </a:pathLst>
              </a:custGeom>
              <a:solidFill>
                <a:srgbClr val="120D0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6">
                <a:extLst>
                  <a:ext uri="{FF2B5EF4-FFF2-40B4-BE49-F238E27FC236}">
                    <a16:creationId xmlns:a16="http://schemas.microsoft.com/office/drawing/2014/main" id="{0225F890-D307-442E-5A27-22E1946EEBA1}"/>
                  </a:ext>
                </a:extLst>
              </p:cNvPr>
              <p:cNvSpPr/>
              <p:nvPr/>
            </p:nvSpPr>
            <p:spPr>
              <a:xfrm>
                <a:off x="4552876" y="2970831"/>
                <a:ext cx="7114540" cy="6224270"/>
              </a:xfrm>
              <a:custGeom>
                <a:avLst/>
                <a:gdLst/>
                <a:ahLst/>
                <a:cxnLst/>
                <a:rect l="l" t="t" r="r" b="b"/>
                <a:pathLst>
                  <a:path w="7114540" h="6224270">
                    <a:moveTo>
                      <a:pt x="7114317" y="0"/>
                    </a:moveTo>
                    <a:lnTo>
                      <a:pt x="0" y="0"/>
                    </a:lnTo>
                    <a:lnTo>
                      <a:pt x="0" y="6223716"/>
                    </a:lnTo>
                    <a:lnTo>
                      <a:pt x="7114317" y="6223716"/>
                    </a:lnTo>
                    <a:lnTo>
                      <a:pt x="7114317" y="0"/>
                    </a:lnTo>
                    <a:close/>
                  </a:path>
                </a:pathLst>
              </a:custGeom>
              <a:solidFill>
                <a:srgbClr val="01CA88"/>
              </a:solidFill>
              <a:ln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49" name="object 15">
                <a:extLst>
                  <a:ext uri="{FF2B5EF4-FFF2-40B4-BE49-F238E27FC236}">
                    <a16:creationId xmlns:a16="http://schemas.microsoft.com/office/drawing/2014/main" id="{E7D2A030-D69A-B978-2292-993763671894}"/>
                  </a:ext>
                </a:extLst>
              </p:cNvPr>
              <p:cNvSpPr/>
              <p:nvPr/>
            </p:nvSpPr>
            <p:spPr>
              <a:xfrm>
                <a:off x="11667185" y="2971552"/>
                <a:ext cx="8437245" cy="6223000"/>
              </a:xfrm>
              <a:custGeom>
                <a:avLst/>
                <a:gdLst/>
                <a:ahLst/>
                <a:cxnLst/>
                <a:rect l="l" t="t" r="r" b="b"/>
                <a:pathLst>
                  <a:path w="8437244" h="6223000">
                    <a:moveTo>
                      <a:pt x="2366378" y="629399"/>
                    </a:moveTo>
                    <a:lnTo>
                      <a:pt x="2365997" y="629132"/>
                    </a:lnTo>
                    <a:lnTo>
                      <a:pt x="2366378" y="629412"/>
                    </a:lnTo>
                    <a:close/>
                  </a:path>
                  <a:path w="8437244" h="6223000">
                    <a:moveTo>
                      <a:pt x="2367140" y="629894"/>
                    </a:moveTo>
                    <a:lnTo>
                      <a:pt x="2366772" y="629640"/>
                    </a:lnTo>
                    <a:lnTo>
                      <a:pt x="2366378" y="629412"/>
                    </a:lnTo>
                    <a:lnTo>
                      <a:pt x="2366772" y="629678"/>
                    </a:lnTo>
                    <a:lnTo>
                      <a:pt x="2367140" y="629945"/>
                    </a:lnTo>
                    <a:close/>
                  </a:path>
                  <a:path w="8437244" h="6223000">
                    <a:moveTo>
                      <a:pt x="8436915" y="2819400"/>
                    </a:moveTo>
                    <a:lnTo>
                      <a:pt x="8410969" y="2806700"/>
                    </a:lnTo>
                    <a:lnTo>
                      <a:pt x="8345475" y="2794000"/>
                    </a:lnTo>
                    <a:lnTo>
                      <a:pt x="8280349" y="2794000"/>
                    </a:lnTo>
                    <a:lnTo>
                      <a:pt x="7960271" y="2730500"/>
                    </a:lnTo>
                    <a:lnTo>
                      <a:pt x="7897368" y="2730500"/>
                    </a:lnTo>
                    <a:lnTo>
                      <a:pt x="6997471" y="2540000"/>
                    </a:lnTo>
                    <a:lnTo>
                      <a:pt x="6335344" y="2387600"/>
                    </a:lnTo>
                    <a:lnTo>
                      <a:pt x="6282436" y="2362200"/>
                    </a:lnTo>
                    <a:lnTo>
                      <a:pt x="5921756" y="2273300"/>
                    </a:lnTo>
                    <a:lnTo>
                      <a:pt x="5871603" y="2247900"/>
                    </a:lnTo>
                    <a:lnTo>
                      <a:pt x="5674360" y="2197100"/>
                    </a:lnTo>
                    <a:lnTo>
                      <a:pt x="5625897" y="2171700"/>
                    </a:lnTo>
                    <a:lnTo>
                      <a:pt x="5435384" y="2120900"/>
                    </a:lnTo>
                    <a:lnTo>
                      <a:pt x="5388597" y="2095500"/>
                    </a:lnTo>
                    <a:lnTo>
                      <a:pt x="5204739" y="2044700"/>
                    </a:lnTo>
                    <a:lnTo>
                      <a:pt x="5159603" y="2019300"/>
                    </a:lnTo>
                    <a:lnTo>
                      <a:pt x="5026152" y="1981200"/>
                    </a:lnTo>
                    <a:lnTo>
                      <a:pt x="4982324" y="1955800"/>
                    </a:lnTo>
                    <a:lnTo>
                      <a:pt x="4852771" y="1917700"/>
                    </a:lnTo>
                    <a:lnTo>
                      <a:pt x="4810239" y="1892300"/>
                    </a:lnTo>
                    <a:lnTo>
                      <a:pt x="4684573" y="1854200"/>
                    </a:lnTo>
                    <a:lnTo>
                      <a:pt x="4643323" y="1828800"/>
                    </a:lnTo>
                    <a:lnTo>
                      <a:pt x="4521479" y="1790700"/>
                    </a:lnTo>
                    <a:lnTo>
                      <a:pt x="4481512" y="1765300"/>
                    </a:lnTo>
                    <a:lnTo>
                      <a:pt x="4402506" y="1739900"/>
                    </a:lnTo>
                    <a:lnTo>
                      <a:pt x="4363466" y="1714500"/>
                    </a:lnTo>
                    <a:lnTo>
                      <a:pt x="4248251" y="1676400"/>
                    </a:lnTo>
                    <a:lnTo>
                      <a:pt x="4210469" y="1651000"/>
                    </a:lnTo>
                    <a:lnTo>
                      <a:pt x="4135844" y="1625600"/>
                    </a:lnTo>
                    <a:lnTo>
                      <a:pt x="4098988" y="1600200"/>
                    </a:lnTo>
                    <a:lnTo>
                      <a:pt x="3990289" y="1562100"/>
                    </a:lnTo>
                    <a:lnTo>
                      <a:pt x="3954665" y="1536700"/>
                    </a:lnTo>
                    <a:lnTo>
                      <a:pt x="3849624" y="1498600"/>
                    </a:lnTo>
                    <a:lnTo>
                      <a:pt x="3815219" y="1473200"/>
                    </a:lnTo>
                    <a:lnTo>
                      <a:pt x="3747312" y="1447800"/>
                    </a:lnTo>
                    <a:lnTo>
                      <a:pt x="3713810" y="1422400"/>
                    </a:lnTo>
                    <a:lnTo>
                      <a:pt x="3615105" y="1384300"/>
                    </a:lnTo>
                    <a:lnTo>
                      <a:pt x="3582809" y="1358900"/>
                    </a:lnTo>
                    <a:lnTo>
                      <a:pt x="3519081" y="1333500"/>
                    </a:lnTo>
                    <a:lnTo>
                      <a:pt x="3487661" y="1308100"/>
                    </a:lnTo>
                    <a:lnTo>
                      <a:pt x="3395180" y="1270000"/>
                    </a:lnTo>
                    <a:lnTo>
                      <a:pt x="3364941" y="1244600"/>
                    </a:lnTo>
                    <a:lnTo>
                      <a:pt x="3275952" y="1206500"/>
                    </a:lnTo>
                    <a:lnTo>
                      <a:pt x="3246869" y="1181100"/>
                    </a:lnTo>
                    <a:lnTo>
                      <a:pt x="3161360" y="1143000"/>
                    </a:lnTo>
                    <a:lnTo>
                      <a:pt x="3133420" y="1117600"/>
                    </a:lnTo>
                    <a:lnTo>
                      <a:pt x="3051327" y="1079500"/>
                    </a:lnTo>
                    <a:lnTo>
                      <a:pt x="3024543" y="1054100"/>
                    </a:lnTo>
                    <a:lnTo>
                      <a:pt x="2945841" y="1016000"/>
                    </a:lnTo>
                    <a:lnTo>
                      <a:pt x="2920174" y="1003300"/>
                    </a:lnTo>
                    <a:lnTo>
                      <a:pt x="2894774" y="977900"/>
                    </a:lnTo>
                    <a:lnTo>
                      <a:pt x="2820263" y="939800"/>
                    </a:lnTo>
                    <a:lnTo>
                      <a:pt x="2795981" y="927100"/>
                    </a:lnTo>
                    <a:lnTo>
                      <a:pt x="2771978" y="901700"/>
                    </a:lnTo>
                    <a:lnTo>
                      <a:pt x="2701607" y="863600"/>
                    </a:lnTo>
                    <a:lnTo>
                      <a:pt x="2656052" y="838200"/>
                    </a:lnTo>
                    <a:lnTo>
                      <a:pt x="2633675" y="812800"/>
                    </a:lnTo>
                    <a:lnTo>
                      <a:pt x="2589746" y="787400"/>
                    </a:lnTo>
                    <a:lnTo>
                      <a:pt x="2546883" y="762000"/>
                    </a:lnTo>
                    <a:lnTo>
                      <a:pt x="2505087" y="736600"/>
                    </a:lnTo>
                    <a:lnTo>
                      <a:pt x="2484602" y="723900"/>
                    </a:lnTo>
                    <a:lnTo>
                      <a:pt x="2464358" y="698500"/>
                    </a:lnTo>
                    <a:lnTo>
                      <a:pt x="2424684" y="673100"/>
                    </a:lnTo>
                    <a:lnTo>
                      <a:pt x="2386063" y="647700"/>
                    </a:lnTo>
                    <a:lnTo>
                      <a:pt x="2367140" y="635000"/>
                    </a:lnTo>
                    <a:lnTo>
                      <a:pt x="2365997" y="635000"/>
                    </a:lnTo>
                    <a:lnTo>
                      <a:pt x="2279840" y="584200"/>
                    </a:lnTo>
                    <a:lnTo>
                      <a:pt x="2235885" y="558800"/>
                    </a:lnTo>
                    <a:lnTo>
                      <a:pt x="2191397" y="520700"/>
                    </a:lnTo>
                    <a:lnTo>
                      <a:pt x="2146401" y="508000"/>
                    </a:lnTo>
                    <a:lnTo>
                      <a:pt x="1962277" y="406400"/>
                    </a:lnTo>
                    <a:lnTo>
                      <a:pt x="1915401" y="393700"/>
                    </a:lnTo>
                    <a:lnTo>
                      <a:pt x="1820875" y="342900"/>
                    </a:lnTo>
                    <a:lnTo>
                      <a:pt x="1725612" y="317500"/>
                    </a:lnTo>
                    <a:lnTo>
                      <a:pt x="1677797" y="292100"/>
                    </a:lnTo>
                    <a:lnTo>
                      <a:pt x="1629905" y="279400"/>
                    </a:lnTo>
                    <a:lnTo>
                      <a:pt x="1034262" y="114300"/>
                    </a:lnTo>
                    <a:lnTo>
                      <a:pt x="511873" y="38100"/>
                    </a:lnTo>
                    <a:lnTo>
                      <a:pt x="141020" y="12700"/>
                    </a:lnTo>
                    <a:lnTo>
                      <a:pt x="0" y="0"/>
                    </a:lnTo>
                    <a:lnTo>
                      <a:pt x="660" y="6223000"/>
                    </a:lnTo>
                    <a:lnTo>
                      <a:pt x="488061" y="6223000"/>
                    </a:lnTo>
                    <a:lnTo>
                      <a:pt x="820254" y="6197600"/>
                    </a:lnTo>
                    <a:lnTo>
                      <a:pt x="1149946" y="6121400"/>
                    </a:lnTo>
                    <a:lnTo>
                      <a:pt x="1629905" y="5956300"/>
                    </a:lnTo>
                    <a:lnTo>
                      <a:pt x="1677809" y="5943600"/>
                    </a:lnTo>
                    <a:lnTo>
                      <a:pt x="1725637" y="5918200"/>
                    </a:lnTo>
                    <a:lnTo>
                      <a:pt x="1773364" y="5905500"/>
                    </a:lnTo>
                    <a:lnTo>
                      <a:pt x="1820938" y="5880100"/>
                    </a:lnTo>
                    <a:lnTo>
                      <a:pt x="1868335" y="5867400"/>
                    </a:lnTo>
                    <a:lnTo>
                      <a:pt x="1915502" y="5842000"/>
                    </a:lnTo>
                    <a:lnTo>
                      <a:pt x="1962404" y="5829300"/>
                    </a:lnTo>
                    <a:lnTo>
                      <a:pt x="2146604" y="5727700"/>
                    </a:lnTo>
                    <a:lnTo>
                      <a:pt x="2236114" y="5676900"/>
                    </a:lnTo>
                    <a:lnTo>
                      <a:pt x="2323503" y="5626100"/>
                    </a:lnTo>
                    <a:lnTo>
                      <a:pt x="2366302" y="5600700"/>
                    </a:lnTo>
                    <a:lnTo>
                      <a:pt x="2425382" y="5562600"/>
                    </a:lnTo>
                    <a:lnTo>
                      <a:pt x="2445093" y="5549900"/>
                    </a:lnTo>
                    <a:lnTo>
                      <a:pt x="2505799" y="5499100"/>
                    </a:lnTo>
                    <a:lnTo>
                      <a:pt x="2547607" y="5473700"/>
                    </a:lnTo>
                    <a:lnTo>
                      <a:pt x="2590469" y="5448300"/>
                    </a:lnTo>
                    <a:lnTo>
                      <a:pt x="2612313" y="5435600"/>
                    </a:lnTo>
                    <a:lnTo>
                      <a:pt x="2634411" y="5410200"/>
                    </a:lnTo>
                    <a:lnTo>
                      <a:pt x="2679446" y="5384800"/>
                    </a:lnTo>
                    <a:lnTo>
                      <a:pt x="2749016" y="5346700"/>
                    </a:lnTo>
                    <a:lnTo>
                      <a:pt x="2772753" y="5321300"/>
                    </a:lnTo>
                    <a:lnTo>
                      <a:pt x="2845612" y="5283200"/>
                    </a:lnTo>
                    <a:lnTo>
                      <a:pt x="2870454" y="5270500"/>
                    </a:lnTo>
                    <a:lnTo>
                      <a:pt x="2895574" y="5245100"/>
                    </a:lnTo>
                    <a:lnTo>
                      <a:pt x="2972600" y="5207000"/>
                    </a:lnTo>
                    <a:lnTo>
                      <a:pt x="2998838" y="5194300"/>
                    </a:lnTo>
                    <a:lnTo>
                      <a:pt x="3025343" y="5168900"/>
                    </a:lnTo>
                    <a:lnTo>
                      <a:pt x="3106597" y="5130800"/>
                    </a:lnTo>
                    <a:lnTo>
                      <a:pt x="3134245" y="5105400"/>
                    </a:lnTo>
                    <a:lnTo>
                      <a:pt x="3218916" y="5067300"/>
                    </a:lnTo>
                    <a:lnTo>
                      <a:pt x="3247707" y="5041900"/>
                    </a:lnTo>
                    <a:lnTo>
                      <a:pt x="3335832" y="5003800"/>
                    </a:lnTo>
                    <a:lnTo>
                      <a:pt x="3365792" y="4978400"/>
                    </a:lnTo>
                    <a:lnTo>
                      <a:pt x="3426574" y="4953000"/>
                    </a:lnTo>
                    <a:lnTo>
                      <a:pt x="3457410" y="4927600"/>
                    </a:lnTo>
                    <a:lnTo>
                      <a:pt x="3551669" y="4889500"/>
                    </a:lnTo>
                    <a:lnTo>
                      <a:pt x="3583673" y="4864100"/>
                    </a:lnTo>
                    <a:lnTo>
                      <a:pt x="3648583" y="4838700"/>
                    </a:lnTo>
                    <a:lnTo>
                      <a:pt x="3681488" y="4813300"/>
                    </a:lnTo>
                    <a:lnTo>
                      <a:pt x="3781996" y="4775200"/>
                    </a:lnTo>
                    <a:lnTo>
                      <a:pt x="3816108" y="4749800"/>
                    </a:lnTo>
                    <a:lnTo>
                      <a:pt x="3885222" y="4724400"/>
                    </a:lnTo>
                    <a:lnTo>
                      <a:pt x="3920236" y="4699000"/>
                    </a:lnTo>
                    <a:lnTo>
                      <a:pt x="4027106" y="4660900"/>
                    </a:lnTo>
                    <a:lnTo>
                      <a:pt x="4063339" y="4635500"/>
                    </a:lnTo>
                    <a:lnTo>
                      <a:pt x="4136733" y="4610100"/>
                    </a:lnTo>
                    <a:lnTo>
                      <a:pt x="4173893" y="4584700"/>
                    </a:lnTo>
                    <a:lnTo>
                      <a:pt x="4287240" y="4546600"/>
                    </a:lnTo>
                    <a:lnTo>
                      <a:pt x="4325645" y="4521200"/>
                    </a:lnTo>
                    <a:lnTo>
                      <a:pt x="4403395" y="4495800"/>
                    </a:lnTo>
                    <a:lnTo>
                      <a:pt x="4442739" y="4470400"/>
                    </a:lnTo>
                    <a:lnTo>
                      <a:pt x="4562678" y="4432300"/>
                    </a:lnTo>
                    <a:lnTo>
                      <a:pt x="4603293" y="4406900"/>
                    </a:lnTo>
                    <a:lnTo>
                      <a:pt x="4685462" y="4381500"/>
                    </a:lnTo>
                    <a:lnTo>
                      <a:pt x="4727041" y="4356100"/>
                    </a:lnTo>
                    <a:lnTo>
                      <a:pt x="4853673" y="4318000"/>
                    </a:lnTo>
                    <a:lnTo>
                      <a:pt x="4896523" y="4292600"/>
                    </a:lnTo>
                    <a:lnTo>
                      <a:pt x="5027041" y="4254500"/>
                    </a:lnTo>
                    <a:lnTo>
                      <a:pt x="5071199" y="4229100"/>
                    </a:lnTo>
                    <a:lnTo>
                      <a:pt x="5205628" y="4191000"/>
                    </a:lnTo>
                    <a:lnTo>
                      <a:pt x="5251094" y="4165600"/>
                    </a:lnTo>
                    <a:lnTo>
                      <a:pt x="5436260" y="4114800"/>
                    </a:lnTo>
                    <a:lnTo>
                      <a:pt x="5483390" y="4089400"/>
                    </a:lnTo>
                    <a:lnTo>
                      <a:pt x="5675223" y="4038600"/>
                    </a:lnTo>
                    <a:lnTo>
                      <a:pt x="5724029" y="4013200"/>
                    </a:lnTo>
                    <a:lnTo>
                      <a:pt x="5973102" y="3949700"/>
                    </a:lnTo>
                    <a:lnTo>
                      <a:pt x="6023940" y="3924300"/>
                    </a:lnTo>
                    <a:lnTo>
                      <a:pt x="6336157" y="3848100"/>
                    </a:lnTo>
                    <a:lnTo>
                      <a:pt x="6389408" y="3822700"/>
                    </a:lnTo>
                    <a:lnTo>
                      <a:pt x="7171703" y="3644900"/>
                    </a:lnTo>
                    <a:lnTo>
                      <a:pt x="7898041" y="3492500"/>
                    </a:lnTo>
                    <a:lnTo>
                      <a:pt x="7960931" y="3492500"/>
                    </a:lnTo>
                    <a:lnTo>
                      <a:pt x="8280959" y="3429000"/>
                    </a:lnTo>
                    <a:lnTo>
                      <a:pt x="8346084" y="3429000"/>
                    </a:lnTo>
                    <a:lnTo>
                      <a:pt x="8411578" y="3416300"/>
                    </a:lnTo>
                    <a:lnTo>
                      <a:pt x="8436915" y="3403600"/>
                    </a:lnTo>
                    <a:lnTo>
                      <a:pt x="8436915" y="2819400"/>
                    </a:lnTo>
                    <a:close/>
                  </a:path>
                </a:pathLst>
              </a:custGeom>
              <a:solidFill>
                <a:srgbClr val="01CA8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1" name="object 17">
              <a:extLst>
                <a:ext uri="{FF2B5EF4-FFF2-40B4-BE49-F238E27FC236}">
                  <a16:creationId xmlns:a16="http://schemas.microsoft.com/office/drawing/2014/main" id="{CB9D44CA-2463-9CA5-123B-83450264AC50}"/>
                </a:ext>
              </a:extLst>
            </p:cNvPr>
            <p:cNvSpPr txBox="1"/>
            <p:nvPr/>
          </p:nvSpPr>
          <p:spPr>
            <a:xfrm>
              <a:off x="5577205" y="5520690"/>
              <a:ext cx="8522970" cy="1122102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0"/>
                </a:spcBef>
              </a:pPr>
              <a:r>
                <a:rPr lang="cs-CZ" sz="7200" b="1" dirty="0" err="1">
                  <a:solidFill>
                    <a:srgbClr val="FFFFFF"/>
                  </a:solidFill>
                  <a:latin typeface="Roboto Black"/>
                  <a:cs typeface="Roboto Black"/>
                </a:rPr>
                <a:t>Offer</a:t>
              </a:r>
              <a:r>
                <a:rPr lang="cs-CZ" sz="7200" b="1" dirty="0">
                  <a:solidFill>
                    <a:srgbClr val="FFFFFF"/>
                  </a:solidFill>
                  <a:latin typeface="Roboto Black"/>
                  <a:cs typeface="Roboto Black"/>
                </a:rPr>
                <a:t> </a:t>
              </a:r>
              <a:r>
                <a:rPr lang="cs-CZ" sz="7200" b="1" dirty="0" err="1">
                  <a:solidFill>
                    <a:srgbClr val="FFFFFF"/>
                  </a:solidFill>
                  <a:latin typeface="Roboto Black"/>
                  <a:cs typeface="Roboto Black"/>
                </a:rPr>
                <a:t>sent</a:t>
              </a:r>
              <a:endParaRPr sz="7200" dirty="0">
                <a:latin typeface="Roboto Black"/>
                <a:cs typeface="Roboto Black"/>
              </a:endParaRPr>
            </a:p>
          </p:txBody>
        </p:sp>
      </p:grpSp>
      <p:sp>
        <p:nvSpPr>
          <p:cNvPr id="43" name="object 14">
            <a:extLst>
              <a:ext uri="{FF2B5EF4-FFF2-40B4-BE49-F238E27FC236}">
                <a16:creationId xmlns:a16="http://schemas.microsoft.com/office/drawing/2014/main" id="{B97281E2-2C69-7558-B689-27B10FC5F5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0798" y="690495"/>
            <a:ext cx="10772492" cy="1221488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765175" marR="5080" indent="-753110" algn="ctr">
              <a:lnSpc>
                <a:spcPts val="4620"/>
              </a:lnSpc>
              <a:spcBef>
                <a:spcPts val="325"/>
              </a:spcBef>
            </a:pPr>
            <a:r>
              <a:rPr lang="cs-CZ" dirty="0"/>
              <a:t>just </a:t>
            </a: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fill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-in basic </a:t>
            </a: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information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OFFER</a:t>
            </a:r>
            <a:br>
              <a:rPr lang="cs-CZ" dirty="0"/>
            </a:br>
            <a:r>
              <a:rPr lang="cs-CZ" dirty="0"/>
              <a:t>and </a:t>
            </a:r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parameters</a:t>
            </a:r>
            <a:r>
              <a:rPr lang="cs-CZ" dirty="0"/>
              <a:t>…</a:t>
            </a:r>
            <a:endParaRPr spc="-10" dirty="0"/>
          </a:p>
        </p:txBody>
      </p:sp>
      <p:pic>
        <p:nvPicPr>
          <p:cNvPr id="42" name="Grafický objekt 41">
            <a:extLst>
              <a:ext uri="{FF2B5EF4-FFF2-40B4-BE49-F238E27FC236}">
                <a16:creationId xmlns:a16="http://schemas.microsoft.com/office/drawing/2014/main" id="{E8155741-FC67-AFC0-83E8-57B59D0786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CE5F3EC0-06F3-DC21-543C-44D43D581F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214" y="9851426"/>
            <a:ext cx="609854" cy="69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119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>
            <a:extLst>
              <a:ext uri="{FF2B5EF4-FFF2-40B4-BE49-F238E27FC236}">
                <a16:creationId xmlns:a16="http://schemas.microsoft.com/office/drawing/2014/main" id="{1D1B1C24-CB9E-8AF1-2D77-EFCC966130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pic>
        <p:nvPicPr>
          <p:cNvPr id="38" name="Obrázek 37" descr="Obsah obrázku text&#10;&#10;Popis byl vytvořen automaticky">
            <a:extLst>
              <a:ext uri="{FF2B5EF4-FFF2-40B4-BE49-F238E27FC236}">
                <a16:creationId xmlns:a16="http://schemas.microsoft.com/office/drawing/2014/main" id="{2F47279B-9252-175F-7A76-E4552C2B7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" y="0"/>
            <a:ext cx="20097374" cy="1130935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9148481" y="6113882"/>
            <a:ext cx="1179195" cy="2228215"/>
          </a:xfrm>
          <a:custGeom>
            <a:avLst/>
            <a:gdLst/>
            <a:ahLst/>
            <a:cxnLst/>
            <a:rect l="l" t="t" r="r" b="b"/>
            <a:pathLst>
              <a:path w="1179195" h="2228215">
                <a:moveTo>
                  <a:pt x="1178634" y="0"/>
                </a:moveTo>
                <a:lnTo>
                  <a:pt x="0" y="2228162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48480" y="6686403"/>
            <a:ext cx="2485390" cy="1656080"/>
          </a:xfrm>
          <a:custGeom>
            <a:avLst/>
            <a:gdLst/>
            <a:ahLst/>
            <a:cxnLst/>
            <a:rect l="l" t="t" r="r" b="b"/>
            <a:pathLst>
              <a:path w="2485390" h="1656079">
                <a:moveTo>
                  <a:pt x="2484845" y="0"/>
                </a:moveTo>
                <a:lnTo>
                  <a:pt x="0" y="1655635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27116" y="6113882"/>
            <a:ext cx="1306830" cy="572770"/>
          </a:xfrm>
          <a:custGeom>
            <a:avLst/>
            <a:gdLst/>
            <a:ahLst/>
            <a:cxnLst/>
            <a:rect l="l" t="t" r="r" b="b"/>
            <a:pathLst>
              <a:path w="1306829" h="572770">
                <a:moveTo>
                  <a:pt x="0" y="0"/>
                </a:moveTo>
                <a:lnTo>
                  <a:pt x="1306211" y="572516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792079" y="6230272"/>
            <a:ext cx="994410" cy="2501265"/>
          </a:xfrm>
          <a:custGeom>
            <a:avLst/>
            <a:gdLst/>
            <a:ahLst/>
            <a:cxnLst/>
            <a:rect l="l" t="t" r="r" b="b"/>
            <a:pathLst>
              <a:path w="994409" h="2501265">
                <a:moveTo>
                  <a:pt x="0" y="0"/>
                </a:moveTo>
                <a:lnTo>
                  <a:pt x="994200" y="2501086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633326" y="6686403"/>
            <a:ext cx="2153285" cy="2045335"/>
          </a:xfrm>
          <a:custGeom>
            <a:avLst/>
            <a:gdLst/>
            <a:ahLst/>
            <a:cxnLst/>
            <a:rect l="l" t="t" r="r" b="b"/>
            <a:pathLst>
              <a:path w="2153284" h="2045334">
                <a:moveTo>
                  <a:pt x="0" y="0"/>
                </a:moveTo>
                <a:lnTo>
                  <a:pt x="2152950" y="2044953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33329" y="6230272"/>
            <a:ext cx="1158875" cy="456565"/>
          </a:xfrm>
          <a:custGeom>
            <a:avLst/>
            <a:gdLst/>
            <a:ahLst/>
            <a:cxnLst/>
            <a:rect l="l" t="t" r="r" b="b"/>
            <a:pathLst>
              <a:path w="1158875" h="456565">
                <a:moveTo>
                  <a:pt x="1158750" y="0"/>
                </a:moveTo>
                <a:lnTo>
                  <a:pt x="0" y="456132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633322" y="6686406"/>
            <a:ext cx="382905" cy="2778125"/>
          </a:xfrm>
          <a:custGeom>
            <a:avLst/>
            <a:gdLst/>
            <a:ahLst/>
            <a:cxnLst/>
            <a:rect l="l" t="t" r="r" b="b"/>
            <a:pathLst>
              <a:path w="382904" h="2778125">
                <a:moveTo>
                  <a:pt x="382689" y="2777496"/>
                </a:moveTo>
                <a:lnTo>
                  <a:pt x="0" y="0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6082689"/>
            <a:ext cx="3657600" cy="0"/>
          </a:xfrm>
          <a:custGeom>
            <a:avLst/>
            <a:gdLst/>
            <a:ahLst/>
            <a:cxnLst/>
            <a:rect l="l" t="t" r="r" b="b"/>
            <a:pathLst>
              <a:path w="3657600">
                <a:moveTo>
                  <a:pt x="0" y="0"/>
                </a:moveTo>
                <a:lnTo>
                  <a:pt x="3657239" y="0"/>
                </a:lnTo>
              </a:path>
            </a:pathLst>
          </a:custGeom>
          <a:ln w="41883">
            <a:solidFill>
              <a:srgbClr val="FF4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148479" y="8342039"/>
            <a:ext cx="2865755" cy="1132205"/>
          </a:xfrm>
          <a:custGeom>
            <a:avLst/>
            <a:gdLst/>
            <a:ahLst/>
            <a:cxnLst/>
            <a:rect l="l" t="t" r="r" b="b"/>
            <a:pathLst>
              <a:path w="2865754" h="1132204">
                <a:moveTo>
                  <a:pt x="0" y="0"/>
                </a:moveTo>
                <a:lnTo>
                  <a:pt x="2865745" y="1131881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9">
            <a:extLst>
              <a:ext uri="{FF2B5EF4-FFF2-40B4-BE49-F238E27FC236}">
                <a16:creationId xmlns:a16="http://schemas.microsoft.com/office/drawing/2014/main" id="{53782FC1-5B87-040D-AE00-31434F8CC392}"/>
              </a:ext>
            </a:extLst>
          </p:cNvPr>
          <p:cNvSpPr/>
          <p:nvPr/>
        </p:nvSpPr>
        <p:spPr>
          <a:xfrm>
            <a:off x="3344807" y="6113882"/>
            <a:ext cx="6982459" cy="0"/>
          </a:xfrm>
          <a:custGeom>
            <a:avLst/>
            <a:gdLst/>
            <a:ahLst/>
            <a:cxnLst/>
            <a:rect l="l" t="t" r="r" b="b"/>
            <a:pathLst>
              <a:path w="6982459">
                <a:moveTo>
                  <a:pt x="0" y="0"/>
                </a:moveTo>
                <a:lnTo>
                  <a:pt x="6982310" y="0"/>
                </a:lnTo>
              </a:path>
            </a:pathLst>
          </a:custGeom>
          <a:ln w="41883">
            <a:solidFill>
              <a:srgbClr val="01C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">
            <a:extLst>
              <a:ext uri="{FF2B5EF4-FFF2-40B4-BE49-F238E27FC236}">
                <a16:creationId xmlns:a16="http://schemas.microsoft.com/office/drawing/2014/main" id="{E14AB23D-E072-F917-0A1A-42C572B18C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56663" y="690506"/>
            <a:ext cx="7891815" cy="1221488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4620"/>
              </a:lnSpc>
              <a:spcBef>
                <a:spcPts val="325"/>
              </a:spcBef>
            </a:pPr>
            <a:r>
              <a:rPr lang="cs-CZ" dirty="0"/>
              <a:t>…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offer</a:t>
            </a:r>
            <a:r>
              <a:rPr lang="cs-CZ" dirty="0"/>
              <a:t> </a:t>
            </a:r>
            <a:r>
              <a:rPr lang="cs-CZ" b="1" dirty="0" err="1">
                <a:latin typeface="Roboto Black"/>
                <a:cs typeface="Roboto Black"/>
              </a:rPr>
              <a:t>connects</a:t>
            </a:r>
            <a:r>
              <a:rPr lang="cs-CZ" b="1" dirty="0">
                <a:latin typeface="Roboto Black"/>
                <a:cs typeface="Roboto Black"/>
              </a:rPr>
              <a:t> </a:t>
            </a:r>
            <a:r>
              <a:rPr lang="cs-CZ" b="1" dirty="0" err="1">
                <a:latin typeface="Roboto Black"/>
                <a:cs typeface="Roboto Black"/>
              </a:rPr>
              <a:t>with</a:t>
            </a:r>
            <a:r>
              <a:rPr lang="cs-CZ" b="1" dirty="0">
                <a:latin typeface="Roboto Black"/>
                <a:cs typeface="Roboto Black"/>
              </a:rPr>
              <a:t> database</a:t>
            </a:r>
            <a:br>
              <a:rPr lang="cs-CZ" b="1" dirty="0">
                <a:latin typeface="Roboto Black"/>
                <a:cs typeface="Roboto Black"/>
              </a:rPr>
            </a:br>
            <a:r>
              <a:rPr lang="cs-CZ" b="1" dirty="0">
                <a:latin typeface="Roboto Black"/>
                <a:cs typeface="Roboto Black"/>
              </a:rPr>
              <a:t>RAILMARKET.com</a:t>
            </a:r>
            <a:endParaRPr b="1" spc="-10" dirty="0">
              <a:latin typeface="Roboto Black"/>
              <a:cs typeface="Roboto Black"/>
            </a:endParaRPr>
          </a:p>
        </p:txBody>
      </p:sp>
      <p:pic>
        <p:nvPicPr>
          <p:cNvPr id="43" name="Grafický objekt 42">
            <a:extLst>
              <a:ext uri="{FF2B5EF4-FFF2-40B4-BE49-F238E27FC236}">
                <a16:creationId xmlns:a16="http://schemas.microsoft.com/office/drawing/2014/main" id="{2713030B-B073-9684-6365-91B5F37B32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8388350" y="2984504"/>
            <a:ext cx="12298853" cy="6196369"/>
          </a:xfrm>
          <a:prstGeom prst="rect">
            <a:avLst/>
          </a:prstGeom>
        </p:spPr>
      </p:pic>
      <p:grpSp>
        <p:nvGrpSpPr>
          <p:cNvPr id="40" name="Skupina 39">
            <a:extLst>
              <a:ext uri="{FF2B5EF4-FFF2-40B4-BE49-F238E27FC236}">
                <a16:creationId xmlns:a16="http://schemas.microsoft.com/office/drawing/2014/main" id="{5AD0A452-BF54-ABF3-106C-DA09662DFE5D}"/>
              </a:ext>
            </a:extLst>
          </p:cNvPr>
          <p:cNvGrpSpPr/>
          <p:nvPr/>
        </p:nvGrpSpPr>
        <p:grpSpPr>
          <a:xfrm>
            <a:off x="2363482" y="5197475"/>
            <a:ext cx="2053589" cy="1797232"/>
            <a:chOff x="2793049" y="5215562"/>
            <a:chExt cx="2053589" cy="1797232"/>
          </a:xfrm>
        </p:grpSpPr>
        <p:grpSp>
          <p:nvGrpSpPr>
            <p:cNvPr id="3" name="object 3"/>
            <p:cNvGrpSpPr/>
            <p:nvPr/>
          </p:nvGrpSpPr>
          <p:grpSpPr>
            <a:xfrm>
              <a:off x="2793049" y="5215562"/>
              <a:ext cx="2053589" cy="529590"/>
              <a:chOff x="2793049" y="5215562"/>
              <a:chExt cx="2053589" cy="52959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2793049" y="5215562"/>
                <a:ext cx="2053589" cy="529590"/>
              </a:xfrm>
              <a:custGeom>
                <a:avLst/>
                <a:gdLst/>
                <a:ahLst/>
                <a:cxnLst/>
                <a:rect l="l" t="t" r="r" b="b"/>
                <a:pathLst>
                  <a:path w="2053589" h="529589">
                    <a:moveTo>
                      <a:pt x="1944914" y="0"/>
                    </a:moveTo>
                    <a:lnTo>
                      <a:pt x="108279" y="0"/>
                    </a:lnTo>
                    <a:lnTo>
                      <a:pt x="66238" y="8543"/>
                    </a:lnTo>
                    <a:lnTo>
                      <a:pt x="31809" y="31804"/>
                    </a:lnTo>
                    <a:lnTo>
                      <a:pt x="8544" y="66230"/>
                    </a:lnTo>
                    <a:lnTo>
                      <a:pt x="0" y="108268"/>
                    </a:lnTo>
                    <a:lnTo>
                      <a:pt x="0" y="420730"/>
                    </a:lnTo>
                    <a:lnTo>
                      <a:pt x="8544" y="462769"/>
                    </a:lnTo>
                    <a:lnTo>
                      <a:pt x="31809" y="497195"/>
                    </a:lnTo>
                    <a:lnTo>
                      <a:pt x="66238" y="520456"/>
                    </a:lnTo>
                    <a:lnTo>
                      <a:pt x="108279" y="528999"/>
                    </a:lnTo>
                    <a:lnTo>
                      <a:pt x="1944914" y="528999"/>
                    </a:lnTo>
                    <a:lnTo>
                      <a:pt x="1986953" y="520456"/>
                    </a:lnTo>
                    <a:lnTo>
                      <a:pt x="2021379" y="497195"/>
                    </a:lnTo>
                    <a:lnTo>
                      <a:pt x="2044640" y="462769"/>
                    </a:lnTo>
                    <a:lnTo>
                      <a:pt x="2053183" y="420730"/>
                    </a:lnTo>
                    <a:lnTo>
                      <a:pt x="2053183" y="108268"/>
                    </a:lnTo>
                    <a:lnTo>
                      <a:pt x="2044640" y="66230"/>
                    </a:lnTo>
                    <a:lnTo>
                      <a:pt x="2021379" y="31804"/>
                    </a:lnTo>
                    <a:lnTo>
                      <a:pt x="1986953" y="8543"/>
                    </a:lnTo>
                    <a:lnTo>
                      <a:pt x="1944914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2897763" y="5500831"/>
                <a:ext cx="556260" cy="139065"/>
              </a:xfrm>
              <a:custGeom>
                <a:avLst/>
                <a:gdLst/>
                <a:ahLst/>
                <a:cxnLst/>
                <a:rect l="l" t="t" r="r" b="b"/>
                <a:pathLst>
                  <a:path w="556260" h="139064">
                    <a:moveTo>
                      <a:pt x="486561" y="0"/>
                    </a:moveTo>
                    <a:lnTo>
                      <a:pt x="69505" y="0"/>
                    </a:lnTo>
                    <a:lnTo>
                      <a:pt x="42451" y="5462"/>
                    </a:lnTo>
                    <a:lnTo>
                      <a:pt x="20358" y="20359"/>
                    </a:lnTo>
                    <a:lnTo>
                      <a:pt x="5462" y="42455"/>
                    </a:lnTo>
                    <a:lnTo>
                      <a:pt x="0" y="69516"/>
                    </a:lnTo>
                    <a:lnTo>
                      <a:pt x="5462" y="96570"/>
                    </a:lnTo>
                    <a:lnTo>
                      <a:pt x="20358" y="118663"/>
                    </a:lnTo>
                    <a:lnTo>
                      <a:pt x="42451" y="133559"/>
                    </a:lnTo>
                    <a:lnTo>
                      <a:pt x="69505" y="139021"/>
                    </a:lnTo>
                    <a:lnTo>
                      <a:pt x="486561" y="139021"/>
                    </a:lnTo>
                    <a:lnTo>
                      <a:pt x="513615" y="133559"/>
                    </a:lnTo>
                    <a:lnTo>
                      <a:pt x="535708" y="118663"/>
                    </a:lnTo>
                    <a:lnTo>
                      <a:pt x="550604" y="96570"/>
                    </a:lnTo>
                    <a:lnTo>
                      <a:pt x="556066" y="69516"/>
                    </a:lnTo>
                    <a:lnTo>
                      <a:pt x="550604" y="42455"/>
                    </a:lnTo>
                    <a:lnTo>
                      <a:pt x="535708" y="20359"/>
                    </a:lnTo>
                    <a:lnTo>
                      <a:pt x="513615" y="5462"/>
                    </a:lnTo>
                    <a:lnTo>
                      <a:pt x="486561" y="0"/>
                    </a:lnTo>
                    <a:close/>
                  </a:path>
                </a:pathLst>
              </a:custGeom>
              <a:solidFill>
                <a:srgbClr val="ECE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" name="object 6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426061" y="5500838"/>
                <a:ext cx="139021" cy="139011"/>
              </a:xfrm>
              <a:prstGeom prst="rect">
                <a:avLst/>
              </a:prstGeom>
            </p:spPr>
          </p:pic>
          <p:pic>
            <p:nvPicPr>
              <p:cNvPr id="7" name="object 7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602507" y="5500838"/>
                <a:ext cx="139021" cy="139011"/>
              </a:xfrm>
              <a:prstGeom prst="rect">
                <a:avLst/>
              </a:prstGeom>
            </p:spPr>
          </p:pic>
        </p:grpSp>
        <p:grpSp>
          <p:nvGrpSpPr>
            <p:cNvPr id="8" name="object 8"/>
            <p:cNvGrpSpPr/>
            <p:nvPr/>
          </p:nvGrpSpPr>
          <p:grpSpPr>
            <a:xfrm>
              <a:off x="2793049" y="6483204"/>
              <a:ext cx="2053589" cy="529590"/>
              <a:chOff x="2793049" y="6483204"/>
              <a:chExt cx="2053589" cy="52959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2793049" y="6483204"/>
                <a:ext cx="2053589" cy="529590"/>
              </a:xfrm>
              <a:custGeom>
                <a:avLst/>
                <a:gdLst/>
                <a:ahLst/>
                <a:cxnLst/>
                <a:rect l="l" t="t" r="r" b="b"/>
                <a:pathLst>
                  <a:path w="2053589" h="529590">
                    <a:moveTo>
                      <a:pt x="1944914" y="0"/>
                    </a:moveTo>
                    <a:lnTo>
                      <a:pt x="108279" y="0"/>
                    </a:lnTo>
                    <a:lnTo>
                      <a:pt x="66238" y="8543"/>
                    </a:lnTo>
                    <a:lnTo>
                      <a:pt x="31809" y="31804"/>
                    </a:lnTo>
                    <a:lnTo>
                      <a:pt x="8544" y="66230"/>
                    </a:lnTo>
                    <a:lnTo>
                      <a:pt x="0" y="108268"/>
                    </a:lnTo>
                    <a:lnTo>
                      <a:pt x="0" y="420730"/>
                    </a:lnTo>
                    <a:lnTo>
                      <a:pt x="8544" y="462769"/>
                    </a:lnTo>
                    <a:lnTo>
                      <a:pt x="31809" y="497195"/>
                    </a:lnTo>
                    <a:lnTo>
                      <a:pt x="66238" y="520456"/>
                    </a:lnTo>
                    <a:lnTo>
                      <a:pt x="108279" y="528999"/>
                    </a:lnTo>
                    <a:lnTo>
                      <a:pt x="1944914" y="528999"/>
                    </a:lnTo>
                    <a:lnTo>
                      <a:pt x="1986953" y="520456"/>
                    </a:lnTo>
                    <a:lnTo>
                      <a:pt x="2021379" y="497195"/>
                    </a:lnTo>
                    <a:lnTo>
                      <a:pt x="2044640" y="462769"/>
                    </a:lnTo>
                    <a:lnTo>
                      <a:pt x="2053183" y="420730"/>
                    </a:lnTo>
                    <a:lnTo>
                      <a:pt x="2053183" y="108268"/>
                    </a:lnTo>
                    <a:lnTo>
                      <a:pt x="2044640" y="66230"/>
                    </a:lnTo>
                    <a:lnTo>
                      <a:pt x="2021379" y="31804"/>
                    </a:lnTo>
                    <a:lnTo>
                      <a:pt x="1986953" y="8543"/>
                    </a:lnTo>
                    <a:lnTo>
                      <a:pt x="1944914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2897763" y="6768473"/>
                <a:ext cx="556260" cy="139065"/>
              </a:xfrm>
              <a:custGeom>
                <a:avLst/>
                <a:gdLst/>
                <a:ahLst/>
                <a:cxnLst/>
                <a:rect l="l" t="t" r="r" b="b"/>
                <a:pathLst>
                  <a:path w="556260" h="139065">
                    <a:moveTo>
                      <a:pt x="486561" y="0"/>
                    </a:moveTo>
                    <a:lnTo>
                      <a:pt x="69505" y="0"/>
                    </a:lnTo>
                    <a:lnTo>
                      <a:pt x="42451" y="5462"/>
                    </a:lnTo>
                    <a:lnTo>
                      <a:pt x="20358" y="20359"/>
                    </a:lnTo>
                    <a:lnTo>
                      <a:pt x="5462" y="42455"/>
                    </a:lnTo>
                    <a:lnTo>
                      <a:pt x="0" y="69516"/>
                    </a:lnTo>
                    <a:lnTo>
                      <a:pt x="5462" y="96570"/>
                    </a:lnTo>
                    <a:lnTo>
                      <a:pt x="20358" y="118663"/>
                    </a:lnTo>
                    <a:lnTo>
                      <a:pt x="42451" y="133559"/>
                    </a:lnTo>
                    <a:lnTo>
                      <a:pt x="69505" y="139021"/>
                    </a:lnTo>
                    <a:lnTo>
                      <a:pt x="486561" y="139021"/>
                    </a:lnTo>
                    <a:lnTo>
                      <a:pt x="513615" y="133559"/>
                    </a:lnTo>
                    <a:lnTo>
                      <a:pt x="535708" y="118663"/>
                    </a:lnTo>
                    <a:lnTo>
                      <a:pt x="550604" y="96570"/>
                    </a:lnTo>
                    <a:lnTo>
                      <a:pt x="556066" y="69516"/>
                    </a:lnTo>
                    <a:lnTo>
                      <a:pt x="550604" y="42455"/>
                    </a:lnTo>
                    <a:lnTo>
                      <a:pt x="535708" y="20359"/>
                    </a:lnTo>
                    <a:lnTo>
                      <a:pt x="513615" y="5462"/>
                    </a:lnTo>
                    <a:lnTo>
                      <a:pt x="486561" y="0"/>
                    </a:lnTo>
                    <a:close/>
                  </a:path>
                </a:pathLst>
              </a:custGeom>
              <a:solidFill>
                <a:srgbClr val="ECE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1" name="object 11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426061" y="6768480"/>
                <a:ext cx="139021" cy="139011"/>
              </a:xfrm>
              <a:prstGeom prst="rect">
                <a:avLst/>
              </a:prstGeom>
            </p:spPr>
          </p:pic>
          <p:pic>
            <p:nvPicPr>
              <p:cNvPr id="12" name="object 12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602507" y="6768480"/>
                <a:ext cx="139021" cy="139011"/>
              </a:xfrm>
              <a:prstGeom prst="rect">
                <a:avLst/>
              </a:prstGeom>
            </p:spPr>
          </p:pic>
        </p:grpSp>
        <p:sp>
          <p:nvSpPr>
            <p:cNvPr id="30" name="object 30"/>
            <p:cNvSpPr/>
            <p:nvPr/>
          </p:nvSpPr>
          <p:spPr>
            <a:xfrm>
              <a:off x="2793049" y="5849384"/>
              <a:ext cx="2053589" cy="529590"/>
            </a:xfrm>
            <a:custGeom>
              <a:avLst/>
              <a:gdLst/>
              <a:ahLst/>
              <a:cxnLst/>
              <a:rect l="l" t="t" r="r" b="b"/>
              <a:pathLst>
                <a:path w="2053589" h="529589">
                  <a:moveTo>
                    <a:pt x="1944914" y="0"/>
                  </a:moveTo>
                  <a:lnTo>
                    <a:pt x="108279" y="0"/>
                  </a:lnTo>
                  <a:lnTo>
                    <a:pt x="66238" y="8543"/>
                  </a:lnTo>
                  <a:lnTo>
                    <a:pt x="31809" y="31804"/>
                  </a:lnTo>
                  <a:lnTo>
                    <a:pt x="8544" y="66230"/>
                  </a:lnTo>
                  <a:lnTo>
                    <a:pt x="0" y="108268"/>
                  </a:lnTo>
                  <a:lnTo>
                    <a:pt x="0" y="420730"/>
                  </a:lnTo>
                  <a:lnTo>
                    <a:pt x="8544" y="462769"/>
                  </a:lnTo>
                  <a:lnTo>
                    <a:pt x="31809" y="497195"/>
                  </a:lnTo>
                  <a:lnTo>
                    <a:pt x="66238" y="520456"/>
                  </a:lnTo>
                  <a:lnTo>
                    <a:pt x="108279" y="528999"/>
                  </a:lnTo>
                  <a:lnTo>
                    <a:pt x="1944914" y="528999"/>
                  </a:lnTo>
                  <a:lnTo>
                    <a:pt x="1986953" y="520456"/>
                  </a:lnTo>
                  <a:lnTo>
                    <a:pt x="2021379" y="497195"/>
                  </a:lnTo>
                  <a:lnTo>
                    <a:pt x="2044640" y="462769"/>
                  </a:lnTo>
                  <a:lnTo>
                    <a:pt x="2053183" y="420730"/>
                  </a:lnTo>
                  <a:lnTo>
                    <a:pt x="2053183" y="108268"/>
                  </a:lnTo>
                  <a:lnTo>
                    <a:pt x="2044640" y="66230"/>
                  </a:lnTo>
                  <a:lnTo>
                    <a:pt x="2021379" y="31804"/>
                  </a:lnTo>
                  <a:lnTo>
                    <a:pt x="1986953" y="8543"/>
                  </a:lnTo>
                  <a:lnTo>
                    <a:pt x="1944914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02507" y="6134660"/>
              <a:ext cx="139021" cy="13901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26061" y="6134660"/>
              <a:ext cx="139021" cy="13901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97763" y="6134652"/>
              <a:ext cx="556260" cy="139065"/>
            </a:xfrm>
            <a:custGeom>
              <a:avLst/>
              <a:gdLst/>
              <a:ahLst/>
              <a:cxnLst/>
              <a:rect l="l" t="t" r="r" b="b"/>
              <a:pathLst>
                <a:path w="556260" h="139064">
                  <a:moveTo>
                    <a:pt x="486561" y="0"/>
                  </a:moveTo>
                  <a:lnTo>
                    <a:pt x="69505" y="0"/>
                  </a:lnTo>
                  <a:lnTo>
                    <a:pt x="42451" y="5462"/>
                  </a:lnTo>
                  <a:lnTo>
                    <a:pt x="20358" y="20359"/>
                  </a:lnTo>
                  <a:lnTo>
                    <a:pt x="5462" y="42455"/>
                  </a:lnTo>
                  <a:lnTo>
                    <a:pt x="0" y="69516"/>
                  </a:lnTo>
                  <a:lnTo>
                    <a:pt x="5462" y="96570"/>
                  </a:lnTo>
                  <a:lnTo>
                    <a:pt x="20358" y="118663"/>
                  </a:lnTo>
                  <a:lnTo>
                    <a:pt x="42451" y="133559"/>
                  </a:lnTo>
                  <a:lnTo>
                    <a:pt x="69505" y="139021"/>
                  </a:lnTo>
                  <a:lnTo>
                    <a:pt x="486561" y="139021"/>
                  </a:lnTo>
                  <a:lnTo>
                    <a:pt x="513615" y="133559"/>
                  </a:lnTo>
                  <a:lnTo>
                    <a:pt x="535708" y="118663"/>
                  </a:lnTo>
                  <a:lnTo>
                    <a:pt x="550604" y="96570"/>
                  </a:lnTo>
                  <a:lnTo>
                    <a:pt x="556066" y="69516"/>
                  </a:lnTo>
                  <a:lnTo>
                    <a:pt x="550604" y="42455"/>
                  </a:lnTo>
                  <a:lnTo>
                    <a:pt x="535708" y="20359"/>
                  </a:lnTo>
                  <a:lnTo>
                    <a:pt x="513615" y="5462"/>
                  </a:lnTo>
                  <a:lnTo>
                    <a:pt x="486561" y="0"/>
                  </a:lnTo>
                  <a:close/>
                </a:path>
              </a:pathLst>
            </a:custGeom>
            <a:solidFill>
              <a:srgbClr val="EC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" name="object 11">
            <a:extLst>
              <a:ext uri="{FF2B5EF4-FFF2-40B4-BE49-F238E27FC236}">
                <a16:creationId xmlns:a16="http://schemas.microsoft.com/office/drawing/2014/main" id="{9322C115-BA4F-0D33-72CB-F723DFE46CD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39129" y="5186815"/>
            <a:ext cx="575972" cy="934934"/>
          </a:xfrm>
          <a:prstGeom prst="rect">
            <a:avLst/>
          </a:prstGeom>
        </p:spPr>
      </p:pic>
      <p:pic>
        <p:nvPicPr>
          <p:cNvPr id="45" name="object 22">
            <a:extLst>
              <a:ext uri="{FF2B5EF4-FFF2-40B4-BE49-F238E27FC236}">
                <a16:creationId xmlns:a16="http://schemas.microsoft.com/office/drawing/2014/main" id="{DCE0686B-78D5-E0CE-D9BB-E37D84C39787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856044" y="7407114"/>
            <a:ext cx="575992" cy="934924"/>
          </a:xfrm>
          <a:prstGeom prst="rect">
            <a:avLst/>
          </a:prstGeom>
        </p:spPr>
      </p:pic>
      <p:pic>
        <p:nvPicPr>
          <p:cNvPr id="46" name="object 14">
            <a:extLst>
              <a:ext uri="{FF2B5EF4-FFF2-40B4-BE49-F238E27FC236}">
                <a16:creationId xmlns:a16="http://schemas.microsoft.com/office/drawing/2014/main" id="{14D12031-C82E-682E-7407-162C053554AA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340995" y="5766965"/>
            <a:ext cx="575992" cy="934924"/>
          </a:xfrm>
          <a:prstGeom prst="rect">
            <a:avLst/>
          </a:prstGeom>
        </p:spPr>
      </p:pic>
      <p:pic>
        <p:nvPicPr>
          <p:cNvPr id="47" name="object 13">
            <a:extLst>
              <a:ext uri="{FF2B5EF4-FFF2-40B4-BE49-F238E27FC236}">
                <a16:creationId xmlns:a16="http://schemas.microsoft.com/office/drawing/2014/main" id="{7A30E372-FA0A-8441-5B2E-7367D54A0801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99755" y="5310843"/>
            <a:ext cx="575982" cy="934914"/>
          </a:xfrm>
          <a:prstGeom prst="rect">
            <a:avLst/>
          </a:prstGeom>
        </p:spPr>
      </p:pic>
      <p:pic>
        <p:nvPicPr>
          <p:cNvPr id="48" name="object 12">
            <a:extLst>
              <a:ext uri="{FF2B5EF4-FFF2-40B4-BE49-F238E27FC236}">
                <a16:creationId xmlns:a16="http://schemas.microsoft.com/office/drawing/2014/main" id="{209AE62A-CF28-0A23-C400-1ED1F01C713F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721779" y="8538986"/>
            <a:ext cx="575992" cy="934924"/>
          </a:xfrm>
          <a:prstGeom prst="rect">
            <a:avLst/>
          </a:prstGeom>
        </p:spPr>
      </p:pic>
      <p:pic>
        <p:nvPicPr>
          <p:cNvPr id="49" name="object 15">
            <a:extLst>
              <a:ext uri="{FF2B5EF4-FFF2-40B4-BE49-F238E27FC236}">
                <a16:creationId xmlns:a16="http://schemas.microsoft.com/office/drawing/2014/main" id="{7AFF4E4D-4A14-FE0A-CCE8-327890F2A3C6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3493841" y="7796432"/>
            <a:ext cx="575982" cy="934924"/>
          </a:xfrm>
          <a:prstGeom prst="rect">
            <a:avLst/>
          </a:prstGeom>
        </p:spPr>
      </p:pic>
      <p:pic>
        <p:nvPicPr>
          <p:cNvPr id="50" name="Grafický objekt 49">
            <a:extLst>
              <a:ext uri="{FF2B5EF4-FFF2-40B4-BE49-F238E27FC236}">
                <a16:creationId xmlns:a16="http://schemas.microsoft.com/office/drawing/2014/main" id="{17B926C7-6BC9-6DFB-D5A9-D62545E07D6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555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5" grpId="0" animBg="1"/>
      <p:bldP spid="39" grpId="0" animBg="1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obloha, zeď, snímek obrazovky&#10;&#10;Popis byl vytvořen automaticky">
            <a:extLst>
              <a:ext uri="{FF2B5EF4-FFF2-40B4-BE49-F238E27FC236}">
                <a16:creationId xmlns:a16="http://schemas.microsoft.com/office/drawing/2014/main" id="{020AAA25-3414-F0A1-426E-AC543DDDA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" y="-50800"/>
            <a:ext cx="20195823" cy="11360150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F9A5E63D-6CB5-14CB-262F-B2C39C68C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C0B78D90-4549-18A4-DE13-BDAB5F110E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849" y="1017536"/>
            <a:ext cx="13868402" cy="12291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9220" algn="ctr">
              <a:lnSpc>
                <a:spcPct val="100000"/>
              </a:lnSpc>
              <a:spcBef>
                <a:spcPts val="105"/>
              </a:spcBef>
            </a:pPr>
            <a:r>
              <a:rPr lang="cs-CZ" dirty="0">
                <a:latin typeface="Roboto Light" panose="02000000000000000000" pitchFamily="2" charset="0"/>
                <a:ea typeface="Roboto Light" panose="02000000000000000000" pitchFamily="2" charset="0"/>
              </a:rPr>
              <a:t>Database </a:t>
            </a:r>
            <a:r>
              <a:rPr lang="cs-CZ" dirty="0" err="1">
                <a:latin typeface="Roboto Light" panose="02000000000000000000" pitchFamily="2" charset="0"/>
                <a:ea typeface="Roboto Light" panose="02000000000000000000" pitchFamily="2" charset="0"/>
              </a:rPr>
              <a:t>finds</a:t>
            </a:r>
            <a:r>
              <a:rPr lang="cs-CZ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cs-CZ" dirty="0" err="1">
                <a:latin typeface="Roboto Light" panose="02000000000000000000" pitchFamily="2" charset="0"/>
                <a:ea typeface="Roboto Light" panose="02000000000000000000" pitchFamily="2" charset="0"/>
              </a:rPr>
              <a:t>for</a:t>
            </a:r>
            <a:r>
              <a:rPr lang="cs-CZ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cs-CZ" dirty="0" err="1">
                <a:latin typeface="Roboto Light" panose="02000000000000000000" pitchFamily="2" charset="0"/>
                <a:ea typeface="Roboto Light" panose="02000000000000000000" pitchFamily="2" charset="0"/>
              </a:rPr>
              <a:t>your</a:t>
            </a:r>
            <a:r>
              <a:rPr lang="cs-CZ" dirty="0">
                <a:latin typeface="Roboto Light" panose="02000000000000000000" pitchFamily="2" charset="0"/>
                <a:ea typeface="Roboto Light" panose="02000000000000000000" pitchFamily="2" charset="0"/>
              </a:rPr>
              <a:t> OFFER</a:t>
            </a:r>
            <a:br>
              <a:rPr lang="cs-CZ" dirty="0"/>
            </a:b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interested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companies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 and </a:t>
            </a: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their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right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contacts</a:t>
            </a:r>
            <a:endParaRPr spc="-1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0390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>
            <a:extLst>
              <a:ext uri="{FF2B5EF4-FFF2-40B4-BE49-F238E27FC236}">
                <a16:creationId xmlns:a16="http://schemas.microsoft.com/office/drawing/2014/main" id="{B9CBAB78-E619-DC26-DD79-ED281EE0A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5BE9F377-F506-20EC-730D-DCF5B5C5FB86}"/>
              </a:ext>
            </a:extLst>
          </p:cNvPr>
          <p:cNvSpPr/>
          <p:nvPr/>
        </p:nvSpPr>
        <p:spPr>
          <a:xfrm>
            <a:off x="0" y="4704484"/>
            <a:ext cx="20104100" cy="3183255"/>
          </a:xfrm>
          <a:custGeom>
            <a:avLst/>
            <a:gdLst/>
            <a:ahLst/>
            <a:cxnLst/>
            <a:rect l="l" t="t" r="r" b="b"/>
            <a:pathLst>
              <a:path w="20104100" h="3183254">
                <a:moveTo>
                  <a:pt x="20104099" y="0"/>
                </a:moveTo>
                <a:lnTo>
                  <a:pt x="0" y="0"/>
                </a:lnTo>
                <a:lnTo>
                  <a:pt x="0" y="3183107"/>
                </a:lnTo>
                <a:lnTo>
                  <a:pt x="20104099" y="3183107"/>
                </a:lnTo>
                <a:lnTo>
                  <a:pt x="20104099" y="0"/>
                </a:lnTo>
                <a:close/>
              </a:path>
            </a:pathLst>
          </a:custGeom>
          <a:solidFill>
            <a:srgbClr val="1E2C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BBEFDF46-D9F0-9E71-BEE6-1F49128BFD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94050" y="5646737"/>
            <a:ext cx="14173200" cy="11144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999229" algn="l"/>
                <a:tab pos="8515985" algn="l"/>
              </a:tabLst>
            </a:pPr>
            <a:r>
              <a:rPr lang="cs-CZ" sz="7150" b="0" spc="-10" dirty="0" err="1">
                <a:solidFill>
                  <a:srgbClr val="FFFFFF"/>
                </a:solidFill>
                <a:latin typeface="Segoe UI"/>
                <a:cs typeface="Segoe UI"/>
              </a:rPr>
              <a:t>Catalogue</a:t>
            </a:r>
            <a:r>
              <a:rPr lang="cs-CZ" sz="7150" spc="-10" dirty="0">
                <a:solidFill>
                  <a:srgbClr val="FFFFFF"/>
                </a:solidFill>
                <a:latin typeface="Segoe UI"/>
                <a:cs typeface="Segoe UI"/>
              </a:rPr>
              <a:t>      </a:t>
            </a:r>
            <a:r>
              <a:rPr lang="cs-CZ" sz="7150" spc="-10" dirty="0" err="1">
                <a:solidFill>
                  <a:srgbClr val="FFFFFF"/>
                </a:solidFill>
                <a:latin typeface="Segoe UI"/>
                <a:cs typeface="Segoe UI"/>
              </a:rPr>
              <a:t>Requests</a:t>
            </a:r>
            <a:r>
              <a:rPr sz="7150" b="0" dirty="0">
                <a:solidFill>
                  <a:srgbClr val="FFFFFF"/>
                </a:solidFill>
                <a:latin typeface="Segoe UI"/>
                <a:cs typeface="Segoe UI"/>
              </a:rPr>
              <a:t>	</a:t>
            </a:r>
            <a:r>
              <a:rPr lang="cs-CZ" sz="7150" b="0" dirty="0">
                <a:solidFill>
                  <a:srgbClr val="FFFFFF"/>
                </a:solidFill>
                <a:latin typeface="Segoe UI"/>
                <a:cs typeface="Segoe UI"/>
              </a:rPr>
              <a:t>     </a:t>
            </a:r>
            <a:r>
              <a:rPr lang="cs-CZ" sz="7150" b="0" spc="-10" dirty="0" err="1">
                <a:solidFill>
                  <a:srgbClr val="FFFFFF"/>
                </a:solidFill>
                <a:latin typeface="Segoe UI"/>
                <a:cs typeface="Segoe UI"/>
              </a:rPr>
              <a:t>Offers</a:t>
            </a:r>
            <a:endParaRPr sz="7150" dirty="0">
              <a:latin typeface="Segoe UI"/>
              <a:cs typeface="Segoe UI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3F001447-E169-881B-3FF6-0068059A5160}"/>
              </a:ext>
            </a:extLst>
          </p:cNvPr>
          <p:cNvSpPr/>
          <p:nvPr/>
        </p:nvSpPr>
        <p:spPr>
          <a:xfrm>
            <a:off x="8149092" y="5380918"/>
            <a:ext cx="4812665" cy="1715135"/>
          </a:xfrm>
          <a:custGeom>
            <a:avLst/>
            <a:gdLst/>
            <a:ahLst/>
            <a:cxnLst/>
            <a:rect l="l" t="t" r="r" b="b"/>
            <a:pathLst>
              <a:path w="4812665" h="1715134">
                <a:moveTo>
                  <a:pt x="4569557" y="0"/>
                </a:moveTo>
                <a:lnTo>
                  <a:pt x="243060" y="0"/>
                </a:lnTo>
                <a:lnTo>
                  <a:pt x="231120" y="206"/>
                </a:lnTo>
                <a:lnTo>
                  <a:pt x="183983" y="5139"/>
                </a:lnTo>
                <a:lnTo>
                  <a:pt x="139127" y="16463"/>
                </a:lnTo>
                <a:lnTo>
                  <a:pt x="98254" y="33748"/>
                </a:lnTo>
                <a:lnTo>
                  <a:pt x="62953" y="56324"/>
                </a:lnTo>
                <a:lnTo>
                  <a:pt x="34569" y="83330"/>
                </a:lnTo>
                <a:lnTo>
                  <a:pt x="10463" y="121700"/>
                </a:lnTo>
                <a:lnTo>
                  <a:pt x="292" y="163057"/>
                </a:lnTo>
                <a:lnTo>
                  <a:pt x="0" y="171481"/>
                </a:lnTo>
                <a:lnTo>
                  <a:pt x="0" y="1543335"/>
                </a:lnTo>
                <a:lnTo>
                  <a:pt x="7284" y="1585013"/>
                </a:lnTo>
                <a:lnTo>
                  <a:pt x="28695" y="1624175"/>
                </a:lnTo>
                <a:lnTo>
                  <a:pt x="55169" y="1652126"/>
                </a:lnTo>
                <a:lnTo>
                  <a:pt x="88862" y="1675897"/>
                </a:lnTo>
                <a:lnTo>
                  <a:pt x="128482" y="1694574"/>
                </a:lnTo>
                <a:lnTo>
                  <a:pt x="172501" y="1707437"/>
                </a:lnTo>
                <a:lnTo>
                  <a:pt x="219235" y="1713992"/>
                </a:lnTo>
                <a:lnTo>
                  <a:pt x="243060" y="1714816"/>
                </a:lnTo>
                <a:lnTo>
                  <a:pt x="4569557" y="1714816"/>
                </a:lnTo>
                <a:lnTo>
                  <a:pt x="4616969" y="1711518"/>
                </a:lnTo>
                <a:lnTo>
                  <a:pt x="4662570" y="1701770"/>
                </a:lnTo>
                <a:lnTo>
                  <a:pt x="4704589" y="1685917"/>
                </a:lnTo>
                <a:lnTo>
                  <a:pt x="4741426" y="1664598"/>
                </a:lnTo>
                <a:lnTo>
                  <a:pt x="4771645" y="1638609"/>
                </a:lnTo>
                <a:lnTo>
                  <a:pt x="4798413" y="1601097"/>
                </a:lnTo>
                <a:lnTo>
                  <a:pt x="4811449" y="1560144"/>
                </a:lnTo>
                <a:lnTo>
                  <a:pt x="4812617" y="1543335"/>
                </a:lnTo>
                <a:lnTo>
                  <a:pt x="4812617" y="171481"/>
                </a:lnTo>
                <a:lnTo>
                  <a:pt x="4805328" y="129802"/>
                </a:lnTo>
                <a:lnTo>
                  <a:pt x="4783913" y="90645"/>
                </a:lnTo>
                <a:lnTo>
                  <a:pt x="4757446" y="62690"/>
                </a:lnTo>
                <a:lnTo>
                  <a:pt x="4723754" y="38918"/>
                </a:lnTo>
                <a:lnTo>
                  <a:pt x="4684133" y="20242"/>
                </a:lnTo>
                <a:lnTo>
                  <a:pt x="4640111" y="7379"/>
                </a:lnTo>
                <a:lnTo>
                  <a:pt x="4593377" y="824"/>
                </a:lnTo>
                <a:lnTo>
                  <a:pt x="4569557" y="0"/>
                </a:lnTo>
                <a:close/>
              </a:path>
            </a:pathLst>
          </a:custGeom>
          <a:solidFill>
            <a:srgbClr val="FFFFFF">
              <a:alpha val="1489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9" name="object 8">
            <a:extLst>
              <a:ext uri="{FF2B5EF4-FFF2-40B4-BE49-F238E27FC236}">
                <a16:creationId xmlns:a16="http://schemas.microsoft.com/office/drawing/2014/main" id="{19ABDFCF-DF9B-3C93-3DF8-EC3BF9BE4CA7}"/>
              </a:ext>
            </a:extLst>
          </p:cNvPr>
          <p:cNvGrpSpPr/>
          <p:nvPr/>
        </p:nvGrpSpPr>
        <p:grpSpPr>
          <a:xfrm>
            <a:off x="0" y="3748042"/>
            <a:ext cx="20104100" cy="7560945"/>
            <a:chOff x="0" y="3748042"/>
            <a:chExt cx="20104100" cy="7560945"/>
          </a:xfrm>
        </p:grpSpPr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7CCC033-F2BB-0BA0-E3A7-0B222949884E}"/>
                </a:ext>
              </a:extLst>
            </p:cNvPr>
            <p:cNvSpPr/>
            <p:nvPr/>
          </p:nvSpPr>
          <p:spPr>
            <a:xfrm>
              <a:off x="0" y="3748042"/>
              <a:ext cx="20104100" cy="956944"/>
            </a:xfrm>
            <a:custGeom>
              <a:avLst/>
              <a:gdLst/>
              <a:ahLst/>
              <a:cxnLst/>
              <a:rect l="l" t="t" r="r" b="b"/>
              <a:pathLst>
                <a:path w="20104100" h="956945">
                  <a:moveTo>
                    <a:pt x="20104099" y="0"/>
                  </a:moveTo>
                  <a:lnTo>
                    <a:pt x="0" y="0"/>
                  </a:lnTo>
                  <a:lnTo>
                    <a:pt x="0" y="956452"/>
                  </a:lnTo>
                  <a:lnTo>
                    <a:pt x="20104099" y="95645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C1730AD1-78DC-C070-1CAB-D28DDAB5BBD5}"/>
                </a:ext>
              </a:extLst>
            </p:cNvPr>
            <p:cNvSpPr/>
            <p:nvPr/>
          </p:nvSpPr>
          <p:spPr>
            <a:xfrm>
              <a:off x="0" y="7887592"/>
              <a:ext cx="20104100" cy="3421379"/>
            </a:xfrm>
            <a:custGeom>
              <a:avLst/>
              <a:gdLst/>
              <a:ahLst/>
              <a:cxnLst/>
              <a:rect l="l" t="t" r="r" b="b"/>
              <a:pathLst>
                <a:path w="20104100" h="3421379">
                  <a:moveTo>
                    <a:pt x="20104099" y="0"/>
                  </a:moveTo>
                  <a:lnTo>
                    <a:pt x="0" y="0"/>
                  </a:lnTo>
                  <a:lnTo>
                    <a:pt x="0" y="3420963"/>
                  </a:lnTo>
                  <a:lnTo>
                    <a:pt x="20104099" y="342096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EAF1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ED9812B6-999A-302F-E4F2-095DE0849CE4}"/>
              </a:ext>
            </a:extLst>
          </p:cNvPr>
          <p:cNvGrpSpPr/>
          <p:nvPr/>
        </p:nvGrpSpPr>
        <p:grpSpPr>
          <a:xfrm>
            <a:off x="12291968" y="4812424"/>
            <a:ext cx="1076960" cy="1076960"/>
            <a:chOff x="15438897" y="4809466"/>
            <a:chExt cx="1076960" cy="1076960"/>
          </a:xfrm>
          <a:solidFill>
            <a:srgbClr val="01CA88"/>
          </a:solidFill>
        </p:grpSpPr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8C7A9845-8B6A-4069-79C9-5E15F0268873}"/>
                </a:ext>
              </a:extLst>
            </p:cNvPr>
            <p:cNvSpPr/>
            <p:nvPr/>
          </p:nvSpPr>
          <p:spPr>
            <a:xfrm>
              <a:off x="15438897" y="4809466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538234" y="0"/>
                  </a:moveTo>
                  <a:lnTo>
                    <a:pt x="489244" y="2199"/>
                  </a:lnTo>
                  <a:lnTo>
                    <a:pt x="441486" y="8671"/>
                  </a:lnTo>
                  <a:lnTo>
                    <a:pt x="395151" y="19225"/>
                  </a:lnTo>
                  <a:lnTo>
                    <a:pt x="350427" y="33672"/>
                  </a:lnTo>
                  <a:lnTo>
                    <a:pt x="307506" y="51821"/>
                  </a:lnTo>
                  <a:lnTo>
                    <a:pt x="266577" y="73482"/>
                  </a:lnTo>
                  <a:lnTo>
                    <a:pt x="227831" y="98466"/>
                  </a:lnTo>
                  <a:lnTo>
                    <a:pt x="191457" y="126582"/>
                  </a:lnTo>
                  <a:lnTo>
                    <a:pt x="157645" y="157640"/>
                  </a:lnTo>
                  <a:lnTo>
                    <a:pt x="126586" y="191451"/>
                  </a:lnTo>
                  <a:lnTo>
                    <a:pt x="98469" y="227824"/>
                  </a:lnTo>
                  <a:lnTo>
                    <a:pt x="73485" y="266570"/>
                  </a:lnTo>
                  <a:lnTo>
                    <a:pt x="51823" y="307498"/>
                  </a:lnTo>
                  <a:lnTo>
                    <a:pt x="33673" y="350418"/>
                  </a:lnTo>
                  <a:lnTo>
                    <a:pt x="19226" y="395141"/>
                  </a:lnTo>
                  <a:lnTo>
                    <a:pt x="8671" y="441476"/>
                  </a:lnTo>
                  <a:lnTo>
                    <a:pt x="2199" y="489234"/>
                  </a:lnTo>
                  <a:lnTo>
                    <a:pt x="0" y="538224"/>
                  </a:lnTo>
                  <a:lnTo>
                    <a:pt x="2199" y="587214"/>
                  </a:lnTo>
                  <a:lnTo>
                    <a:pt x="8671" y="634972"/>
                  </a:lnTo>
                  <a:lnTo>
                    <a:pt x="19226" y="681307"/>
                  </a:lnTo>
                  <a:lnTo>
                    <a:pt x="33673" y="726030"/>
                  </a:lnTo>
                  <a:lnTo>
                    <a:pt x="51823" y="768950"/>
                  </a:lnTo>
                  <a:lnTo>
                    <a:pt x="73485" y="809878"/>
                  </a:lnTo>
                  <a:lnTo>
                    <a:pt x="98469" y="848624"/>
                  </a:lnTo>
                  <a:lnTo>
                    <a:pt x="126586" y="884997"/>
                  </a:lnTo>
                  <a:lnTo>
                    <a:pt x="157645" y="918808"/>
                  </a:lnTo>
                  <a:lnTo>
                    <a:pt x="191457" y="949866"/>
                  </a:lnTo>
                  <a:lnTo>
                    <a:pt x="227831" y="977982"/>
                  </a:lnTo>
                  <a:lnTo>
                    <a:pt x="266577" y="1002966"/>
                  </a:lnTo>
                  <a:lnTo>
                    <a:pt x="307506" y="1024627"/>
                  </a:lnTo>
                  <a:lnTo>
                    <a:pt x="350427" y="1042776"/>
                  </a:lnTo>
                  <a:lnTo>
                    <a:pt x="395151" y="1057223"/>
                  </a:lnTo>
                  <a:lnTo>
                    <a:pt x="441486" y="1067777"/>
                  </a:lnTo>
                  <a:lnTo>
                    <a:pt x="489244" y="1074249"/>
                  </a:lnTo>
                  <a:lnTo>
                    <a:pt x="538234" y="1076448"/>
                  </a:lnTo>
                  <a:lnTo>
                    <a:pt x="587223" y="1074249"/>
                  </a:lnTo>
                  <a:lnTo>
                    <a:pt x="634979" y="1067777"/>
                  </a:lnTo>
                  <a:lnTo>
                    <a:pt x="681314" y="1057223"/>
                  </a:lnTo>
                  <a:lnTo>
                    <a:pt x="726036" y="1042776"/>
                  </a:lnTo>
                  <a:lnTo>
                    <a:pt x="768956" y="1024627"/>
                  </a:lnTo>
                  <a:lnTo>
                    <a:pt x="809884" y="1002966"/>
                  </a:lnTo>
                  <a:lnTo>
                    <a:pt x="848630" y="977982"/>
                  </a:lnTo>
                  <a:lnTo>
                    <a:pt x="885003" y="949866"/>
                  </a:lnTo>
                  <a:lnTo>
                    <a:pt x="918814" y="918808"/>
                  </a:lnTo>
                  <a:lnTo>
                    <a:pt x="949873" y="884997"/>
                  </a:lnTo>
                  <a:lnTo>
                    <a:pt x="977990" y="848624"/>
                  </a:lnTo>
                  <a:lnTo>
                    <a:pt x="1002974" y="809878"/>
                  </a:lnTo>
                  <a:lnTo>
                    <a:pt x="1024636" y="768950"/>
                  </a:lnTo>
                  <a:lnTo>
                    <a:pt x="1042786" y="726030"/>
                  </a:lnTo>
                  <a:lnTo>
                    <a:pt x="1057233" y="681307"/>
                  </a:lnTo>
                  <a:lnTo>
                    <a:pt x="1067787" y="634972"/>
                  </a:lnTo>
                  <a:lnTo>
                    <a:pt x="1074259" y="587214"/>
                  </a:lnTo>
                  <a:lnTo>
                    <a:pt x="1076459" y="538224"/>
                  </a:lnTo>
                  <a:lnTo>
                    <a:pt x="1074259" y="489234"/>
                  </a:lnTo>
                  <a:lnTo>
                    <a:pt x="1067787" y="441476"/>
                  </a:lnTo>
                  <a:lnTo>
                    <a:pt x="1057233" y="395141"/>
                  </a:lnTo>
                  <a:lnTo>
                    <a:pt x="1042786" y="350418"/>
                  </a:lnTo>
                  <a:lnTo>
                    <a:pt x="1024636" y="307498"/>
                  </a:lnTo>
                  <a:lnTo>
                    <a:pt x="1002974" y="266570"/>
                  </a:lnTo>
                  <a:lnTo>
                    <a:pt x="977990" y="227824"/>
                  </a:lnTo>
                  <a:lnTo>
                    <a:pt x="949873" y="191451"/>
                  </a:lnTo>
                  <a:lnTo>
                    <a:pt x="918814" y="157640"/>
                  </a:lnTo>
                  <a:lnTo>
                    <a:pt x="885003" y="126582"/>
                  </a:lnTo>
                  <a:lnTo>
                    <a:pt x="848630" y="98466"/>
                  </a:lnTo>
                  <a:lnTo>
                    <a:pt x="809884" y="73482"/>
                  </a:lnTo>
                  <a:lnTo>
                    <a:pt x="768956" y="51821"/>
                  </a:lnTo>
                  <a:lnTo>
                    <a:pt x="726036" y="33672"/>
                  </a:lnTo>
                  <a:lnTo>
                    <a:pt x="681314" y="19225"/>
                  </a:lnTo>
                  <a:lnTo>
                    <a:pt x="634979" y="8671"/>
                  </a:lnTo>
                  <a:lnTo>
                    <a:pt x="587223" y="2199"/>
                  </a:lnTo>
                  <a:lnTo>
                    <a:pt x="53823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E9865D60-9E84-04A3-3A84-170DF80BADCA}"/>
                </a:ext>
              </a:extLst>
            </p:cNvPr>
            <p:cNvSpPr txBox="1"/>
            <p:nvPr/>
          </p:nvSpPr>
          <p:spPr>
            <a:xfrm>
              <a:off x="15776400" y="4941228"/>
              <a:ext cx="362585" cy="813435"/>
            </a:xfrm>
            <a:prstGeom prst="rect">
              <a:avLst/>
            </a:prstGeom>
            <a:grpFill/>
          </p:spPr>
          <p:txBody>
            <a:bodyPr vert="horz" wrap="square" lIns="0" tIns="14604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4"/>
                </a:spcBef>
              </a:pPr>
              <a:r>
                <a:rPr sz="5150" spc="5" dirty="0">
                  <a:latin typeface="Myriad Pro"/>
                  <a:cs typeface="Myriad Pro"/>
                </a:rPr>
                <a:t>1</a:t>
              </a:r>
              <a:endParaRPr sz="5150" dirty="0">
                <a:latin typeface="Myriad Pro"/>
                <a:cs typeface="Myriad Pro"/>
              </a:endParaRPr>
            </a:p>
          </p:txBody>
        </p:sp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D318EF36-3F77-287D-03B6-9E5540E84D02}"/>
              </a:ext>
            </a:extLst>
          </p:cNvPr>
          <p:cNvGrpSpPr/>
          <p:nvPr/>
        </p:nvGrpSpPr>
        <p:grpSpPr>
          <a:xfrm>
            <a:off x="12291968" y="4812424"/>
            <a:ext cx="1076960" cy="1076960"/>
            <a:chOff x="15438897" y="4809466"/>
            <a:chExt cx="1076960" cy="1076960"/>
          </a:xfrm>
          <a:solidFill>
            <a:srgbClr val="01CA88"/>
          </a:solidFill>
        </p:grpSpPr>
        <p:sp>
          <p:nvSpPr>
            <p:cNvPr id="18" name="object 8">
              <a:extLst>
                <a:ext uri="{FF2B5EF4-FFF2-40B4-BE49-F238E27FC236}">
                  <a16:creationId xmlns:a16="http://schemas.microsoft.com/office/drawing/2014/main" id="{E795A31D-4120-2650-F4AF-EA53760380C6}"/>
                </a:ext>
              </a:extLst>
            </p:cNvPr>
            <p:cNvSpPr/>
            <p:nvPr/>
          </p:nvSpPr>
          <p:spPr>
            <a:xfrm>
              <a:off x="15438897" y="4809466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538234" y="0"/>
                  </a:moveTo>
                  <a:lnTo>
                    <a:pt x="489244" y="2199"/>
                  </a:lnTo>
                  <a:lnTo>
                    <a:pt x="441486" y="8671"/>
                  </a:lnTo>
                  <a:lnTo>
                    <a:pt x="395151" y="19225"/>
                  </a:lnTo>
                  <a:lnTo>
                    <a:pt x="350427" y="33672"/>
                  </a:lnTo>
                  <a:lnTo>
                    <a:pt x="307506" y="51821"/>
                  </a:lnTo>
                  <a:lnTo>
                    <a:pt x="266577" y="73482"/>
                  </a:lnTo>
                  <a:lnTo>
                    <a:pt x="227831" y="98466"/>
                  </a:lnTo>
                  <a:lnTo>
                    <a:pt x="191457" y="126582"/>
                  </a:lnTo>
                  <a:lnTo>
                    <a:pt x="157645" y="157640"/>
                  </a:lnTo>
                  <a:lnTo>
                    <a:pt x="126586" y="191451"/>
                  </a:lnTo>
                  <a:lnTo>
                    <a:pt x="98469" y="227824"/>
                  </a:lnTo>
                  <a:lnTo>
                    <a:pt x="73485" y="266570"/>
                  </a:lnTo>
                  <a:lnTo>
                    <a:pt x="51823" y="307498"/>
                  </a:lnTo>
                  <a:lnTo>
                    <a:pt x="33673" y="350418"/>
                  </a:lnTo>
                  <a:lnTo>
                    <a:pt x="19226" y="395141"/>
                  </a:lnTo>
                  <a:lnTo>
                    <a:pt x="8671" y="441476"/>
                  </a:lnTo>
                  <a:lnTo>
                    <a:pt x="2199" y="489234"/>
                  </a:lnTo>
                  <a:lnTo>
                    <a:pt x="0" y="538224"/>
                  </a:lnTo>
                  <a:lnTo>
                    <a:pt x="2199" y="587214"/>
                  </a:lnTo>
                  <a:lnTo>
                    <a:pt x="8671" y="634972"/>
                  </a:lnTo>
                  <a:lnTo>
                    <a:pt x="19226" y="681307"/>
                  </a:lnTo>
                  <a:lnTo>
                    <a:pt x="33673" y="726030"/>
                  </a:lnTo>
                  <a:lnTo>
                    <a:pt x="51823" y="768950"/>
                  </a:lnTo>
                  <a:lnTo>
                    <a:pt x="73485" y="809878"/>
                  </a:lnTo>
                  <a:lnTo>
                    <a:pt x="98469" y="848624"/>
                  </a:lnTo>
                  <a:lnTo>
                    <a:pt x="126586" y="884997"/>
                  </a:lnTo>
                  <a:lnTo>
                    <a:pt x="157645" y="918808"/>
                  </a:lnTo>
                  <a:lnTo>
                    <a:pt x="191457" y="949866"/>
                  </a:lnTo>
                  <a:lnTo>
                    <a:pt x="227831" y="977982"/>
                  </a:lnTo>
                  <a:lnTo>
                    <a:pt x="266577" y="1002966"/>
                  </a:lnTo>
                  <a:lnTo>
                    <a:pt x="307506" y="1024627"/>
                  </a:lnTo>
                  <a:lnTo>
                    <a:pt x="350427" y="1042776"/>
                  </a:lnTo>
                  <a:lnTo>
                    <a:pt x="395151" y="1057223"/>
                  </a:lnTo>
                  <a:lnTo>
                    <a:pt x="441486" y="1067777"/>
                  </a:lnTo>
                  <a:lnTo>
                    <a:pt x="489244" y="1074249"/>
                  </a:lnTo>
                  <a:lnTo>
                    <a:pt x="538234" y="1076448"/>
                  </a:lnTo>
                  <a:lnTo>
                    <a:pt x="587223" y="1074249"/>
                  </a:lnTo>
                  <a:lnTo>
                    <a:pt x="634979" y="1067777"/>
                  </a:lnTo>
                  <a:lnTo>
                    <a:pt x="681314" y="1057223"/>
                  </a:lnTo>
                  <a:lnTo>
                    <a:pt x="726036" y="1042776"/>
                  </a:lnTo>
                  <a:lnTo>
                    <a:pt x="768956" y="1024627"/>
                  </a:lnTo>
                  <a:lnTo>
                    <a:pt x="809884" y="1002966"/>
                  </a:lnTo>
                  <a:lnTo>
                    <a:pt x="848630" y="977982"/>
                  </a:lnTo>
                  <a:lnTo>
                    <a:pt x="885003" y="949866"/>
                  </a:lnTo>
                  <a:lnTo>
                    <a:pt x="918814" y="918808"/>
                  </a:lnTo>
                  <a:lnTo>
                    <a:pt x="949873" y="884997"/>
                  </a:lnTo>
                  <a:lnTo>
                    <a:pt x="977990" y="848624"/>
                  </a:lnTo>
                  <a:lnTo>
                    <a:pt x="1002974" y="809878"/>
                  </a:lnTo>
                  <a:lnTo>
                    <a:pt x="1024636" y="768950"/>
                  </a:lnTo>
                  <a:lnTo>
                    <a:pt x="1042786" y="726030"/>
                  </a:lnTo>
                  <a:lnTo>
                    <a:pt x="1057233" y="681307"/>
                  </a:lnTo>
                  <a:lnTo>
                    <a:pt x="1067787" y="634972"/>
                  </a:lnTo>
                  <a:lnTo>
                    <a:pt x="1074259" y="587214"/>
                  </a:lnTo>
                  <a:lnTo>
                    <a:pt x="1076459" y="538224"/>
                  </a:lnTo>
                  <a:lnTo>
                    <a:pt x="1074259" y="489234"/>
                  </a:lnTo>
                  <a:lnTo>
                    <a:pt x="1067787" y="441476"/>
                  </a:lnTo>
                  <a:lnTo>
                    <a:pt x="1057233" y="395141"/>
                  </a:lnTo>
                  <a:lnTo>
                    <a:pt x="1042786" y="350418"/>
                  </a:lnTo>
                  <a:lnTo>
                    <a:pt x="1024636" y="307498"/>
                  </a:lnTo>
                  <a:lnTo>
                    <a:pt x="1002974" y="266570"/>
                  </a:lnTo>
                  <a:lnTo>
                    <a:pt x="977990" y="227824"/>
                  </a:lnTo>
                  <a:lnTo>
                    <a:pt x="949873" y="191451"/>
                  </a:lnTo>
                  <a:lnTo>
                    <a:pt x="918814" y="157640"/>
                  </a:lnTo>
                  <a:lnTo>
                    <a:pt x="885003" y="126582"/>
                  </a:lnTo>
                  <a:lnTo>
                    <a:pt x="848630" y="98466"/>
                  </a:lnTo>
                  <a:lnTo>
                    <a:pt x="809884" y="73482"/>
                  </a:lnTo>
                  <a:lnTo>
                    <a:pt x="768956" y="51821"/>
                  </a:lnTo>
                  <a:lnTo>
                    <a:pt x="726036" y="33672"/>
                  </a:lnTo>
                  <a:lnTo>
                    <a:pt x="681314" y="19225"/>
                  </a:lnTo>
                  <a:lnTo>
                    <a:pt x="634979" y="8671"/>
                  </a:lnTo>
                  <a:lnTo>
                    <a:pt x="587223" y="2199"/>
                  </a:lnTo>
                  <a:lnTo>
                    <a:pt x="53823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4FE93FE9-FDED-A4B7-4395-9DAF0E02984C}"/>
                </a:ext>
              </a:extLst>
            </p:cNvPr>
            <p:cNvSpPr txBox="1"/>
            <p:nvPr/>
          </p:nvSpPr>
          <p:spPr>
            <a:xfrm>
              <a:off x="15776400" y="4941228"/>
              <a:ext cx="362585" cy="813435"/>
            </a:xfrm>
            <a:prstGeom prst="rect">
              <a:avLst/>
            </a:prstGeom>
            <a:grpFill/>
          </p:spPr>
          <p:txBody>
            <a:bodyPr vert="horz" wrap="square" lIns="0" tIns="14604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4"/>
                </a:spcBef>
              </a:pPr>
              <a:r>
                <a:rPr lang="cs-CZ" sz="5150" spc="5" dirty="0">
                  <a:latin typeface="Myriad Pro"/>
                  <a:cs typeface="Myriad Pro"/>
                </a:rPr>
                <a:t>2</a:t>
              </a:r>
              <a:endParaRPr sz="5150" dirty="0">
                <a:latin typeface="Myriad Pro"/>
                <a:cs typeface="Myriad Pro"/>
              </a:endParaRPr>
            </a:p>
          </p:txBody>
        </p:sp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A8016263-07D3-C13A-6147-D3A8ABBE193E}"/>
              </a:ext>
            </a:extLst>
          </p:cNvPr>
          <p:cNvGrpSpPr/>
          <p:nvPr/>
        </p:nvGrpSpPr>
        <p:grpSpPr>
          <a:xfrm>
            <a:off x="12291968" y="4812424"/>
            <a:ext cx="1076960" cy="1076960"/>
            <a:chOff x="15438897" y="4809466"/>
            <a:chExt cx="1076960" cy="1076960"/>
          </a:xfrm>
          <a:solidFill>
            <a:srgbClr val="01CA88"/>
          </a:solidFill>
        </p:grpSpPr>
        <p:sp>
          <p:nvSpPr>
            <p:cNvPr id="21" name="object 8">
              <a:extLst>
                <a:ext uri="{FF2B5EF4-FFF2-40B4-BE49-F238E27FC236}">
                  <a16:creationId xmlns:a16="http://schemas.microsoft.com/office/drawing/2014/main" id="{B9F448AA-294C-7AA8-1BEA-5AC71AE44788}"/>
                </a:ext>
              </a:extLst>
            </p:cNvPr>
            <p:cNvSpPr/>
            <p:nvPr/>
          </p:nvSpPr>
          <p:spPr>
            <a:xfrm>
              <a:off x="15438897" y="4809466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538234" y="0"/>
                  </a:moveTo>
                  <a:lnTo>
                    <a:pt x="489244" y="2199"/>
                  </a:lnTo>
                  <a:lnTo>
                    <a:pt x="441486" y="8671"/>
                  </a:lnTo>
                  <a:lnTo>
                    <a:pt x="395151" y="19225"/>
                  </a:lnTo>
                  <a:lnTo>
                    <a:pt x="350427" y="33672"/>
                  </a:lnTo>
                  <a:lnTo>
                    <a:pt x="307506" y="51821"/>
                  </a:lnTo>
                  <a:lnTo>
                    <a:pt x="266577" y="73482"/>
                  </a:lnTo>
                  <a:lnTo>
                    <a:pt x="227831" y="98466"/>
                  </a:lnTo>
                  <a:lnTo>
                    <a:pt x="191457" y="126582"/>
                  </a:lnTo>
                  <a:lnTo>
                    <a:pt x="157645" y="157640"/>
                  </a:lnTo>
                  <a:lnTo>
                    <a:pt x="126586" y="191451"/>
                  </a:lnTo>
                  <a:lnTo>
                    <a:pt x="98469" y="227824"/>
                  </a:lnTo>
                  <a:lnTo>
                    <a:pt x="73485" y="266570"/>
                  </a:lnTo>
                  <a:lnTo>
                    <a:pt x="51823" y="307498"/>
                  </a:lnTo>
                  <a:lnTo>
                    <a:pt x="33673" y="350418"/>
                  </a:lnTo>
                  <a:lnTo>
                    <a:pt x="19226" y="395141"/>
                  </a:lnTo>
                  <a:lnTo>
                    <a:pt x="8671" y="441476"/>
                  </a:lnTo>
                  <a:lnTo>
                    <a:pt x="2199" y="489234"/>
                  </a:lnTo>
                  <a:lnTo>
                    <a:pt x="0" y="538224"/>
                  </a:lnTo>
                  <a:lnTo>
                    <a:pt x="2199" y="587214"/>
                  </a:lnTo>
                  <a:lnTo>
                    <a:pt x="8671" y="634972"/>
                  </a:lnTo>
                  <a:lnTo>
                    <a:pt x="19226" y="681307"/>
                  </a:lnTo>
                  <a:lnTo>
                    <a:pt x="33673" y="726030"/>
                  </a:lnTo>
                  <a:lnTo>
                    <a:pt x="51823" y="768950"/>
                  </a:lnTo>
                  <a:lnTo>
                    <a:pt x="73485" y="809878"/>
                  </a:lnTo>
                  <a:lnTo>
                    <a:pt x="98469" y="848624"/>
                  </a:lnTo>
                  <a:lnTo>
                    <a:pt x="126586" y="884997"/>
                  </a:lnTo>
                  <a:lnTo>
                    <a:pt x="157645" y="918808"/>
                  </a:lnTo>
                  <a:lnTo>
                    <a:pt x="191457" y="949866"/>
                  </a:lnTo>
                  <a:lnTo>
                    <a:pt x="227831" y="977982"/>
                  </a:lnTo>
                  <a:lnTo>
                    <a:pt x="266577" y="1002966"/>
                  </a:lnTo>
                  <a:lnTo>
                    <a:pt x="307506" y="1024627"/>
                  </a:lnTo>
                  <a:lnTo>
                    <a:pt x="350427" y="1042776"/>
                  </a:lnTo>
                  <a:lnTo>
                    <a:pt x="395151" y="1057223"/>
                  </a:lnTo>
                  <a:lnTo>
                    <a:pt x="441486" y="1067777"/>
                  </a:lnTo>
                  <a:lnTo>
                    <a:pt x="489244" y="1074249"/>
                  </a:lnTo>
                  <a:lnTo>
                    <a:pt x="538234" y="1076448"/>
                  </a:lnTo>
                  <a:lnTo>
                    <a:pt x="587223" y="1074249"/>
                  </a:lnTo>
                  <a:lnTo>
                    <a:pt x="634979" y="1067777"/>
                  </a:lnTo>
                  <a:lnTo>
                    <a:pt x="681314" y="1057223"/>
                  </a:lnTo>
                  <a:lnTo>
                    <a:pt x="726036" y="1042776"/>
                  </a:lnTo>
                  <a:lnTo>
                    <a:pt x="768956" y="1024627"/>
                  </a:lnTo>
                  <a:lnTo>
                    <a:pt x="809884" y="1002966"/>
                  </a:lnTo>
                  <a:lnTo>
                    <a:pt x="848630" y="977982"/>
                  </a:lnTo>
                  <a:lnTo>
                    <a:pt x="885003" y="949866"/>
                  </a:lnTo>
                  <a:lnTo>
                    <a:pt x="918814" y="918808"/>
                  </a:lnTo>
                  <a:lnTo>
                    <a:pt x="949873" y="884997"/>
                  </a:lnTo>
                  <a:lnTo>
                    <a:pt x="977990" y="848624"/>
                  </a:lnTo>
                  <a:lnTo>
                    <a:pt x="1002974" y="809878"/>
                  </a:lnTo>
                  <a:lnTo>
                    <a:pt x="1024636" y="768950"/>
                  </a:lnTo>
                  <a:lnTo>
                    <a:pt x="1042786" y="726030"/>
                  </a:lnTo>
                  <a:lnTo>
                    <a:pt x="1057233" y="681307"/>
                  </a:lnTo>
                  <a:lnTo>
                    <a:pt x="1067787" y="634972"/>
                  </a:lnTo>
                  <a:lnTo>
                    <a:pt x="1074259" y="587214"/>
                  </a:lnTo>
                  <a:lnTo>
                    <a:pt x="1076459" y="538224"/>
                  </a:lnTo>
                  <a:lnTo>
                    <a:pt x="1074259" y="489234"/>
                  </a:lnTo>
                  <a:lnTo>
                    <a:pt x="1067787" y="441476"/>
                  </a:lnTo>
                  <a:lnTo>
                    <a:pt x="1057233" y="395141"/>
                  </a:lnTo>
                  <a:lnTo>
                    <a:pt x="1042786" y="350418"/>
                  </a:lnTo>
                  <a:lnTo>
                    <a:pt x="1024636" y="307498"/>
                  </a:lnTo>
                  <a:lnTo>
                    <a:pt x="1002974" y="266570"/>
                  </a:lnTo>
                  <a:lnTo>
                    <a:pt x="977990" y="227824"/>
                  </a:lnTo>
                  <a:lnTo>
                    <a:pt x="949873" y="191451"/>
                  </a:lnTo>
                  <a:lnTo>
                    <a:pt x="918814" y="157640"/>
                  </a:lnTo>
                  <a:lnTo>
                    <a:pt x="885003" y="126582"/>
                  </a:lnTo>
                  <a:lnTo>
                    <a:pt x="848630" y="98466"/>
                  </a:lnTo>
                  <a:lnTo>
                    <a:pt x="809884" y="73482"/>
                  </a:lnTo>
                  <a:lnTo>
                    <a:pt x="768956" y="51821"/>
                  </a:lnTo>
                  <a:lnTo>
                    <a:pt x="726036" y="33672"/>
                  </a:lnTo>
                  <a:lnTo>
                    <a:pt x="681314" y="19225"/>
                  </a:lnTo>
                  <a:lnTo>
                    <a:pt x="634979" y="8671"/>
                  </a:lnTo>
                  <a:lnTo>
                    <a:pt x="587223" y="2199"/>
                  </a:lnTo>
                  <a:lnTo>
                    <a:pt x="53823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9">
              <a:extLst>
                <a:ext uri="{FF2B5EF4-FFF2-40B4-BE49-F238E27FC236}">
                  <a16:creationId xmlns:a16="http://schemas.microsoft.com/office/drawing/2014/main" id="{2FDA09B8-A0E0-B4D6-7985-54340283A5C8}"/>
                </a:ext>
              </a:extLst>
            </p:cNvPr>
            <p:cNvSpPr txBox="1"/>
            <p:nvPr/>
          </p:nvSpPr>
          <p:spPr>
            <a:xfrm>
              <a:off x="15776400" y="4941228"/>
              <a:ext cx="362585" cy="813435"/>
            </a:xfrm>
            <a:prstGeom prst="rect">
              <a:avLst/>
            </a:prstGeom>
            <a:grpFill/>
          </p:spPr>
          <p:txBody>
            <a:bodyPr vert="horz" wrap="square" lIns="0" tIns="14604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4"/>
                </a:spcBef>
              </a:pPr>
              <a:r>
                <a:rPr lang="cs-CZ" sz="5150" spc="5" dirty="0">
                  <a:latin typeface="Myriad Pro"/>
                  <a:cs typeface="Myriad Pro"/>
                </a:rPr>
                <a:t>3</a:t>
              </a:r>
              <a:endParaRPr sz="5150" dirty="0">
                <a:latin typeface="Myriad Pro"/>
                <a:cs typeface="Myriad Pro"/>
              </a:endParaRPr>
            </a:p>
          </p:txBody>
        </p:sp>
      </p:grp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DBB32E4E-5433-5710-CF36-B16F08F39C48}"/>
              </a:ext>
            </a:extLst>
          </p:cNvPr>
          <p:cNvGrpSpPr/>
          <p:nvPr/>
        </p:nvGrpSpPr>
        <p:grpSpPr>
          <a:xfrm>
            <a:off x="12291968" y="4812424"/>
            <a:ext cx="1076960" cy="1076960"/>
            <a:chOff x="15438897" y="4809466"/>
            <a:chExt cx="1076960" cy="1076960"/>
          </a:xfrm>
          <a:solidFill>
            <a:srgbClr val="01CA88"/>
          </a:solidFill>
        </p:grpSpPr>
        <p:sp>
          <p:nvSpPr>
            <p:cNvPr id="24" name="object 8">
              <a:extLst>
                <a:ext uri="{FF2B5EF4-FFF2-40B4-BE49-F238E27FC236}">
                  <a16:creationId xmlns:a16="http://schemas.microsoft.com/office/drawing/2014/main" id="{FCDD8BFC-94D0-57BD-F16B-C1C0EE35C4F6}"/>
                </a:ext>
              </a:extLst>
            </p:cNvPr>
            <p:cNvSpPr/>
            <p:nvPr/>
          </p:nvSpPr>
          <p:spPr>
            <a:xfrm>
              <a:off x="15438897" y="4809466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538234" y="0"/>
                  </a:moveTo>
                  <a:lnTo>
                    <a:pt x="489244" y="2199"/>
                  </a:lnTo>
                  <a:lnTo>
                    <a:pt x="441486" y="8671"/>
                  </a:lnTo>
                  <a:lnTo>
                    <a:pt x="395151" y="19225"/>
                  </a:lnTo>
                  <a:lnTo>
                    <a:pt x="350427" y="33672"/>
                  </a:lnTo>
                  <a:lnTo>
                    <a:pt x="307506" y="51821"/>
                  </a:lnTo>
                  <a:lnTo>
                    <a:pt x="266577" y="73482"/>
                  </a:lnTo>
                  <a:lnTo>
                    <a:pt x="227831" y="98466"/>
                  </a:lnTo>
                  <a:lnTo>
                    <a:pt x="191457" y="126582"/>
                  </a:lnTo>
                  <a:lnTo>
                    <a:pt x="157645" y="157640"/>
                  </a:lnTo>
                  <a:lnTo>
                    <a:pt x="126586" y="191451"/>
                  </a:lnTo>
                  <a:lnTo>
                    <a:pt x="98469" y="227824"/>
                  </a:lnTo>
                  <a:lnTo>
                    <a:pt x="73485" y="266570"/>
                  </a:lnTo>
                  <a:lnTo>
                    <a:pt x="51823" y="307498"/>
                  </a:lnTo>
                  <a:lnTo>
                    <a:pt x="33673" y="350418"/>
                  </a:lnTo>
                  <a:lnTo>
                    <a:pt x="19226" y="395141"/>
                  </a:lnTo>
                  <a:lnTo>
                    <a:pt x="8671" y="441476"/>
                  </a:lnTo>
                  <a:lnTo>
                    <a:pt x="2199" y="489234"/>
                  </a:lnTo>
                  <a:lnTo>
                    <a:pt x="0" y="538224"/>
                  </a:lnTo>
                  <a:lnTo>
                    <a:pt x="2199" y="587214"/>
                  </a:lnTo>
                  <a:lnTo>
                    <a:pt x="8671" y="634972"/>
                  </a:lnTo>
                  <a:lnTo>
                    <a:pt x="19226" y="681307"/>
                  </a:lnTo>
                  <a:lnTo>
                    <a:pt x="33673" y="726030"/>
                  </a:lnTo>
                  <a:lnTo>
                    <a:pt x="51823" y="768950"/>
                  </a:lnTo>
                  <a:lnTo>
                    <a:pt x="73485" y="809878"/>
                  </a:lnTo>
                  <a:lnTo>
                    <a:pt x="98469" y="848624"/>
                  </a:lnTo>
                  <a:lnTo>
                    <a:pt x="126586" y="884997"/>
                  </a:lnTo>
                  <a:lnTo>
                    <a:pt x="157645" y="918808"/>
                  </a:lnTo>
                  <a:lnTo>
                    <a:pt x="191457" y="949866"/>
                  </a:lnTo>
                  <a:lnTo>
                    <a:pt x="227831" y="977982"/>
                  </a:lnTo>
                  <a:lnTo>
                    <a:pt x="266577" y="1002966"/>
                  </a:lnTo>
                  <a:lnTo>
                    <a:pt x="307506" y="1024627"/>
                  </a:lnTo>
                  <a:lnTo>
                    <a:pt x="350427" y="1042776"/>
                  </a:lnTo>
                  <a:lnTo>
                    <a:pt x="395151" y="1057223"/>
                  </a:lnTo>
                  <a:lnTo>
                    <a:pt x="441486" y="1067777"/>
                  </a:lnTo>
                  <a:lnTo>
                    <a:pt x="489244" y="1074249"/>
                  </a:lnTo>
                  <a:lnTo>
                    <a:pt x="538234" y="1076448"/>
                  </a:lnTo>
                  <a:lnTo>
                    <a:pt x="587223" y="1074249"/>
                  </a:lnTo>
                  <a:lnTo>
                    <a:pt x="634979" y="1067777"/>
                  </a:lnTo>
                  <a:lnTo>
                    <a:pt x="681314" y="1057223"/>
                  </a:lnTo>
                  <a:lnTo>
                    <a:pt x="726036" y="1042776"/>
                  </a:lnTo>
                  <a:lnTo>
                    <a:pt x="768956" y="1024627"/>
                  </a:lnTo>
                  <a:lnTo>
                    <a:pt x="809884" y="1002966"/>
                  </a:lnTo>
                  <a:lnTo>
                    <a:pt x="848630" y="977982"/>
                  </a:lnTo>
                  <a:lnTo>
                    <a:pt x="885003" y="949866"/>
                  </a:lnTo>
                  <a:lnTo>
                    <a:pt x="918814" y="918808"/>
                  </a:lnTo>
                  <a:lnTo>
                    <a:pt x="949873" y="884997"/>
                  </a:lnTo>
                  <a:lnTo>
                    <a:pt x="977990" y="848624"/>
                  </a:lnTo>
                  <a:lnTo>
                    <a:pt x="1002974" y="809878"/>
                  </a:lnTo>
                  <a:lnTo>
                    <a:pt x="1024636" y="768950"/>
                  </a:lnTo>
                  <a:lnTo>
                    <a:pt x="1042786" y="726030"/>
                  </a:lnTo>
                  <a:lnTo>
                    <a:pt x="1057233" y="681307"/>
                  </a:lnTo>
                  <a:lnTo>
                    <a:pt x="1067787" y="634972"/>
                  </a:lnTo>
                  <a:lnTo>
                    <a:pt x="1074259" y="587214"/>
                  </a:lnTo>
                  <a:lnTo>
                    <a:pt x="1076459" y="538224"/>
                  </a:lnTo>
                  <a:lnTo>
                    <a:pt x="1074259" y="489234"/>
                  </a:lnTo>
                  <a:lnTo>
                    <a:pt x="1067787" y="441476"/>
                  </a:lnTo>
                  <a:lnTo>
                    <a:pt x="1057233" y="395141"/>
                  </a:lnTo>
                  <a:lnTo>
                    <a:pt x="1042786" y="350418"/>
                  </a:lnTo>
                  <a:lnTo>
                    <a:pt x="1024636" y="307498"/>
                  </a:lnTo>
                  <a:lnTo>
                    <a:pt x="1002974" y="266570"/>
                  </a:lnTo>
                  <a:lnTo>
                    <a:pt x="977990" y="227824"/>
                  </a:lnTo>
                  <a:lnTo>
                    <a:pt x="949873" y="191451"/>
                  </a:lnTo>
                  <a:lnTo>
                    <a:pt x="918814" y="157640"/>
                  </a:lnTo>
                  <a:lnTo>
                    <a:pt x="885003" y="126582"/>
                  </a:lnTo>
                  <a:lnTo>
                    <a:pt x="848630" y="98466"/>
                  </a:lnTo>
                  <a:lnTo>
                    <a:pt x="809884" y="73482"/>
                  </a:lnTo>
                  <a:lnTo>
                    <a:pt x="768956" y="51821"/>
                  </a:lnTo>
                  <a:lnTo>
                    <a:pt x="726036" y="33672"/>
                  </a:lnTo>
                  <a:lnTo>
                    <a:pt x="681314" y="19225"/>
                  </a:lnTo>
                  <a:lnTo>
                    <a:pt x="634979" y="8671"/>
                  </a:lnTo>
                  <a:lnTo>
                    <a:pt x="587223" y="2199"/>
                  </a:lnTo>
                  <a:lnTo>
                    <a:pt x="53823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9">
              <a:extLst>
                <a:ext uri="{FF2B5EF4-FFF2-40B4-BE49-F238E27FC236}">
                  <a16:creationId xmlns:a16="http://schemas.microsoft.com/office/drawing/2014/main" id="{F2BD78AC-9563-CEA3-8F51-32C54418F10B}"/>
                </a:ext>
              </a:extLst>
            </p:cNvPr>
            <p:cNvSpPr txBox="1"/>
            <p:nvPr/>
          </p:nvSpPr>
          <p:spPr>
            <a:xfrm>
              <a:off x="15776400" y="4941228"/>
              <a:ext cx="362585" cy="813435"/>
            </a:xfrm>
            <a:prstGeom prst="rect">
              <a:avLst/>
            </a:prstGeom>
            <a:grpFill/>
          </p:spPr>
          <p:txBody>
            <a:bodyPr vert="horz" wrap="square" lIns="0" tIns="14604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4"/>
                </a:spcBef>
              </a:pPr>
              <a:r>
                <a:rPr lang="cs-CZ" sz="5150" spc="5" dirty="0">
                  <a:latin typeface="Myriad Pro"/>
                  <a:cs typeface="Myriad Pro"/>
                </a:rPr>
                <a:t>4</a:t>
              </a:r>
              <a:endParaRPr sz="5150" dirty="0">
                <a:latin typeface="Myriad Pro"/>
                <a:cs typeface="Myriad Pro"/>
              </a:endParaRPr>
            </a:p>
          </p:txBody>
        </p:sp>
      </p:grp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3B69F04E-F5A0-C12B-2F3D-D0B014CEB2B2}"/>
              </a:ext>
            </a:extLst>
          </p:cNvPr>
          <p:cNvGrpSpPr/>
          <p:nvPr/>
        </p:nvGrpSpPr>
        <p:grpSpPr>
          <a:xfrm>
            <a:off x="12291968" y="4812424"/>
            <a:ext cx="1076960" cy="1076960"/>
            <a:chOff x="15438897" y="4809466"/>
            <a:chExt cx="1076960" cy="1076960"/>
          </a:xfrm>
          <a:solidFill>
            <a:srgbClr val="01CA88"/>
          </a:solidFill>
        </p:grpSpPr>
        <p:sp>
          <p:nvSpPr>
            <p:cNvPr id="27" name="object 8">
              <a:extLst>
                <a:ext uri="{FF2B5EF4-FFF2-40B4-BE49-F238E27FC236}">
                  <a16:creationId xmlns:a16="http://schemas.microsoft.com/office/drawing/2014/main" id="{54DDC93E-C919-4441-BB80-98190AD5E16A}"/>
                </a:ext>
              </a:extLst>
            </p:cNvPr>
            <p:cNvSpPr/>
            <p:nvPr/>
          </p:nvSpPr>
          <p:spPr>
            <a:xfrm>
              <a:off x="15438897" y="4809466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538234" y="0"/>
                  </a:moveTo>
                  <a:lnTo>
                    <a:pt x="489244" y="2199"/>
                  </a:lnTo>
                  <a:lnTo>
                    <a:pt x="441486" y="8671"/>
                  </a:lnTo>
                  <a:lnTo>
                    <a:pt x="395151" y="19225"/>
                  </a:lnTo>
                  <a:lnTo>
                    <a:pt x="350427" y="33672"/>
                  </a:lnTo>
                  <a:lnTo>
                    <a:pt x="307506" y="51821"/>
                  </a:lnTo>
                  <a:lnTo>
                    <a:pt x="266577" y="73482"/>
                  </a:lnTo>
                  <a:lnTo>
                    <a:pt x="227831" y="98466"/>
                  </a:lnTo>
                  <a:lnTo>
                    <a:pt x="191457" y="126582"/>
                  </a:lnTo>
                  <a:lnTo>
                    <a:pt x="157645" y="157640"/>
                  </a:lnTo>
                  <a:lnTo>
                    <a:pt x="126586" y="191451"/>
                  </a:lnTo>
                  <a:lnTo>
                    <a:pt x="98469" y="227824"/>
                  </a:lnTo>
                  <a:lnTo>
                    <a:pt x="73485" y="266570"/>
                  </a:lnTo>
                  <a:lnTo>
                    <a:pt x="51823" y="307498"/>
                  </a:lnTo>
                  <a:lnTo>
                    <a:pt x="33673" y="350418"/>
                  </a:lnTo>
                  <a:lnTo>
                    <a:pt x="19226" y="395141"/>
                  </a:lnTo>
                  <a:lnTo>
                    <a:pt x="8671" y="441476"/>
                  </a:lnTo>
                  <a:lnTo>
                    <a:pt x="2199" y="489234"/>
                  </a:lnTo>
                  <a:lnTo>
                    <a:pt x="0" y="538224"/>
                  </a:lnTo>
                  <a:lnTo>
                    <a:pt x="2199" y="587214"/>
                  </a:lnTo>
                  <a:lnTo>
                    <a:pt x="8671" y="634972"/>
                  </a:lnTo>
                  <a:lnTo>
                    <a:pt x="19226" y="681307"/>
                  </a:lnTo>
                  <a:lnTo>
                    <a:pt x="33673" y="726030"/>
                  </a:lnTo>
                  <a:lnTo>
                    <a:pt x="51823" y="768950"/>
                  </a:lnTo>
                  <a:lnTo>
                    <a:pt x="73485" y="809878"/>
                  </a:lnTo>
                  <a:lnTo>
                    <a:pt x="98469" y="848624"/>
                  </a:lnTo>
                  <a:lnTo>
                    <a:pt x="126586" y="884997"/>
                  </a:lnTo>
                  <a:lnTo>
                    <a:pt x="157645" y="918808"/>
                  </a:lnTo>
                  <a:lnTo>
                    <a:pt x="191457" y="949866"/>
                  </a:lnTo>
                  <a:lnTo>
                    <a:pt x="227831" y="977982"/>
                  </a:lnTo>
                  <a:lnTo>
                    <a:pt x="266577" y="1002966"/>
                  </a:lnTo>
                  <a:lnTo>
                    <a:pt x="307506" y="1024627"/>
                  </a:lnTo>
                  <a:lnTo>
                    <a:pt x="350427" y="1042776"/>
                  </a:lnTo>
                  <a:lnTo>
                    <a:pt x="395151" y="1057223"/>
                  </a:lnTo>
                  <a:lnTo>
                    <a:pt x="441486" y="1067777"/>
                  </a:lnTo>
                  <a:lnTo>
                    <a:pt x="489244" y="1074249"/>
                  </a:lnTo>
                  <a:lnTo>
                    <a:pt x="538234" y="1076448"/>
                  </a:lnTo>
                  <a:lnTo>
                    <a:pt x="587223" y="1074249"/>
                  </a:lnTo>
                  <a:lnTo>
                    <a:pt x="634979" y="1067777"/>
                  </a:lnTo>
                  <a:lnTo>
                    <a:pt x="681314" y="1057223"/>
                  </a:lnTo>
                  <a:lnTo>
                    <a:pt x="726036" y="1042776"/>
                  </a:lnTo>
                  <a:lnTo>
                    <a:pt x="768956" y="1024627"/>
                  </a:lnTo>
                  <a:lnTo>
                    <a:pt x="809884" y="1002966"/>
                  </a:lnTo>
                  <a:lnTo>
                    <a:pt x="848630" y="977982"/>
                  </a:lnTo>
                  <a:lnTo>
                    <a:pt x="885003" y="949866"/>
                  </a:lnTo>
                  <a:lnTo>
                    <a:pt x="918814" y="918808"/>
                  </a:lnTo>
                  <a:lnTo>
                    <a:pt x="949873" y="884997"/>
                  </a:lnTo>
                  <a:lnTo>
                    <a:pt x="977990" y="848624"/>
                  </a:lnTo>
                  <a:lnTo>
                    <a:pt x="1002974" y="809878"/>
                  </a:lnTo>
                  <a:lnTo>
                    <a:pt x="1024636" y="768950"/>
                  </a:lnTo>
                  <a:lnTo>
                    <a:pt x="1042786" y="726030"/>
                  </a:lnTo>
                  <a:lnTo>
                    <a:pt x="1057233" y="681307"/>
                  </a:lnTo>
                  <a:lnTo>
                    <a:pt x="1067787" y="634972"/>
                  </a:lnTo>
                  <a:lnTo>
                    <a:pt x="1074259" y="587214"/>
                  </a:lnTo>
                  <a:lnTo>
                    <a:pt x="1076459" y="538224"/>
                  </a:lnTo>
                  <a:lnTo>
                    <a:pt x="1074259" y="489234"/>
                  </a:lnTo>
                  <a:lnTo>
                    <a:pt x="1067787" y="441476"/>
                  </a:lnTo>
                  <a:lnTo>
                    <a:pt x="1057233" y="395141"/>
                  </a:lnTo>
                  <a:lnTo>
                    <a:pt x="1042786" y="350418"/>
                  </a:lnTo>
                  <a:lnTo>
                    <a:pt x="1024636" y="307498"/>
                  </a:lnTo>
                  <a:lnTo>
                    <a:pt x="1002974" y="266570"/>
                  </a:lnTo>
                  <a:lnTo>
                    <a:pt x="977990" y="227824"/>
                  </a:lnTo>
                  <a:lnTo>
                    <a:pt x="949873" y="191451"/>
                  </a:lnTo>
                  <a:lnTo>
                    <a:pt x="918814" y="157640"/>
                  </a:lnTo>
                  <a:lnTo>
                    <a:pt x="885003" y="126582"/>
                  </a:lnTo>
                  <a:lnTo>
                    <a:pt x="848630" y="98466"/>
                  </a:lnTo>
                  <a:lnTo>
                    <a:pt x="809884" y="73482"/>
                  </a:lnTo>
                  <a:lnTo>
                    <a:pt x="768956" y="51821"/>
                  </a:lnTo>
                  <a:lnTo>
                    <a:pt x="726036" y="33672"/>
                  </a:lnTo>
                  <a:lnTo>
                    <a:pt x="681314" y="19225"/>
                  </a:lnTo>
                  <a:lnTo>
                    <a:pt x="634979" y="8671"/>
                  </a:lnTo>
                  <a:lnTo>
                    <a:pt x="587223" y="2199"/>
                  </a:lnTo>
                  <a:lnTo>
                    <a:pt x="53823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9">
              <a:extLst>
                <a:ext uri="{FF2B5EF4-FFF2-40B4-BE49-F238E27FC236}">
                  <a16:creationId xmlns:a16="http://schemas.microsoft.com/office/drawing/2014/main" id="{C0774616-4AB2-13ED-739D-23FB6D2AC808}"/>
                </a:ext>
              </a:extLst>
            </p:cNvPr>
            <p:cNvSpPr txBox="1"/>
            <p:nvPr/>
          </p:nvSpPr>
          <p:spPr>
            <a:xfrm>
              <a:off x="15776400" y="4941228"/>
              <a:ext cx="362585" cy="813435"/>
            </a:xfrm>
            <a:prstGeom prst="rect">
              <a:avLst/>
            </a:prstGeom>
            <a:grpFill/>
          </p:spPr>
          <p:txBody>
            <a:bodyPr vert="horz" wrap="square" lIns="0" tIns="14604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4"/>
                </a:spcBef>
              </a:pPr>
              <a:r>
                <a:rPr lang="cs-CZ" sz="5150" spc="5" dirty="0">
                  <a:latin typeface="Myriad Pro"/>
                  <a:cs typeface="Myriad Pro"/>
                </a:rPr>
                <a:t>5</a:t>
              </a:r>
              <a:endParaRPr sz="5150" dirty="0">
                <a:latin typeface="Myriad Pro"/>
                <a:cs typeface="Myriad Pro"/>
              </a:endParaRPr>
            </a:p>
          </p:txBody>
        </p:sp>
      </p:grpSp>
      <p:sp>
        <p:nvSpPr>
          <p:cNvPr id="30" name="object 14">
            <a:extLst>
              <a:ext uri="{FF2B5EF4-FFF2-40B4-BE49-F238E27FC236}">
                <a16:creationId xmlns:a16="http://schemas.microsoft.com/office/drawing/2014/main" id="{1FEF9B6C-4B62-185F-842C-1090F96FF481}"/>
              </a:ext>
            </a:extLst>
          </p:cNvPr>
          <p:cNvSpPr txBox="1">
            <a:spLocks/>
          </p:cNvSpPr>
          <p:nvPr/>
        </p:nvSpPr>
        <p:spPr>
          <a:xfrm>
            <a:off x="4720798" y="690495"/>
            <a:ext cx="10772492" cy="125996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>
            <a:lvl1pPr>
              <a:defRPr sz="3950" b="0" i="0">
                <a:solidFill>
                  <a:srgbClr val="27315B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pPr marL="765175" marR="5080" indent="-753110" algn="ctr">
              <a:lnSpc>
                <a:spcPts val="4620"/>
              </a:lnSpc>
              <a:spcBef>
                <a:spcPts val="325"/>
              </a:spcBef>
            </a:pP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Addressed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dirty="0" err="1">
                <a:latin typeface="Roboto Black" panose="02000000000000000000" pitchFamily="2" charset="0"/>
                <a:ea typeface="Roboto Black" panose="02000000000000000000" pitchFamily="2" charset="0"/>
              </a:rPr>
              <a:t>companies</a:t>
            </a:r>
            <a:r>
              <a:rPr lang="cs-CZ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dirty="0" err="1"/>
              <a:t>check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needs</a:t>
            </a:r>
            <a:endParaRPr lang="cs-CZ" dirty="0"/>
          </a:p>
          <a:p>
            <a:pPr marL="765175" marR="5080" indent="-753110" algn="ctr">
              <a:lnSpc>
                <a:spcPts val="4620"/>
              </a:lnSpc>
              <a:spcBef>
                <a:spcPts val="325"/>
              </a:spcBef>
            </a:pPr>
            <a:r>
              <a:rPr lang="cs-CZ" spc="-10" dirty="0"/>
              <a:t>and </a:t>
            </a:r>
            <a:r>
              <a:rPr lang="cs-CZ" spc="-10" dirty="0" err="1">
                <a:latin typeface="Roboto Black" panose="02000000000000000000" pitchFamily="2" charset="0"/>
                <a:ea typeface="Roboto Black" panose="02000000000000000000" pitchFamily="2" charset="0"/>
              </a:rPr>
              <a:t>send</a:t>
            </a:r>
            <a:r>
              <a:rPr lang="cs-CZ" spc="-10" dirty="0">
                <a:latin typeface="Roboto Black" panose="02000000000000000000" pitchFamily="2" charset="0"/>
                <a:ea typeface="Roboto Black" panose="02000000000000000000" pitchFamily="2" charset="0"/>
              </a:rPr>
              <a:t> REQUESTS</a:t>
            </a:r>
          </a:p>
        </p:txBody>
      </p:sp>
    </p:spTree>
    <p:extLst>
      <p:ext uri="{BB962C8B-B14F-4D97-AF65-F5344CB8AC3E}">
        <p14:creationId xmlns:p14="http://schemas.microsoft.com/office/powerpoint/2010/main" val="24940034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0EC5D9E8-1225-9336-E34F-3F9A5E6DE79E}"/>
              </a:ext>
            </a:extLst>
          </p:cNvPr>
          <p:cNvSpPr/>
          <p:nvPr/>
        </p:nvSpPr>
        <p:spPr>
          <a:xfrm>
            <a:off x="0" y="7955495"/>
            <a:ext cx="20104100" cy="3353435"/>
          </a:xfrm>
          <a:custGeom>
            <a:avLst/>
            <a:gdLst/>
            <a:ahLst/>
            <a:cxnLst/>
            <a:rect l="l" t="t" r="r" b="b"/>
            <a:pathLst>
              <a:path w="20104100" h="3353434">
                <a:moveTo>
                  <a:pt x="20104099" y="0"/>
                </a:moveTo>
                <a:lnTo>
                  <a:pt x="0" y="0"/>
                </a:lnTo>
                <a:lnTo>
                  <a:pt x="0" y="3353060"/>
                </a:lnTo>
                <a:lnTo>
                  <a:pt x="20104099" y="3353060"/>
                </a:lnTo>
                <a:lnTo>
                  <a:pt x="20104099" y="0"/>
                </a:lnTo>
                <a:close/>
              </a:path>
            </a:pathLst>
          </a:custGeom>
          <a:solidFill>
            <a:srgbClr val="273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>
            <a:extLst>
              <a:ext uri="{FF2B5EF4-FFF2-40B4-BE49-F238E27FC236}">
                <a16:creationId xmlns:a16="http://schemas.microsoft.com/office/drawing/2014/main" id="{E02A7F0F-FB29-CF6D-E624-93E6213EF94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4432" y="6911003"/>
            <a:ext cx="4106199" cy="3356442"/>
          </a:xfrm>
          <a:prstGeom prst="rect">
            <a:avLst/>
          </a:prstGeom>
        </p:spPr>
      </p:pic>
      <p:pic>
        <p:nvPicPr>
          <p:cNvPr id="19" name="object 21">
            <a:extLst>
              <a:ext uri="{FF2B5EF4-FFF2-40B4-BE49-F238E27FC236}">
                <a16:creationId xmlns:a16="http://schemas.microsoft.com/office/drawing/2014/main" id="{357051DA-AD66-90D0-47C9-6EB8D1687F3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6636" y="6911003"/>
            <a:ext cx="4106189" cy="3356442"/>
          </a:xfrm>
          <a:prstGeom prst="rect">
            <a:avLst/>
          </a:prstGeom>
        </p:spPr>
      </p:pic>
      <p:pic>
        <p:nvPicPr>
          <p:cNvPr id="24" name="object 28">
            <a:extLst>
              <a:ext uri="{FF2B5EF4-FFF2-40B4-BE49-F238E27FC236}">
                <a16:creationId xmlns:a16="http://schemas.microsoft.com/office/drawing/2014/main" id="{B83D622E-46B0-0F7A-661F-33A30D09101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83467" y="6911003"/>
            <a:ext cx="4106189" cy="3356442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B48F3C50-F048-DD01-FE1E-3CAFC314F8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14427" y="6877318"/>
            <a:ext cx="4106203" cy="3390128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E4FD456E-98C5-5F7F-106E-08774B8681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429" y="6894160"/>
            <a:ext cx="4106203" cy="3390128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D429A12F-C44A-14B3-B731-C9C03E3F51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83274" y="6894160"/>
            <a:ext cx="4106203" cy="3390128"/>
          </a:xfrm>
          <a:prstGeom prst="rect">
            <a:avLst/>
          </a:prstGeom>
        </p:spPr>
      </p:pic>
      <p:pic>
        <p:nvPicPr>
          <p:cNvPr id="41" name="Grafický objekt 40">
            <a:extLst>
              <a:ext uri="{FF2B5EF4-FFF2-40B4-BE49-F238E27FC236}">
                <a16:creationId xmlns:a16="http://schemas.microsoft.com/office/drawing/2014/main" id="{C1C2F914-E6E2-349E-A42C-E9078E8037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pic>
        <p:nvPicPr>
          <p:cNvPr id="4" name="object 3">
            <a:extLst>
              <a:ext uri="{FF2B5EF4-FFF2-40B4-BE49-F238E27FC236}">
                <a16:creationId xmlns:a16="http://schemas.microsoft.com/office/drawing/2014/main" id="{F66BC939-D13D-541D-AED9-16224617FC3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4490" y="4823901"/>
            <a:ext cx="2293404" cy="545712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0FB06679-7095-5199-B078-16277FC3ED8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16846" y="4477921"/>
            <a:ext cx="1387228" cy="1224082"/>
          </a:xfrm>
          <a:prstGeom prst="rect">
            <a:avLst/>
          </a:prstGeom>
        </p:spPr>
      </p:pic>
      <p:pic>
        <p:nvPicPr>
          <p:cNvPr id="6" name="object 5">
            <a:extLst>
              <a:ext uri="{FF2B5EF4-FFF2-40B4-BE49-F238E27FC236}">
                <a16:creationId xmlns:a16="http://schemas.microsoft.com/office/drawing/2014/main" id="{9107F7AE-CC79-B8BF-572B-861E5802B1AA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58204" y="4797317"/>
            <a:ext cx="1688774" cy="592423"/>
          </a:xfrm>
          <a:prstGeom prst="rect">
            <a:avLst/>
          </a:prstGeom>
        </p:spPr>
      </p:pic>
      <p:pic>
        <p:nvPicPr>
          <p:cNvPr id="7" name="object 6">
            <a:extLst>
              <a:ext uri="{FF2B5EF4-FFF2-40B4-BE49-F238E27FC236}">
                <a16:creationId xmlns:a16="http://schemas.microsoft.com/office/drawing/2014/main" id="{5BA2176F-2314-76EC-5132-9CB8FBC34F59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316769" y="4897783"/>
            <a:ext cx="3220715" cy="391491"/>
          </a:xfrm>
          <a:prstGeom prst="rect">
            <a:avLst/>
          </a:prstGeom>
        </p:spPr>
      </p:pic>
      <p:pic>
        <p:nvPicPr>
          <p:cNvPr id="8" name="object 7">
            <a:extLst>
              <a:ext uri="{FF2B5EF4-FFF2-40B4-BE49-F238E27FC236}">
                <a16:creationId xmlns:a16="http://schemas.microsoft.com/office/drawing/2014/main" id="{BD65973D-FA78-5340-56CA-F51D73EDCDE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978135" y="4452963"/>
            <a:ext cx="1286683" cy="1281133"/>
          </a:xfrm>
          <a:prstGeom prst="rect">
            <a:avLst/>
          </a:prstGeom>
        </p:spPr>
      </p:pic>
      <p:pic>
        <p:nvPicPr>
          <p:cNvPr id="9" name="object 8">
            <a:extLst>
              <a:ext uri="{FF2B5EF4-FFF2-40B4-BE49-F238E27FC236}">
                <a16:creationId xmlns:a16="http://schemas.microsoft.com/office/drawing/2014/main" id="{81494B0D-C7EE-6735-E966-0A8E55E70D47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74490" y="2927936"/>
            <a:ext cx="2435109" cy="388260"/>
          </a:xfrm>
          <a:prstGeom prst="rect">
            <a:avLst/>
          </a:prstGeom>
        </p:spPr>
      </p:pic>
      <p:pic>
        <p:nvPicPr>
          <p:cNvPr id="10" name="object 9">
            <a:extLst>
              <a:ext uri="{FF2B5EF4-FFF2-40B4-BE49-F238E27FC236}">
                <a16:creationId xmlns:a16="http://schemas.microsoft.com/office/drawing/2014/main" id="{0F878C0B-A5CB-EFB4-C7F0-60F9854F0E04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10068" y="2801291"/>
            <a:ext cx="3947939" cy="642074"/>
          </a:xfrm>
          <a:prstGeom prst="rect">
            <a:avLst/>
          </a:prstGeom>
        </p:spPr>
      </p:pic>
      <p:pic>
        <p:nvPicPr>
          <p:cNvPr id="11" name="object 10">
            <a:extLst>
              <a:ext uri="{FF2B5EF4-FFF2-40B4-BE49-F238E27FC236}">
                <a16:creationId xmlns:a16="http://schemas.microsoft.com/office/drawing/2014/main" id="{0F194E61-E46D-1199-067A-56A2550E4C39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680428" y="2839449"/>
            <a:ext cx="2073884" cy="569660"/>
          </a:xfrm>
          <a:prstGeom prst="rect">
            <a:avLst/>
          </a:prstGeom>
        </p:spPr>
      </p:pic>
      <p:pic>
        <p:nvPicPr>
          <p:cNvPr id="12" name="object 11">
            <a:extLst>
              <a:ext uri="{FF2B5EF4-FFF2-40B4-BE49-F238E27FC236}">
                <a16:creationId xmlns:a16="http://schemas.microsoft.com/office/drawing/2014/main" id="{C8163EB2-A835-C8BE-F044-9F0F3D391471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969699" y="2933447"/>
            <a:ext cx="3009053" cy="405236"/>
          </a:xfrm>
          <a:prstGeom prst="rect">
            <a:avLst/>
          </a:prstGeom>
        </p:spPr>
      </p:pic>
      <p:pic>
        <p:nvPicPr>
          <p:cNvPr id="13" name="object 12">
            <a:extLst>
              <a:ext uri="{FF2B5EF4-FFF2-40B4-BE49-F238E27FC236}">
                <a16:creationId xmlns:a16="http://schemas.microsoft.com/office/drawing/2014/main" id="{230369A7-4BC7-BCD0-49DA-90A736EE7CC8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207831" y="2728419"/>
            <a:ext cx="1791777" cy="787823"/>
          </a:xfrm>
          <a:prstGeom prst="rect">
            <a:avLst/>
          </a:prstGeom>
        </p:spPr>
      </p:pic>
      <p:sp>
        <p:nvSpPr>
          <p:cNvPr id="16" name="object 17">
            <a:extLst>
              <a:ext uri="{FF2B5EF4-FFF2-40B4-BE49-F238E27FC236}">
                <a16:creationId xmlns:a16="http://schemas.microsoft.com/office/drawing/2014/main" id="{504F1873-17B8-2961-79FF-9A0650E66BF1}"/>
              </a:ext>
            </a:extLst>
          </p:cNvPr>
          <p:cNvSpPr txBox="1"/>
          <p:nvPr/>
        </p:nvSpPr>
        <p:spPr>
          <a:xfrm>
            <a:off x="3122737" y="7186633"/>
            <a:ext cx="2489200" cy="1327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550" b="1" spc="-20" dirty="0">
                <a:solidFill>
                  <a:srgbClr val="27315B"/>
                </a:solidFill>
                <a:latin typeface="Roboto Black"/>
                <a:cs typeface="Roboto Black"/>
              </a:rPr>
              <a:t>350+</a:t>
            </a:r>
            <a:endParaRPr sz="8550" dirty="0">
              <a:latin typeface="Roboto Black"/>
              <a:cs typeface="Roboto Black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AD40467C-F7B9-5E2C-4856-B2807DDA94C3}"/>
              </a:ext>
            </a:extLst>
          </p:cNvPr>
          <p:cNvSpPr txBox="1"/>
          <p:nvPr/>
        </p:nvSpPr>
        <p:spPr>
          <a:xfrm>
            <a:off x="3342321" y="8952588"/>
            <a:ext cx="2052320" cy="96564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6050">
              <a:lnSpc>
                <a:spcPct val="100000"/>
              </a:lnSpc>
              <a:spcBef>
                <a:spcPts val="90"/>
              </a:spcBef>
            </a:pPr>
            <a:r>
              <a:rPr lang="cs-CZ" sz="3100" spc="-10" dirty="0" err="1">
                <a:solidFill>
                  <a:srgbClr val="27315B"/>
                </a:solidFill>
                <a:latin typeface="Roboto"/>
                <a:cs typeface="Roboto"/>
              </a:rPr>
              <a:t>Member</a:t>
            </a:r>
            <a:r>
              <a:rPr lang="cs-CZ" sz="3100" spc="-10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lang="cs-CZ" sz="3100" spc="-10" dirty="0" err="1">
                <a:solidFill>
                  <a:srgbClr val="27315B"/>
                </a:solidFill>
                <a:latin typeface="Roboto"/>
                <a:cs typeface="Roboto"/>
              </a:rPr>
              <a:t>companies</a:t>
            </a:r>
            <a:endParaRPr sz="3100" dirty="0">
              <a:latin typeface="Roboto"/>
              <a:cs typeface="Roboto"/>
            </a:endParaRPr>
          </a:p>
        </p:txBody>
      </p:sp>
      <p:sp>
        <p:nvSpPr>
          <p:cNvPr id="18" name="object 19">
            <a:extLst>
              <a:ext uri="{FF2B5EF4-FFF2-40B4-BE49-F238E27FC236}">
                <a16:creationId xmlns:a16="http://schemas.microsoft.com/office/drawing/2014/main" id="{90693067-7593-66DA-AB2F-899D25129042}"/>
              </a:ext>
            </a:extLst>
          </p:cNvPr>
          <p:cNvSpPr/>
          <p:nvPr/>
        </p:nvSpPr>
        <p:spPr>
          <a:xfrm>
            <a:off x="4070875" y="8720187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322" y="0"/>
                </a:lnTo>
              </a:path>
            </a:pathLst>
          </a:custGeom>
          <a:ln w="31412">
            <a:solidFill>
              <a:srgbClr val="2731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96A015A8-4229-FF16-EBC4-6A79A612483B}"/>
              </a:ext>
            </a:extLst>
          </p:cNvPr>
          <p:cNvSpPr txBox="1"/>
          <p:nvPr/>
        </p:nvSpPr>
        <p:spPr>
          <a:xfrm>
            <a:off x="8814931" y="7186633"/>
            <a:ext cx="2489200" cy="1327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550" b="1" spc="-20" dirty="0">
                <a:solidFill>
                  <a:srgbClr val="27315B"/>
                </a:solidFill>
                <a:latin typeface="Roboto Black"/>
                <a:cs typeface="Roboto Black"/>
              </a:rPr>
              <a:t>530+</a:t>
            </a:r>
            <a:endParaRPr sz="8550">
              <a:latin typeface="Roboto Black"/>
              <a:cs typeface="Roboto Black"/>
            </a:endParaRP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F9533D59-9BAE-247F-33F2-CA648AC2BA7D}"/>
              </a:ext>
            </a:extLst>
          </p:cNvPr>
          <p:cNvSpPr txBox="1"/>
          <p:nvPr/>
        </p:nvSpPr>
        <p:spPr>
          <a:xfrm>
            <a:off x="8912697" y="8952588"/>
            <a:ext cx="2295525" cy="96564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58470" marR="5080" indent="-446405">
              <a:lnSpc>
                <a:spcPct val="100000"/>
              </a:lnSpc>
              <a:spcBef>
                <a:spcPts val="90"/>
              </a:spcBef>
            </a:pPr>
            <a:r>
              <a:rPr lang="cs-CZ" sz="3100" spc="-20" dirty="0" err="1">
                <a:solidFill>
                  <a:srgbClr val="27315B"/>
                </a:solidFill>
                <a:latin typeface="Roboto"/>
                <a:cs typeface="Roboto"/>
              </a:rPr>
              <a:t>published</a:t>
            </a:r>
            <a:r>
              <a:rPr lang="cs-CZ" sz="3100" spc="-20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lang="cs-CZ" sz="3100" spc="-20" dirty="0" err="1">
                <a:solidFill>
                  <a:srgbClr val="27315B"/>
                </a:solidFill>
                <a:latin typeface="Roboto"/>
                <a:cs typeface="Roboto"/>
              </a:rPr>
              <a:t>offers</a:t>
            </a:r>
            <a:endParaRPr sz="3100" dirty="0">
              <a:latin typeface="Roboto"/>
              <a:cs typeface="Roboto"/>
            </a:endParaRPr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ADBE43F9-9CD3-48EE-01AE-BEFD48F0F720}"/>
              </a:ext>
            </a:extLst>
          </p:cNvPr>
          <p:cNvSpPr/>
          <p:nvPr/>
        </p:nvSpPr>
        <p:spPr>
          <a:xfrm>
            <a:off x="9763074" y="8720187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322" y="0"/>
                </a:lnTo>
              </a:path>
            </a:pathLst>
          </a:custGeom>
          <a:ln w="31412">
            <a:solidFill>
              <a:srgbClr val="2731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1">
            <a:extLst>
              <a:ext uri="{FF2B5EF4-FFF2-40B4-BE49-F238E27FC236}">
                <a16:creationId xmlns:a16="http://schemas.microsoft.com/office/drawing/2014/main" id="{4F4D67D7-841E-0399-A725-E36F06ADA972}"/>
              </a:ext>
            </a:extLst>
          </p:cNvPr>
          <p:cNvSpPr txBox="1"/>
          <p:nvPr/>
        </p:nvSpPr>
        <p:spPr>
          <a:xfrm>
            <a:off x="14719193" y="7203238"/>
            <a:ext cx="2087821" cy="13272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cs-CZ" sz="8550" b="1" spc="-25" dirty="0">
                <a:solidFill>
                  <a:srgbClr val="27315B"/>
                </a:solidFill>
                <a:latin typeface="Roboto Black"/>
                <a:cs typeface="Roboto Black"/>
              </a:rPr>
              <a:t>10</a:t>
            </a:r>
            <a:r>
              <a:rPr sz="8550" b="1" spc="-25" dirty="0">
                <a:solidFill>
                  <a:srgbClr val="27315B"/>
                </a:solidFill>
                <a:latin typeface="Roboto Black"/>
                <a:cs typeface="Roboto Black"/>
              </a:rPr>
              <a:t>+</a:t>
            </a:r>
            <a:endParaRPr sz="8550" dirty="0">
              <a:latin typeface="Roboto Black"/>
              <a:cs typeface="Roboto Black"/>
            </a:endParaRPr>
          </a:p>
        </p:txBody>
      </p:sp>
      <p:sp>
        <p:nvSpPr>
          <p:cNvPr id="27" name="object 32">
            <a:extLst>
              <a:ext uri="{FF2B5EF4-FFF2-40B4-BE49-F238E27FC236}">
                <a16:creationId xmlns:a16="http://schemas.microsoft.com/office/drawing/2014/main" id="{2101F0D1-F02D-479F-1C04-6CD8FB847209}"/>
              </a:ext>
            </a:extLst>
          </p:cNvPr>
          <p:cNvSpPr txBox="1"/>
          <p:nvPr/>
        </p:nvSpPr>
        <p:spPr>
          <a:xfrm>
            <a:off x="14683178" y="8909851"/>
            <a:ext cx="2518656" cy="96564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76225" marR="5080" indent="-264160">
              <a:lnSpc>
                <a:spcPct val="100000"/>
              </a:lnSpc>
              <a:spcBef>
                <a:spcPts val="90"/>
              </a:spcBef>
            </a:pPr>
            <a:r>
              <a:rPr lang="cs-CZ" sz="3100" spc="-25" dirty="0" err="1">
                <a:solidFill>
                  <a:srgbClr val="27315B"/>
                </a:solidFill>
                <a:latin typeface="Roboto"/>
                <a:cs typeface="Roboto"/>
              </a:rPr>
              <a:t>Transactions</a:t>
            </a:r>
            <a:r>
              <a:rPr lang="cs-CZ" sz="3100" spc="-25" dirty="0">
                <a:solidFill>
                  <a:srgbClr val="27315B"/>
                </a:solidFill>
                <a:latin typeface="Roboto"/>
                <a:cs typeface="Roboto"/>
              </a:rPr>
              <a:t> per </a:t>
            </a:r>
            <a:r>
              <a:rPr lang="cs-CZ" sz="3100" spc="-25" dirty="0" err="1">
                <a:solidFill>
                  <a:srgbClr val="27315B"/>
                </a:solidFill>
                <a:latin typeface="Roboto"/>
                <a:cs typeface="Roboto"/>
              </a:rPr>
              <a:t>day</a:t>
            </a:r>
            <a:endParaRPr sz="3100" dirty="0">
              <a:latin typeface="Roboto"/>
              <a:cs typeface="Roboto"/>
            </a:endParaRPr>
          </a:p>
        </p:txBody>
      </p:sp>
      <p:sp>
        <p:nvSpPr>
          <p:cNvPr id="28" name="object 33">
            <a:extLst>
              <a:ext uri="{FF2B5EF4-FFF2-40B4-BE49-F238E27FC236}">
                <a16:creationId xmlns:a16="http://schemas.microsoft.com/office/drawing/2014/main" id="{4B095495-2CAE-EA99-9C65-ADB3975069EC}"/>
              </a:ext>
            </a:extLst>
          </p:cNvPr>
          <p:cNvSpPr/>
          <p:nvPr/>
        </p:nvSpPr>
        <p:spPr>
          <a:xfrm>
            <a:off x="15439900" y="8720187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322" y="0"/>
                </a:lnTo>
              </a:path>
            </a:pathLst>
          </a:custGeom>
          <a:ln w="31412">
            <a:solidFill>
              <a:srgbClr val="2731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5">
            <a:extLst>
              <a:ext uri="{FF2B5EF4-FFF2-40B4-BE49-F238E27FC236}">
                <a16:creationId xmlns:a16="http://schemas.microsoft.com/office/drawing/2014/main" id="{40D42786-D450-C6A6-7D2E-B79A8923F0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7077" y="627200"/>
            <a:ext cx="3018790" cy="62581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10" dirty="0">
                <a:latin typeface="Roboto Black" panose="02000000000000000000" pitchFamily="2" charset="0"/>
                <a:ea typeface="Roboto Black" panose="02000000000000000000" pitchFamily="2" charset="0"/>
              </a:rPr>
              <a:t>Reference</a:t>
            </a:r>
          </a:p>
        </p:txBody>
      </p:sp>
      <p:pic>
        <p:nvPicPr>
          <p:cNvPr id="31" name="object 36">
            <a:extLst>
              <a:ext uri="{FF2B5EF4-FFF2-40B4-BE49-F238E27FC236}">
                <a16:creationId xmlns:a16="http://schemas.microsoft.com/office/drawing/2014/main" id="{F4A111BA-A9AA-0E1E-109E-6A981BAD5F5A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650427" y="4856797"/>
            <a:ext cx="2389408" cy="444329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17" grpId="0"/>
      <p:bldP spid="18" grpId="0" animBg="1"/>
      <p:bldP spid="21" grpId="0"/>
      <p:bldP spid="22" grpId="0"/>
      <p:bldP spid="23" grpId="0" animBg="1"/>
      <p:bldP spid="26" grpId="0"/>
      <p:bldP spid="27" grpId="0"/>
      <p:bldP spid="28" grpId="0" animBg="1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10970FA2-010C-390D-F6CC-223B13B2F1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4314" y="4450781"/>
            <a:ext cx="4006215" cy="2087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0" b="1" spc="-20" dirty="0">
                <a:latin typeface="Roboto Black"/>
                <a:cs typeface="Roboto Black"/>
              </a:rPr>
              <a:t>2020</a:t>
            </a:r>
            <a:endParaRPr sz="13500" dirty="0">
              <a:latin typeface="Roboto Black"/>
              <a:cs typeface="Roboto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31351" y="5475529"/>
            <a:ext cx="12573000" cy="221615"/>
          </a:xfrm>
          <a:custGeom>
            <a:avLst/>
            <a:gdLst/>
            <a:ahLst/>
            <a:cxnLst/>
            <a:rect l="l" t="t" r="r" b="b"/>
            <a:pathLst>
              <a:path w="12573000" h="221614">
                <a:moveTo>
                  <a:pt x="12572737" y="0"/>
                </a:moveTo>
                <a:lnTo>
                  <a:pt x="0" y="0"/>
                </a:lnTo>
                <a:lnTo>
                  <a:pt x="0" y="221553"/>
                </a:lnTo>
                <a:lnTo>
                  <a:pt x="12572737" y="221553"/>
                </a:lnTo>
                <a:lnTo>
                  <a:pt x="12572737" y="0"/>
                </a:lnTo>
                <a:close/>
              </a:path>
            </a:pathLst>
          </a:custGeom>
          <a:solidFill>
            <a:srgbClr val="273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BA705A3-3F2E-FFBE-9869-E30B548E9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02E7F481-0FA1-F02F-AB25-6527D3951C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979F205-86F3-33BD-E5C1-F0E22EB67C76}"/>
              </a:ext>
            </a:extLst>
          </p:cNvPr>
          <p:cNvSpPr txBox="1">
            <a:spLocks/>
          </p:cNvSpPr>
          <p:nvPr/>
        </p:nvSpPr>
        <p:spPr>
          <a:xfrm>
            <a:off x="3422646" y="8111648"/>
            <a:ext cx="13258804" cy="27789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10"/>
              </a:spcBef>
            </a:pPr>
            <a:r>
              <a:rPr lang="cs-CZ" sz="5000" dirty="0">
                <a:solidFill>
                  <a:srgbClr val="27325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www.railvis.com  |  www.railmarket.com</a:t>
            </a:r>
          </a:p>
          <a:p>
            <a:pPr marL="12700" algn="ctr">
              <a:lnSpc>
                <a:spcPct val="150000"/>
              </a:lnSpc>
              <a:spcBef>
                <a:spcPts val="110"/>
              </a:spcBef>
            </a:pPr>
            <a:r>
              <a:rPr lang="cs-CZ" sz="4800" dirty="0">
                <a:solidFill>
                  <a:srgbClr val="27325B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info@railvis.com</a:t>
            </a:r>
          </a:p>
          <a:p>
            <a:pPr marL="12700" algn="ctr">
              <a:spcBef>
                <a:spcPts val="110"/>
              </a:spcBef>
            </a:pPr>
            <a:endParaRPr lang="cs-CZ" sz="5200" dirty="0">
              <a:solidFill>
                <a:srgbClr val="27325B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B6CFD152-70AD-2447-E10D-056CAF263F16}"/>
              </a:ext>
            </a:extLst>
          </p:cNvPr>
          <p:cNvSpPr/>
          <p:nvPr/>
        </p:nvSpPr>
        <p:spPr>
          <a:xfrm>
            <a:off x="8078902" y="2449476"/>
            <a:ext cx="3946292" cy="4556013"/>
          </a:xfrm>
          <a:custGeom>
            <a:avLst/>
            <a:gdLst/>
            <a:ahLst/>
            <a:cxnLst/>
            <a:rect l="l" t="t" r="r" b="b"/>
            <a:pathLst>
              <a:path w="3115309" h="3596640">
                <a:moveTo>
                  <a:pt x="1557355" y="0"/>
                </a:moveTo>
                <a:lnTo>
                  <a:pt x="0" y="899145"/>
                </a:lnTo>
                <a:lnTo>
                  <a:pt x="0" y="1251270"/>
                </a:lnTo>
                <a:lnTo>
                  <a:pt x="1798259" y="1251197"/>
                </a:lnTo>
                <a:lnTo>
                  <a:pt x="1816934" y="1252632"/>
                </a:lnTo>
                <a:lnTo>
                  <a:pt x="1897832" y="1272692"/>
                </a:lnTo>
                <a:lnTo>
                  <a:pt x="1944059" y="1297961"/>
                </a:lnTo>
                <a:lnTo>
                  <a:pt x="1983476" y="1337816"/>
                </a:lnTo>
                <a:lnTo>
                  <a:pt x="2008085" y="1395580"/>
                </a:lnTo>
                <a:lnTo>
                  <a:pt x="2010608" y="1419475"/>
                </a:lnTo>
                <a:lnTo>
                  <a:pt x="2010608" y="1629981"/>
                </a:lnTo>
                <a:lnTo>
                  <a:pt x="1982843" y="1712539"/>
                </a:lnTo>
                <a:lnTo>
                  <a:pt x="1942382" y="1752686"/>
                </a:lnTo>
                <a:lnTo>
                  <a:pt x="1895163" y="1777820"/>
                </a:lnTo>
                <a:lnTo>
                  <a:pt x="1849648" y="1791453"/>
                </a:lnTo>
                <a:lnTo>
                  <a:pt x="1797578" y="1798269"/>
                </a:lnTo>
                <a:lnTo>
                  <a:pt x="973007" y="1798269"/>
                </a:lnTo>
                <a:lnTo>
                  <a:pt x="1884654" y="2964422"/>
                </a:lnTo>
                <a:lnTo>
                  <a:pt x="1557355" y="3153390"/>
                </a:lnTo>
                <a:lnTo>
                  <a:pt x="383810" y="2475840"/>
                </a:lnTo>
                <a:lnTo>
                  <a:pt x="383810" y="1456186"/>
                </a:lnTo>
                <a:lnTo>
                  <a:pt x="0" y="1456186"/>
                </a:lnTo>
                <a:lnTo>
                  <a:pt x="0" y="2697425"/>
                </a:lnTo>
                <a:lnTo>
                  <a:pt x="1557355" y="3596571"/>
                </a:lnTo>
                <a:lnTo>
                  <a:pt x="2459045" y="3075979"/>
                </a:lnTo>
                <a:lnTo>
                  <a:pt x="1760229" y="2182080"/>
                </a:lnTo>
                <a:lnTo>
                  <a:pt x="1800343" y="2182069"/>
                </a:lnTo>
                <a:lnTo>
                  <a:pt x="1842254" y="2180283"/>
                </a:lnTo>
                <a:lnTo>
                  <a:pt x="1884832" y="2175579"/>
                </a:lnTo>
                <a:lnTo>
                  <a:pt x="1927752" y="2167929"/>
                </a:lnTo>
                <a:lnTo>
                  <a:pt x="1970691" y="2157300"/>
                </a:lnTo>
                <a:lnTo>
                  <a:pt x="2013326" y="2143663"/>
                </a:lnTo>
                <a:lnTo>
                  <a:pt x="2055332" y="2126987"/>
                </a:lnTo>
                <a:lnTo>
                  <a:pt x="2096387" y="2107243"/>
                </a:lnTo>
                <a:lnTo>
                  <a:pt x="2136166" y="2084398"/>
                </a:lnTo>
                <a:lnTo>
                  <a:pt x="2174345" y="2058424"/>
                </a:lnTo>
                <a:lnTo>
                  <a:pt x="2210602" y="2029289"/>
                </a:lnTo>
                <a:lnTo>
                  <a:pt x="2244613" y="1996963"/>
                </a:lnTo>
                <a:lnTo>
                  <a:pt x="2276053" y="1961416"/>
                </a:lnTo>
                <a:lnTo>
                  <a:pt x="2304599" y="1922616"/>
                </a:lnTo>
                <a:lnTo>
                  <a:pt x="2329927" y="1880535"/>
                </a:lnTo>
                <a:lnTo>
                  <a:pt x="2351715" y="1835141"/>
                </a:lnTo>
                <a:lnTo>
                  <a:pt x="2369638" y="1786403"/>
                </a:lnTo>
                <a:lnTo>
                  <a:pt x="2383372" y="1734292"/>
                </a:lnTo>
                <a:lnTo>
                  <a:pt x="2390959" y="1687638"/>
                </a:lnTo>
                <a:lnTo>
                  <a:pt x="2394345" y="1637709"/>
                </a:lnTo>
                <a:lnTo>
                  <a:pt x="2394345" y="1411747"/>
                </a:lnTo>
                <a:lnTo>
                  <a:pt x="2390959" y="1361809"/>
                </a:lnTo>
                <a:lnTo>
                  <a:pt x="2383372" y="1315153"/>
                </a:lnTo>
                <a:lnTo>
                  <a:pt x="2369638" y="1263042"/>
                </a:lnTo>
                <a:lnTo>
                  <a:pt x="2351715" y="1214305"/>
                </a:lnTo>
                <a:lnTo>
                  <a:pt x="2329927" y="1168910"/>
                </a:lnTo>
                <a:lnTo>
                  <a:pt x="2304599" y="1126829"/>
                </a:lnTo>
                <a:lnTo>
                  <a:pt x="2276053" y="1088030"/>
                </a:lnTo>
                <a:lnTo>
                  <a:pt x="2244613" y="1052482"/>
                </a:lnTo>
                <a:lnTo>
                  <a:pt x="2210602" y="1020157"/>
                </a:lnTo>
                <a:lnTo>
                  <a:pt x="2174345" y="991022"/>
                </a:lnTo>
                <a:lnTo>
                  <a:pt x="2136166" y="965047"/>
                </a:lnTo>
                <a:lnTo>
                  <a:pt x="2096387" y="942203"/>
                </a:lnTo>
                <a:lnTo>
                  <a:pt x="2055332" y="922458"/>
                </a:lnTo>
                <a:lnTo>
                  <a:pt x="2013326" y="905782"/>
                </a:lnTo>
                <a:lnTo>
                  <a:pt x="1970691" y="892145"/>
                </a:lnTo>
                <a:lnTo>
                  <a:pt x="1927752" y="881517"/>
                </a:lnTo>
                <a:lnTo>
                  <a:pt x="1884832" y="873866"/>
                </a:lnTo>
                <a:lnTo>
                  <a:pt x="1842254" y="869163"/>
                </a:lnTo>
                <a:lnTo>
                  <a:pt x="1800343" y="867376"/>
                </a:lnTo>
                <a:lnTo>
                  <a:pt x="822488" y="867460"/>
                </a:lnTo>
                <a:lnTo>
                  <a:pt x="1557355" y="443190"/>
                </a:lnTo>
                <a:lnTo>
                  <a:pt x="2730911" y="1120740"/>
                </a:lnTo>
                <a:lnTo>
                  <a:pt x="2730911" y="2475840"/>
                </a:lnTo>
                <a:lnTo>
                  <a:pt x="2461014" y="2631658"/>
                </a:lnTo>
                <a:lnTo>
                  <a:pt x="2652924" y="2964045"/>
                </a:lnTo>
                <a:lnTo>
                  <a:pt x="3114721" y="2697425"/>
                </a:lnTo>
                <a:lnTo>
                  <a:pt x="3114721" y="899145"/>
                </a:lnTo>
                <a:lnTo>
                  <a:pt x="1557355" y="0"/>
                </a:lnTo>
                <a:close/>
              </a:path>
            </a:pathLst>
          </a:custGeom>
          <a:solidFill>
            <a:srgbClr val="27315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16791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6CA9DF10-D80A-570D-30FD-231B35DB0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8594" y="5011668"/>
            <a:ext cx="14482456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cs-CZ" sz="6000" dirty="0" err="1"/>
              <a:t>We</a:t>
            </a:r>
            <a:r>
              <a:rPr lang="cs-CZ" sz="6000" dirty="0"/>
              <a:t> </a:t>
            </a:r>
            <a:r>
              <a:rPr lang="cs-CZ" sz="6000" dirty="0" err="1"/>
              <a:t>created</a:t>
            </a:r>
            <a:r>
              <a:rPr lang="cs-CZ" sz="6000" dirty="0"/>
              <a:t> online </a:t>
            </a:r>
            <a:r>
              <a:rPr sz="6000" b="1" dirty="0">
                <a:latin typeface="Roboto"/>
                <a:cs typeface="Roboto"/>
              </a:rPr>
              <a:t>online</a:t>
            </a:r>
            <a:r>
              <a:rPr sz="6000" b="1" spc="-65" dirty="0">
                <a:latin typeface="Roboto"/>
                <a:cs typeface="Roboto"/>
              </a:rPr>
              <a:t> </a:t>
            </a:r>
            <a:r>
              <a:rPr lang="cs-CZ" sz="6000" b="1" dirty="0" err="1">
                <a:latin typeface="Roboto"/>
                <a:cs typeface="Roboto"/>
              </a:rPr>
              <a:t>booking</a:t>
            </a:r>
            <a:r>
              <a:rPr lang="cs-CZ" sz="6000" b="1" dirty="0">
                <a:latin typeface="Roboto"/>
                <a:cs typeface="Roboto"/>
              </a:rPr>
              <a:t> </a:t>
            </a:r>
            <a:r>
              <a:rPr lang="cs-CZ" sz="6000" b="1" dirty="0" err="1">
                <a:latin typeface="Roboto"/>
                <a:cs typeface="Roboto"/>
              </a:rPr>
              <a:t>platform</a:t>
            </a:r>
            <a:endParaRPr sz="6000" dirty="0">
              <a:latin typeface="Roboto"/>
              <a:cs typeface="Robo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475529"/>
            <a:ext cx="2371725" cy="221615"/>
          </a:xfrm>
          <a:custGeom>
            <a:avLst/>
            <a:gdLst/>
            <a:ahLst/>
            <a:cxnLst/>
            <a:rect l="l" t="t" r="r" b="b"/>
            <a:pathLst>
              <a:path w="2371725" h="221614">
                <a:moveTo>
                  <a:pt x="2371404" y="0"/>
                </a:moveTo>
                <a:lnTo>
                  <a:pt x="0" y="0"/>
                </a:lnTo>
                <a:lnTo>
                  <a:pt x="0" y="221553"/>
                </a:lnTo>
                <a:lnTo>
                  <a:pt x="2371404" y="221553"/>
                </a:lnTo>
                <a:lnTo>
                  <a:pt x="2371404" y="0"/>
                </a:lnTo>
                <a:close/>
              </a:path>
            </a:pathLst>
          </a:custGeom>
          <a:solidFill>
            <a:srgbClr val="273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F01AC7CA-49E2-AB71-3499-02CE53010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ázek 23">
            <a:extLst>
              <a:ext uri="{FF2B5EF4-FFF2-40B4-BE49-F238E27FC236}">
                <a16:creationId xmlns:a16="http://schemas.microsoft.com/office/drawing/2014/main" id="{15178CF8-6082-6394-8677-AE951B6A0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ECAB4C22-E0E3-7F53-ED50-6CAB241E7214}"/>
              </a:ext>
            </a:extLst>
          </p:cNvPr>
          <p:cNvGrpSpPr/>
          <p:nvPr/>
        </p:nvGrpSpPr>
        <p:grpSpPr>
          <a:xfrm>
            <a:off x="5379451" y="4748835"/>
            <a:ext cx="9345811" cy="1811020"/>
            <a:chOff x="5379451" y="4748835"/>
            <a:chExt cx="9345811" cy="1811020"/>
          </a:xfrm>
        </p:grpSpPr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C2E00784-2639-6703-BEAE-898F9A23FBDE}"/>
                </a:ext>
              </a:extLst>
            </p:cNvPr>
            <p:cNvSpPr/>
            <p:nvPr/>
          </p:nvSpPr>
          <p:spPr>
            <a:xfrm>
              <a:off x="5379451" y="4748835"/>
              <a:ext cx="1568450" cy="1811020"/>
            </a:xfrm>
            <a:custGeom>
              <a:avLst/>
              <a:gdLst/>
              <a:ahLst/>
              <a:cxnLst/>
              <a:rect l="l" t="t" r="r" b="b"/>
              <a:pathLst>
                <a:path w="1568450" h="1811020">
                  <a:moveTo>
                    <a:pt x="784133" y="0"/>
                  </a:moveTo>
                  <a:lnTo>
                    <a:pt x="0" y="452719"/>
                  </a:lnTo>
                  <a:lnTo>
                    <a:pt x="0" y="630012"/>
                  </a:lnTo>
                  <a:lnTo>
                    <a:pt x="905427" y="629980"/>
                  </a:lnTo>
                  <a:lnTo>
                    <a:pt x="923031" y="631833"/>
                  </a:lnTo>
                  <a:lnTo>
                    <a:pt x="989442" y="662542"/>
                  </a:lnTo>
                  <a:lnTo>
                    <a:pt x="1011068" y="702680"/>
                  </a:lnTo>
                  <a:lnTo>
                    <a:pt x="1012346" y="714690"/>
                  </a:lnTo>
                  <a:lnTo>
                    <a:pt x="1012346" y="820718"/>
                  </a:lnTo>
                  <a:lnTo>
                    <a:pt x="988873" y="873431"/>
                  </a:lnTo>
                  <a:lnTo>
                    <a:pt x="954223" y="895136"/>
                  </a:lnTo>
                  <a:lnTo>
                    <a:pt x="905082" y="905438"/>
                  </a:lnTo>
                  <a:lnTo>
                    <a:pt x="489911" y="905438"/>
                  </a:lnTo>
                  <a:lnTo>
                    <a:pt x="948934" y="1492593"/>
                  </a:lnTo>
                  <a:lnTo>
                    <a:pt x="784133" y="1587742"/>
                  </a:lnTo>
                  <a:lnTo>
                    <a:pt x="193240" y="1246590"/>
                  </a:lnTo>
                  <a:lnTo>
                    <a:pt x="193240" y="733192"/>
                  </a:lnTo>
                  <a:lnTo>
                    <a:pt x="0" y="733192"/>
                  </a:lnTo>
                  <a:lnTo>
                    <a:pt x="0" y="1358168"/>
                  </a:lnTo>
                  <a:lnTo>
                    <a:pt x="784133" y="1810887"/>
                  </a:lnTo>
                  <a:lnTo>
                    <a:pt x="1238140" y="1548769"/>
                  </a:lnTo>
                  <a:lnTo>
                    <a:pt x="886276" y="1098678"/>
                  </a:lnTo>
                  <a:lnTo>
                    <a:pt x="906475" y="1098678"/>
                  </a:lnTo>
                  <a:lnTo>
                    <a:pt x="946621" y="1095747"/>
                  </a:lnTo>
                  <a:lnTo>
                    <a:pt x="987449" y="1087527"/>
                  </a:lnTo>
                  <a:lnTo>
                    <a:pt x="1027859" y="1073914"/>
                  </a:lnTo>
                  <a:lnTo>
                    <a:pt x="1066753" y="1054806"/>
                  </a:lnTo>
                  <a:lnTo>
                    <a:pt x="1103033" y="1030099"/>
                  </a:lnTo>
                  <a:lnTo>
                    <a:pt x="1135599" y="999690"/>
                  </a:lnTo>
                  <a:lnTo>
                    <a:pt x="1163354" y="963476"/>
                  </a:lnTo>
                  <a:lnTo>
                    <a:pt x="1185199" y="921353"/>
                  </a:lnTo>
                  <a:lnTo>
                    <a:pt x="1200036" y="873219"/>
                  </a:lnTo>
                  <a:lnTo>
                    <a:pt x="1205565" y="824550"/>
                  </a:lnTo>
                  <a:lnTo>
                    <a:pt x="1205596" y="713308"/>
                  </a:lnTo>
                  <a:lnTo>
                    <a:pt x="1204972" y="698039"/>
                  </a:lnTo>
                  <a:lnTo>
                    <a:pt x="1185199" y="614052"/>
                  </a:lnTo>
                  <a:lnTo>
                    <a:pt x="1163354" y="571927"/>
                  </a:lnTo>
                  <a:lnTo>
                    <a:pt x="1135599" y="535713"/>
                  </a:lnTo>
                  <a:lnTo>
                    <a:pt x="1103033" y="505304"/>
                  </a:lnTo>
                  <a:lnTo>
                    <a:pt x="1066753" y="480598"/>
                  </a:lnTo>
                  <a:lnTo>
                    <a:pt x="1027859" y="461491"/>
                  </a:lnTo>
                  <a:lnTo>
                    <a:pt x="987449" y="447880"/>
                  </a:lnTo>
                  <a:lnTo>
                    <a:pt x="946621" y="439661"/>
                  </a:lnTo>
                  <a:lnTo>
                    <a:pt x="906475" y="436730"/>
                  </a:lnTo>
                  <a:lnTo>
                    <a:pt x="414123" y="436772"/>
                  </a:lnTo>
                  <a:lnTo>
                    <a:pt x="784133" y="223145"/>
                  </a:lnTo>
                  <a:lnTo>
                    <a:pt x="1375026" y="564296"/>
                  </a:lnTo>
                  <a:lnTo>
                    <a:pt x="1375026" y="1246590"/>
                  </a:lnTo>
                  <a:lnTo>
                    <a:pt x="1239135" y="1325048"/>
                  </a:lnTo>
                  <a:lnTo>
                    <a:pt x="1335760" y="1492404"/>
                  </a:lnTo>
                  <a:lnTo>
                    <a:pt x="1568266" y="1358168"/>
                  </a:lnTo>
                  <a:lnTo>
                    <a:pt x="1568266" y="452719"/>
                  </a:lnTo>
                  <a:lnTo>
                    <a:pt x="784133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3">
              <a:extLst>
                <a:ext uri="{FF2B5EF4-FFF2-40B4-BE49-F238E27FC236}">
                  <a16:creationId xmlns:a16="http://schemas.microsoft.com/office/drawing/2014/main" id="{5B6360FA-96DD-B070-E97D-8A54BE14A080}"/>
                </a:ext>
              </a:extLst>
            </p:cNvPr>
            <p:cNvSpPr/>
            <p:nvPr/>
          </p:nvSpPr>
          <p:spPr>
            <a:xfrm>
              <a:off x="11263752" y="5233304"/>
              <a:ext cx="675640" cy="900430"/>
            </a:xfrm>
            <a:custGeom>
              <a:avLst/>
              <a:gdLst/>
              <a:ahLst/>
              <a:cxnLst/>
              <a:rect l="l" t="t" r="r" b="b"/>
              <a:pathLst>
                <a:path w="675640" h="900429">
                  <a:moveTo>
                    <a:pt x="336251" y="0"/>
                  </a:moveTo>
                  <a:lnTo>
                    <a:pt x="283745" y="1162"/>
                  </a:lnTo>
                  <a:lnTo>
                    <a:pt x="236092" y="4645"/>
                  </a:lnTo>
                  <a:lnTo>
                    <a:pt x="193292" y="10438"/>
                  </a:lnTo>
                  <a:lnTo>
                    <a:pt x="155346" y="18533"/>
                  </a:lnTo>
                  <a:lnTo>
                    <a:pt x="91579" y="47200"/>
                  </a:lnTo>
                  <a:lnTo>
                    <a:pt x="42176" y="95955"/>
                  </a:lnTo>
                  <a:lnTo>
                    <a:pt x="10545" y="168479"/>
                  </a:lnTo>
                  <a:lnTo>
                    <a:pt x="2636" y="215045"/>
                  </a:lnTo>
                  <a:lnTo>
                    <a:pt x="0" y="268504"/>
                  </a:lnTo>
                  <a:lnTo>
                    <a:pt x="994" y="307146"/>
                  </a:lnTo>
                  <a:lnTo>
                    <a:pt x="8980" y="374263"/>
                  </a:lnTo>
                  <a:lnTo>
                    <a:pt x="25787" y="428394"/>
                  </a:lnTo>
                  <a:lnTo>
                    <a:pt x="56462" y="472174"/>
                  </a:lnTo>
                  <a:lnTo>
                    <a:pt x="102603" y="505834"/>
                  </a:lnTo>
                  <a:lnTo>
                    <a:pt x="168801" y="527874"/>
                  </a:lnTo>
                  <a:lnTo>
                    <a:pt x="209731" y="534465"/>
                  </a:lnTo>
                  <a:lnTo>
                    <a:pt x="372103" y="554946"/>
                  </a:lnTo>
                  <a:lnTo>
                    <a:pt x="389831" y="557521"/>
                  </a:lnTo>
                  <a:lnTo>
                    <a:pt x="432792" y="569157"/>
                  </a:lnTo>
                  <a:lnTo>
                    <a:pt x="450063" y="604156"/>
                  </a:lnTo>
                  <a:lnTo>
                    <a:pt x="451347" y="631645"/>
                  </a:lnTo>
                  <a:lnTo>
                    <a:pt x="451139" y="644311"/>
                  </a:lnTo>
                  <a:lnTo>
                    <a:pt x="442503" y="686776"/>
                  </a:lnTo>
                  <a:lnTo>
                    <a:pt x="400273" y="711824"/>
                  </a:lnTo>
                  <a:lnTo>
                    <a:pt x="344242" y="718568"/>
                  </a:lnTo>
                  <a:lnTo>
                    <a:pt x="288985" y="719852"/>
                  </a:lnTo>
                  <a:lnTo>
                    <a:pt x="244076" y="719240"/>
                  </a:lnTo>
                  <a:lnTo>
                    <a:pt x="195278" y="717402"/>
                  </a:lnTo>
                  <a:lnTo>
                    <a:pt x="142595" y="714331"/>
                  </a:lnTo>
                  <a:lnTo>
                    <a:pt x="86025" y="710022"/>
                  </a:lnTo>
                  <a:lnTo>
                    <a:pt x="25569" y="704470"/>
                  </a:lnTo>
                  <a:lnTo>
                    <a:pt x="25569" y="878454"/>
                  </a:lnTo>
                  <a:lnTo>
                    <a:pt x="67723" y="884209"/>
                  </a:lnTo>
                  <a:lnTo>
                    <a:pt x="111588" y="889079"/>
                  </a:lnTo>
                  <a:lnTo>
                    <a:pt x="157168" y="893064"/>
                  </a:lnTo>
                  <a:lnTo>
                    <a:pt x="204468" y="896164"/>
                  </a:lnTo>
                  <a:lnTo>
                    <a:pt x="253491" y="898378"/>
                  </a:lnTo>
                  <a:lnTo>
                    <a:pt x="304241" y="899707"/>
                  </a:lnTo>
                  <a:lnTo>
                    <a:pt x="356722" y="900150"/>
                  </a:lnTo>
                  <a:lnTo>
                    <a:pt x="407274" y="898947"/>
                  </a:lnTo>
                  <a:lnTo>
                    <a:pt x="452891" y="895336"/>
                  </a:lnTo>
                  <a:lnTo>
                    <a:pt x="493561" y="889319"/>
                  </a:lnTo>
                  <a:lnTo>
                    <a:pt x="560840" y="868622"/>
                  </a:lnTo>
                  <a:lnTo>
                    <a:pt x="613929" y="827382"/>
                  </a:lnTo>
                  <a:lnTo>
                    <a:pt x="652777" y="762984"/>
                  </a:lnTo>
                  <a:lnTo>
                    <a:pt x="665156" y="719716"/>
                  </a:lnTo>
                  <a:lnTo>
                    <a:pt x="672569" y="668673"/>
                  </a:lnTo>
                  <a:lnTo>
                    <a:pt x="675037" y="609845"/>
                  </a:lnTo>
                  <a:lnTo>
                    <a:pt x="672724" y="553867"/>
                  </a:lnTo>
                  <a:lnTo>
                    <a:pt x="665780" y="506025"/>
                  </a:lnTo>
                  <a:lnTo>
                    <a:pt x="654195" y="466316"/>
                  </a:lnTo>
                  <a:lnTo>
                    <a:pt x="625107" y="416389"/>
                  </a:lnTo>
                  <a:lnTo>
                    <a:pt x="594742" y="388279"/>
                  </a:lnTo>
                  <a:lnTo>
                    <a:pt x="557812" y="370840"/>
                  </a:lnTo>
                  <a:lnTo>
                    <a:pt x="511449" y="359339"/>
                  </a:lnTo>
                  <a:lnTo>
                    <a:pt x="297949" y="332471"/>
                  </a:lnTo>
                  <a:lnTo>
                    <a:pt x="280779" y="329855"/>
                  </a:lnTo>
                  <a:lnTo>
                    <a:pt x="239395" y="318215"/>
                  </a:lnTo>
                  <a:lnTo>
                    <a:pt x="222749" y="271860"/>
                  </a:lnTo>
                  <a:lnTo>
                    <a:pt x="222464" y="256997"/>
                  </a:lnTo>
                  <a:lnTo>
                    <a:pt x="222749" y="244946"/>
                  </a:lnTo>
                  <a:lnTo>
                    <a:pt x="234474" y="204921"/>
                  </a:lnTo>
                  <a:lnTo>
                    <a:pt x="296633" y="184129"/>
                  </a:lnTo>
                  <a:lnTo>
                    <a:pt x="381066" y="180298"/>
                  </a:lnTo>
                  <a:lnTo>
                    <a:pt x="422086" y="180968"/>
                  </a:lnTo>
                  <a:lnTo>
                    <a:pt x="467526" y="182973"/>
                  </a:lnTo>
                  <a:lnTo>
                    <a:pt x="517382" y="186303"/>
                  </a:lnTo>
                  <a:lnTo>
                    <a:pt x="571650" y="190946"/>
                  </a:lnTo>
                  <a:lnTo>
                    <a:pt x="630326" y="196894"/>
                  </a:lnTo>
                  <a:lnTo>
                    <a:pt x="630326" y="26889"/>
                  </a:lnTo>
                  <a:lnTo>
                    <a:pt x="591439" y="20337"/>
                  </a:lnTo>
                  <a:lnTo>
                    <a:pt x="518247" y="10101"/>
                  </a:lnTo>
                  <a:lnTo>
                    <a:pt x="449552" y="3609"/>
                  </a:lnTo>
                  <a:lnTo>
                    <a:pt x="375684" y="400"/>
                  </a:lnTo>
                  <a:lnTo>
                    <a:pt x="336251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ABB22692-C9AC-E10F-EDC9-A9DA70749B00}"/>
                </a:ext>
              </a:extLst>
            </p:cNvPr>
            <p:cNvSpPr/>
            <p:nvPr/>
          </p:nvSpPr>
          <p:spPr>
            <a:xfrm>
              <a:off x="10881815" y="5243568"/>
              <a:ext cx="222885" cy="880110"/>
            </a:xfrm>
            <a:custGeom>
              <a:avLst/>
              <a:gdLst/>
              <a:ahLst/>
              <a:cxnLst/>
              <a:rect l="l" t="t" r="r" b="b"/>
              <a:pathLst>
                <a:path w="222884" h="880110">
                  <a:moveTo>
                    <a:pt x="222464" y="0"/>
                  </a:moveTo>
                  <a:lnTo>
                    <a:pt x="0" y="0"/>
                  </a:lnTo>
                  <a:lnTo>
                    <a:pt x="0" y="879575"/>
                  </a:lnTo>
                  <a:lnTo>
                    <a:pt x="222464" y="879575"/>
                  </a:lnTo>
                  <a:lnTo>
                    <a:pt x="222464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C78F758B-1905-1535-4729-497CCE05D9DB}"/>
                </a:ext>
              </a:extLst>
            </p:cNvPr>
            <p:cNvSpPr/>
            <p:nvPr/>
          </p:nvSpPr>
          <p:spPr>
            <a:xfrm>
              <a:off x="9457156" y="5238476"/>
              <a:ext cx="1320800" cy="890269"/>
            </a:xfrm>
            <a:custGeom>
              <a:avLst/>
              <a:gdLst/>
              <a:ahLst/>
              <a:cxnLst/>
              <a:rect l="l" t="t" r="r" b="b"/>
              <a:pathLst>
                <a:path w="1320800" h="890270">
                  <a:moveTo>
                    <a:pt x="571538" y="695502"/>
                  </a:moveTo>
                  <a:lnTo>
                    <a:pt x="222465" y="695502"/>
                  </a:lnTo>
                  <a:lnTo>
                    <a:pt x="222465" y="4622"/>
                  </a:lnTo>
                  <a:lnTo>
                    <a:pt x="0" y="4622"/>
                  </a:lnTo>
                  <a:lnTo>
                    <a:pt x="0" y="695502"/>
                  </a:lnTo>
                  <a:lnTo>
                    <a:pt x="0" y="884732"/>
                  </a:lnTo>
                  <a:lnTo>
                    <a:pt x="571538" y="884732"/>
                  </a:lnTo>
                  <a:lnTo>
                    <a:pt x="571538" y="695502"/>
                  </a:lnTo>
                  <a:close/>
                </a:path>
                <a:path w="1320800" h="890270">
                  <a:moveTo>
                    <a:pt x="1320457" y="0"/>
                  </a:moveTo>
                  <a:lnTo>
                    <a:pt x="1095336" y="0"/>
                  </a:lnTo>
                  <a:lnTo>
                    <a:pt x="891006" y="690714"/>
                  </a:lnTo>
                  <a:lnTo>
                    <a:pt x="884491" y="690714"/>
                  </a:lnTo>
                  <a:lnTo>
                    <a:pt x="674954" y="0"/>
                  </a:lnTo>
                  <a:lnTo>
                    <a:pt x="446074" y="0"/>
                  </a:lnTo>
                  <a:lnTo>
                    <a:pt x="730580" y="889863"/>
                  </a:lnTo>
                  <a:lnTo>
                    <a:pt x="1035862" y="889863"/>
                  </a:lnTo>
                  <a:lnTo>
                    <a:pt x="1320457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5D93050A-5347-08E9-5164-FE8DC6701A1D}"/>
                </a:ext>
              </a:extLst>
            </p:cNvPr>
            <p:cNvSpPr/>
            <p:nvPr/>
          </p:nvSpPr>
          <p:spPr>
            <a:xfrm>
              <a:off x="9050541" y="5243568"/>
              <a:ext cx="222885" cy="880110"/>
            </a:xfrm>
            <a:custGeom>
              <a:avLst/>
              <a:gdLst/>
              <a:ahLst/>
              <a:cxnLst/>
              <a:rect l="l" t="t" r="r" b="b"/>
              <a:pathLst>
                <a:path w="222884" h="880110">
                  <a:moveTo>
                    <a:pt x="222464" y="0"/>
                  </a:moveTo>
                  <a:lnTo>
                    <a:pt x="0" y="0"/>
                  </a:lnTo>
                  <a:lnTo>
                    <a:pt x="0" y="879575"/>
                  </a:lnTo>
                  <a:lnTo>
                    <a:pt x="222464" y="879575"/>
                  </a:lnTo>
                  <a:lnTo>
                    <a:pt x="222464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B7A3CFB3-4B0F-4F13-BAB5-940F4A3DC16E}"/>
                </a:ext>
              </a:extLst>
            </p:cNvPr>
            <p:cNvSpPr/>
            <p:nvPr/>
          </p:nvSpPr>
          <p:spPr>
            <a:xfrm>
              <a:off x="8085216" y="5243633"/>
              <a:ext cx="864869" cy="880110"/>
            </a:xfrm>
            <a:custGeom>
              <a:avLst/>
              <a:gdLst/>
              <a:ahLst/>
              <a:cxnLst/>
              <a:rect l="l" t="t" r="r" b="b"/>
              <a:pathLst>
                <a:path w="864870" h="880110">
                  <a:moveTo>
                    <a:pt x="583060" y="0"/>
                  </a:moveTo>
                  <a:lnTo>
                    <a:pt x="281342" y="0"/>
                  </a:lnTo>
                  <a:lnTo>
                    <a:pt x="0" y="879575"/>
                  </a:lnTo>
                  <a:lnTo>
                    <a:pt x="222569" y="879575"/>
                  </a:lnTo>
                  <a:lnTo>
                    <a:pt x="272379" y="713339"/>
                  </a:lnTo>
                  <a:lnTo>
                    <a:pt x="811230" y="713339"/>
                  </a:lnTo>
                  <a:lnTo>
                    <a:pt x="753593" y="533146"/>
                  </a:lnTo>
                  <a:lnTo>
                    <a:pt x="323518" y="533146"/>
                  </a:lnTo>
                  <a:lnTo>
                    <a:pt x="424562" y="196800"/>
                  </a:lnTo>
                  <a:lnTo>
                    <a:pt x="646009" y="196800"/>
                  </a:lnTo>
                  <a:lnTo>
                    <a:pt x="583060" y="0"/>
                  </a:lnTo>
                  <a:close/>
                </a:path>
                <a:path w="864870" h="880110">
                  <a:moveTo>
                    <a:pt x="811230" y="713339"/>
                  </a:moveTo>
                  <a:lnTo>
                    <a:pt x="585605" y="713339"/>
                  </a:lnTo>
                  <a:lnTo>
                    <a:pt x="638064" y="879575"/>
                  </a:lnTo>
                  <a:lnTo>
                    <a:pt x="864402" y="879575"/>
                  </a:lnTo>
                  <a:lnTo>
                    <a:pt x="811230" y="713339"/>
                  </a:lnTo>
                  <a:close/>
                </a:path>
                <a:path w="864870" h="880110">
                  <a:moveTo>
                    <a:pt x="646009" y="196800"/>
                  </a:moveTo>
                  <a:lnTo>
                    <a:pt x="430876" y="196800"/>
                  </a:lnTo>
                  <a:lnTo>
                    <a:pt x="533250" y="533146"/>
                  </a:lnTo>
                  <a:lnTo>
                    <a:pt x="753593" y="533146"/>
                  </a:lnTo>
                  <a:lnTo>
                    <a:pt x="646009" y="19680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>
              <a:extLst>
                <a:ext uri="{FF2B5EF4-FFF2-40B4-BE49-F238E27FC236}">
                  <a16:creationId xmlns:a16="http://schemas.microsoft.com/office/drawing/2014/main" id="{B8A44811-F6F7-6E88-FC78-EDFA96E21F4B}"/>
                </a:ext>
              </a:extLst>
            </p:cNvPr>
            <p:cNvSpPr/>
            <p:nvPr/>
          </p:nvSpPr>
          <p:spPr>
            <a:xfrm>
              <a:off x="7300198" y="5243633"/>
              <a:ext cx="725170" cy="880110"/>
            </a:xfrm>
            <a:custGeom>
              <a:avLst/>
              <a:gdLst/>
              <a:ahLst/>
              <a:cxnLst/>
              <a:rect l="l" t="t" r="r" b="b"/>
              <a:pathLst>
                <a:path w="725170" h="880110">
                  <a:moveTo>
                    <a:pt x="422018" y="0"/>
                  </a:moveTo>
                  <a:lnTo>
                    <a:pt x="0" y="0"/>
                  </a:lnTo>
                  <a:lnTo>
                    <a:pt x="0" y="879575"/>
                  </a:lnTo>
                  <a:lnTo>
                    <a:pt x="222569" y="879575"/>
                  </a:lnTo>
                  <a:lnTo>
                    <a:pt x="222569" y="571448"/>
                  </a:lnTo>
                  <a:lnTo>
                    <a:pt x="600356" y="571448"/>
                  </a:lnTo>
                  <a:lnTo>
                    <a:pt x="589479" y="544548"/>
                  </a:lnTo>
                  <a:lnTo>
                    <a:pt x="621711" y="526942"/>
                  </a:lnTo>
                  <a:lnTo>
                    <a:pt x="648121" y="504673"/>
                  </a:lnTo>
                  <a:lnTo>
                    <a:pt x="668689" y="477742"/>
                  </a:lnTo>
                  <a:lnTo>
                    <a:pt x="683392" y="446153"/>
                  </a:lnTo>
                  <a:lnTo>
                    <a:pt x="693763" y="410726"/>
                  </a:lnTo>
                  <a:lnTo>
                    <a:pt x="696795" y="395014"/>
                  </a:lnTo>
                  <a:lnTo>
                    <a:pt x="222569" y="395014"/>
                  </a:lnTo>
                  <a:lnTo>
                    <a:pt x="222569" y="178968"/>
                  </a:lnTo>
                  <a:lnTo>
                    <a:pt x="699218" y="178968"/>
                  </a:lnTo>
                  <a:lnTo>
                    <a:pt x="695954" y="159364"/>
                  </a:lnTo>
                  <a:lnTo>
                    <a:pt x="674714" y="99007"/>
                  </a:lnTo>
                  <a:lnTo>
                    <a:pt x="633835" y="52363"/>
                  </a:lnTo>
                  <a:lnTo>
                    <a:pt x="570729" y="18994"/>
                  </a:lnTo>
                  <a:lnTo>
                    <a:pt x="528562" y="8429"/>
                  </a:lnTo>
                  <a:lnTo>
                    <a:pt x="478986" y="2103"/>
                  </a:lnTo>
                  <a:lnTo>
                    <a:pt x="422018" y="0"/>
                  </a:lnTo>
                  <a:close/>
                </a:path>
                <a:path w="725170" h="880110">
                  <a:moveTo>
                    <a:pt x="600356" y="571448"/>
                  </a:moveTo>
                  <a:lnTo>
                    <a:pt x="377192" y="571448"/>
                  </a:lnTo>
                  <a:lnTo>
                    <a:pt x="492299" y="879575"/>
                  </a:lnTo>
                  <a:lnTo>
                    <a:pt x="724951" y="879575"/>
                  </a:lnTo>
                  <a:lnTo>
                    <a:pt x="600356" y="571448"/>
                  </a:lnTo>
                  <a:close/>
                </a:path>
                <a:path w="725170" h="880110">
                  <a:moveTo>
                    <a:pt x="699218" y="178968"/>
                  </a:moveTo>
                  <a:lnTo>
                    <a:pt x="340115" y="178968"/>
                  </a:lnTo>
                  <a:lnTo>
                    <a:pt x="372126" y="179445"/>
                  </a:lnTo>
                  <a:lnTo>
                    <a:pt x="399105" y="180878"/>
                  </a:lnTo>
                  <a:lnTo>
                    <a:pt x="438007" y="186612"/>
                  </a:lnTo>
                  <a:lnTo>
                    <a:pt x="474372" y="215333"/>
                  </a:lnTo>
                  <a:lnTo>
                    <a:pt x="481617" y="263936"/>
                  </a:lnTo>
                  <a:lnTo>
                    <a:pt x="482110" y="287656"/>
                  </a:lnTo>
                  <a:lnTo>
                    <a:pt x="481540" y="310764"/>
                  </a:lnTo>
                  <a:lnTo>
                    <a:pt x="473147" y="358554"/>
                  </a:lnTo>
                  <a:lnTo>
                    <a:pt x="435358" y="387380"/>
                  </a:lnTo>
                  <a:lnTo>
                    <a:pt x="396548" y="393105"/>
                  </a:lnTo>
                  <a:lnTo>
                    <a:pt x="337570" y="395014"/>
                  </a:lnTo>
                  <a:lnTo>
                    <a:pt x="696795" y="395014"/>
                  </a:lnTo>
                  <a:lnTo>
                    <a:pt x="701182" y="372280"/>
                  </a:lnTo>
                  <a:lnTo>
                    <a:pt x="705641" y="330816"/>
                  </a:lnTo>
                  <a:lnTo>
                    <a:pt x="707130" y="286336"/>
                  </a:lnTo>
                  <a:lnTo>
                    <a:pt x="705887" y="238968"/>
                  </a:lnTo>
                  <a:lnTo>
                    <a:pt x="702161" y="196644"/>
                  </a:lnTo>
                  <a:lnTo>
                    <a:pt x="699218" y="178968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9">
              <a:extLst>
                <a:ext uri="{FF2B5EF4-FFF2-40B4-BE49-F238E27FC236}">
                  <a16:creationId xmlns:a16="http://schemas.microsoft.com/office/drawing/2014/main" id="{086BD72A-0A51-DE2D-3F4B-923FB9B368C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40327" y="5917852"/>
              <a:ext cx="223124" cy="223145"/>
            </a:xfrm>
            <a:prstGeom prst="rect">
              <a:avLst/>
            </a:prstGeom>
          </p:spPr>
        </p:pic>
        <p:sp>
          <p:nvSpPr>
            <p:cNvPr id="20" name="object 10">
              <a:extLst>
                <a:ext uri="{FF2B5EF4-FFF2-40B4-BE49-F238E27FC236}">
                  <a16:creationId xmlns:a16="http://schemas.microsoft.com/office/drawing/2014/main" id="{E5457B50-7138-AA0D-7D11-48401BEAC371}"/>
                </a:ext>
              </a:extLst>
            </p:cNvPr>
            <p:cNvSpPr/>
            <p:nvPr/>
          </p:nvSpPr>
          <p:spPr>
            <a:xfrm>
              <a:off x="12378787" y="5447765"/>
              <a:ext cx="536575" cy="692150"/>
            </a:xfrm>
            <a:custGeom>
              <a:avLst/>
              <a:gdLst/>
              <a:ahLst/>
              <a:cxnLst/>
              <a:rect l="l" t="t" r="r" b="b"/>
              <a:pathLst>
                <a:path w="536575" h="692150">
                  <a:moveTo>
                    <a:pt x="323414" y="0"/>
                  </a:moveTo>
                  <a:lnTo>
                    <a:pt x="272023" y="0"/>
                  </a:lnTo>
                  <a:lnTo>
                    <a:pt x="205963" y="3841"/>
                  </a:lnTo>
                  <a:lnTo>
                    <a:pt x="149471" y="15362"/>
                  </a:lnTo>
                  <a:lnTo>
                    <a:pt x="102544" y="34557"/>
                  </a:lnTo>
                  <a:lnTo>
                    <a:pt x="65181" y="61422"/>
                  </a:lnTo>
                  <a:lnTo>
                    <a:pt x="36664" y="95975"/>
                  </a:lnTo>
                  <a:lnTo>
                    <a:pt x="16295" y="138207"/>
                  </a:lnTo>
                  <a:lnTo>
                    <a:pt x="4073" y="188116"/>
                  </a:lnTo>
                  <a:lnTo>
                    <a:pt x="0" y="245699"/>
                  </a:lnTo>
                  <a:lnTo>
                    <a:pt x="0" y="447536"/>
                  </a:lnTo>
                  <a:lnTo>
                    <a:pt x="4073" y="505084"/>
                  </a:lnTo>
                  <a:lnTo>
                    <a:pt x="16295" y="554873"/>
                  </a:lnTo>
                  <a:lnTo>
                    <a:pt x="36664" y="596903"/>
                  </a:lnTo>
                  <a:lnTo>
                    <a:pt x="65181" y="631174"/>
                  </a:lnTo>
                  <a:lnTo>
                    <a:pt x="102544" y="657782"/>
                  </a:lnTo>
                  <a:lnTo>
                    <a:pt x="149471" y="676779"/>
                  </a:lnTo>
                  <a:lnTo>
                    <a:pt x="205963" y="688172"/>
                  </a:lnTo>
                  <a:lnTo>
                    <a:pt x="272023" y="691968"/>
                  </a:lnTo>
                  <a:lnTo>
                    <a:pt x="325927" y="691968"/>
                  </a:lnTo>
                  <a:lnTo>
                    <a:pt x="377167" y="690949"/>
                  </a:lnTo>
                  <a:lnTo>
                    <a:pt x="429345" y="687895"/>
                  </a:lnTo>
                  <a:lnTo>
                    <a:pt x="482462" y="682806"/>
                  </a:lnTo>
                  <a:lnTo>
                    <a:pt x="536517" y="675686"/>
                  </a:lnTo>
                  <a:lnTo>
                    <a:pt x="536517" y="527753"/>
                  </a:lnTo>
                  <a:lnTo>
                    <a:pt x="295844" y="527753"/>
                  </a:lnTo>
                  <a:lnTo>
                    <a:pt x="274803" y="526500"/>
                  </a:lnTo>
                  <a:lnTo>
                    <a:pt x="230024" y="507691"/>
                  </a:lnTo>
                  <a:lnTo>
                    <a:pt x="210627" y="462099"/>
                  </a:lnTo>
                  <a:lnTo>
                    <a:pt x="209333" y="439997"/>
                  </a:lnTo>
                  <a:lnTo>
                    <a:pt x="209333" y="251960"/>
                  </a:lnTo>
                  <a:lnTo>
                    <a:pt x="214507" y="212798"/>
                  </a:lnTo>
                  <a:lnTo>
                    <a:pt x="241894" y="176208"/>
                  </a:lnTo>
                  <a:lnTo>
                    <a:pt x="295844" y="164214"/>
                  </a:lnTo>
                  <a:lnTo>
                    <a:pt x="534004" y="164214"/>
                  </a:lnTo>
                  <a:lnTo>
                    <a:pt x="534004" y="17549"/>
                  </a:lnTo>
                  <a:lnTo>
                    <a:pt x="482297" y="9868"/>
                  </a:lnTo>
                  <a:lnTo>
                    <a:pt x="429962" y="4384"/>
                  </a:lnTo>
                  <a:lnTo>
                    <a:pt x="376999" y="1095"/>
                  </a:lnTo>
                  <a:lnTo>
                    <a:pt x="323414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1">
              <a:extLst>
                <a:ext uri="{FF2B5EF4-FFF2-40B4-BE49-F238E27FC236}">
                  <a16:creationId xmlns:a16="http://schemas.microsoft.com/office/drawing/2014/main" id="{7089603D-56BE-216C-7ECF-F087C7B98DCC}"/>
                </a:ext>
              </a:extLst>
            </p:cNvPr>
            <p:cNvSpPr/>
            <p:nvPr/>
          </p:nvSpPr>
          <p:spPr>
            <a:xfrm>
              <a:off x="13006527" y="5447773"/>
              <a:ext cx="645795" cy="692150"/>
            </a:xfrm>
            <a:custGeom>
              <a:avLst/>
              <a:gdLst/>
              <a:ahLst/>
              <a:cxnLst/>
              <a:rect l="l" t="t" r="r" b="b"/>
              <a:pathLst>
                <a:path w="645794" h="692150">
                  <a:moveTo>
                    <a:pt x="372302" y="0"/>
                  </a:moveTo>
                  <a:lnTo>
                    <a:pt x="272023" y="0"/>
                  </a:lnTo>
                  <a:lnTo>
                    <a:pt x="205963" y="3839"/>
                  </a:lnTo>
                  <a:lnTo>
                    <a:pt x="149471" y="15356"/>
                  </a:lnTo>
                  <a:lnTo>
                    <a:pt x="102544" y="34548"/>
                  </a:lnTo>
                  <a:lnTo>
                    <a:pt x="65181" y="61411"/>
                  </a:lnTo>
                  <a:lnTo>
                    <a:pt x="36664" y="95965"/>
                  </a:lnTo>
                  <a:lnTo>
                    <a:pt x="16295" y="138197"/>
                  </a:lnTo>
                  <a:lnTo>
                    <a:pt x="4073" y="188105"/>
                  </a:lnTo>
                  <a:lnTo>
                    <a:pt x="0" y="245688"/>
                  </a:lnTo>
                  <a:lnTo>
                    <a:pt x="0" y="447525"/>
                  </a:lnTo>
                  <a:lnTo>
                    <a:pt x="4073" y="505078"/>
                  </a:lnTo>
                  <a:lnTo>
                    <a:pt x="16295" y="554866"/>
                  </a:lnTo>
                  <a:lnTo>
                    <a:pt x="36664" y="596894"/>
                  </a:lnTo>
                  <a:lnTo>
                    <a:pt x="65181" y="631164"/>
                  </a:lnTo>
                  <a:lnTo>
                    <a:pt x="102544" y="657771"/>
                  </a:lnTo>
                  <a:lnTo>
                    <a:pt x="149471" y="676768"/>
                  </a:lnTo>
                  <a:lnTo>
                    <a:pt x="205963" y="688161"/>
                  </a:lnTo>
                  <a:lnTo>
                    <a:pt x="272023" y="691957"/>
                  </a:lnTo>
                  <a:lnTo>
                    <a:pt x="372302" y="691957"/>
                  </a:lnTo>
                  <a:lnTo>
                    <a:pt x="438898" y="688161"/>
                  </a:lnTo>
                  <a:lnTo>
                    <a:pt x="495778" y="676768"/>
                  </a:lnTo>
                  <a:lnTo>
                    <a:pt x="542947" y="657771"/>
                  </a:lnTo>
                  <a:lnTo>
                    <a:pt x="580411" y="631164"/>
                  </a:lnTo>
                  <a:lnTo>
                    <a:pt x="608917" y="596894"/>
                  </a:lnTo>
                  <a:lnTo>
                    <a:pt x="629284" y="554866"/>
                  </a:lnTo>
                  <a:lnTo>
                    <a:pt x="635637" y="528989"/>
                  </a:lnTo>
                  <a:lnTo>
                    <a:pt x="295844" y="528989"/>
                  </a:lnTo>
                  <a:lnTo>
                    <a:pt x="273781" y="527502"/>
                  </a:lnTo>
                  <a:lnTo>
                    <a:pt x="228778" y="505188"/>
                  </a:lnTo>
                  <a:lnTo>
                    <a:pt x="210547" y="451836"/>
                  </a:lnTo>
                  <a:lnTo>
                    <a:pt x="209333" y="426217"/>
                  </a:lnTo>
                  <a:lnTo>
                    <a:pt x="209333" y="267007"/>
                  </a:lnTo>
                  <a:lnTo>
                    <a:pt x="214037" y="218897"/>
                  </a:lnTo>
                  <a:lnTo>
                    <a:pt x="239425" y="177253"/>
                  </a:lnTo>
                  <a:lnTo>
                    <a:pt x="295844" y="164204"/>
                  </a:lnTo>
                  <a:lnTo>
                    <a:pt x="635653" y="164204"/>
                  </a:lnTo>
                  <a:lnTo>
                    <a:pt x="629284" y="138197"/>
                  </a:lnTo>
                  <a:lnTo>
                    <a:pt x="608917" y="95965"/>
                  </a:lnTo>
                  <a:lnTo>
                    <a:pt x="580411" y="61411"/>
                  </a:lnTo>
                  <a:lnTo>
                    <a:pt x="542947" y="34548"/>
                  </a:lnTo>
                  <a:lnTo>
                    <a:pt x="495778" y="15356"/>
                  </a:lnTo>
                  <a:lnTo>
                    <a:pt x="438898" y="3839"/>
                  </a:lnTo>
                  <a:lnTo>
                    <a:pt x="372302" y="0"/>
                  </a:lnTo>
                  <a:close/>
                </a:path>
                <a:path w="645794" h="692150">
                  <a:moveTo>
                    <a:pt x="635653" y="164204"/>
                  </a:moveTo>
                  <a:lnTo>
                    <a:pt x="349748" y="164204"/>
                  </a:lnTo>
                  <a:lnTo>
                    <a:pt x="371796" y="165654"/>
                  </a:lnTo>
                  <a:lnTo>
                    <a:pt x="390321" y="170005"/>
                  </a:lnTo>
                  <a:lnTo>
                    <a:pt x="425309" y="201074"/>
                  </a:lnTo>
                  <a:lnTo>
                    <a:pt x="435023" y="240873"/>
                  </a:lnTo>
                  <a:lnTo>
                    <a:pt x="436238" y="267007"/>
                  </a:lnTo>
                  <a:lnTo>
                    <a:pt x="436238" y="441253"/>
                  </a:lnTo>
                  <a:lnTo>
                    <a:pt x="431064" y="481214"/>
                  </a:lnTo>
                  <a:lnTo>
                    <a:pt x="403677" y="517362"/>
                  </a:lnTo>
                  <a:lnTo>
                    <a:pt x="349748" y="528989"/>
                  </a:lnTo>
                  <a:lnTo>
                    <a:pt x="635637" y="528989"/>
                  </a:lnTo>
                  <a:lnTo>
                    <a:pt x="641507" y="505078"/>
                  </a:lnTo>
                  <a:lnTo>
                    <a:pt x="645582" y="447525"/>
                  </a:lnTo>
                  <a:lnTo>
                    <a:pt x="645582" y="245688"/>
                  </a:lnTo>
                  <a:lnTo>
                    <a:pt x="641507" y="188105"/>
                  </a:lnTo>
                  <a:lnTo>
                    <a:pt x="635653" y="164204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>
              <a:extLst>
                <a:ext uri="{FF2B5EF4-FFF2-40B4-BE49-F238E27FC236}">
                  <a16:creationId xmlns:a16="http://schemas.microsoft.com/office/drawing/2014/main" id="{F2DD0F92-4634-7053-42C5-525E8D51B930}"/>
                </a:ext>
              </a:extLst>
            </p:cNvPr>
            <p:cNvSpPr/>
            <p:nvPr/>
          </p:nvSpPr>
          <p:spPr>
            <a:xfrm>
              <a:off x="13756887" y="5447773"/>
              <a:ext cx="968375" cy="680720"/>
            </a:xfrm>
            <a:custGeom>
              <a:avLst/>
              <a:gdLst/>
              <a:ahLst/>
              <a:cxnLst/>
              <a:rect l="l" t="t" r="r" b="b"/>
              <a:pathLst>
                <a:path w="968375" h="680720">
                  <a:moveTo>
                    <a:pt x="723328" y="0"/>
                  </a:moveTo>
                  <a:lnTo>
                    <a:pt x="675686" y="0"/>
                  </a:lnTo>
                  <a:lnTo>
                    <a:pt x="627887" y="2037"/>
                  </a:lnTo>
                  <a:lnTo>
                    <a:pt x="579780" y="8148"/>
                  </a:lnTo>
                  <a:lnTo>
                    <a:pt x="531363" y="18332"/>
                  </a:lnTo>
                  <a:lnTo>
                    <a:pt x="482634" y="32585"/>
                  </a:lnTo>
                  <a:lnTo>
                    <a:pt x="454743" y="18332"/>
                  </a:lnTo>
                  <a:lnTo>
                    <a:pt x="419951" y="8148"/>
                  </a:lnTo>
                  <a:lnTo>
                    <a:pt x="378267" y="2037"/>
                  </a:lnTo>
                  <a:lnTo>
                    <a:pt x="329696" y="0"/>
                  </a:lnTo>
                  <a:lnTo>
                    <a:pt x="283321" y="0"/>
                  </a:lnTo>
                  <a:lnTo>
                    <a:pt x="236795" y="1043"/>
                  </a:lnTo>
                  <a:lnTo>
                    <a:pt x="189991" y="4175"/>
                  </a:lnTo>
                  <a:lnTo>
                    <a:pt x="142909" y="9395"/>
                  </a:lnTo>
                  <a:lnTo>
                    <a:pt x="95549" y="16703"/>
                  </a:lnTo>
                  <a:lnTo>
                    <a:pt x="47912" y="26102"/>
                  </a:lnTo>
                  <a:lnTo>
                    <a:pt x="0" y="37590"/>
                  </a:lnTo>
                  <a:lnTo>
                    <a:pt x="0" y="680680"/>
                  </a:lnTo>
                  <a:lnTo>
                    <a:pt x="209354" y="680680"/>
                  </a:lnTo>
                  <a:lnTo>
                    <a:pt x="209354" y="179251"/>
                  </a:lnTo>
                  <a:lnTo>
                    <a:pt x="224945" y="176512"/>
                  </a:lnTo>
                  <a:lnTo>
                    <a:pt x="240380" y="174552"/>
                  </a:lnTo>
                  <a:lnTo>
                    <a:pt x="255658" y="173372"/>
                  </a:lnTo>
                  <a:lnTo>
                    <a:pt x="270777" y="172979"/>
                  </a:lnTo>
                  <a:lnTo>
                    <a:pt x="308388" y="172979"/>
                  </a:lnTo>
                  <a:lnTo>
                    <a:pt x="353160" y="183554"/>
                  </a:lnTo>
                  <a:lnTo>
                    <a:pt x="375612" y="216227"/>
                  </a:lnTo>
                  <a:lnTo>
                    <a:pt x="379841" y="251950"/>
                  </a:lnTo>
                  <a:lnTo>
                    <a:pt x="379841" y="680680"/>
                  </a:lnTo>
                  <a:lnTo>
                    <a:pt x="587940" y="680680"/>
                  </a:lnTo>
                  <a:lnTo>
                    <a:pt x="587940" y="233155"/>
                  </a:lnTo>
                  <a:lnTo>
                    <a:pt x="587469" y="221949"/>
                  </a:lnTo>
                  <a:lnTo>
                    <a:pt x="586056" y="209646"/>
                  </a:lnTo>
                  <a:lnTo>
                    <a:pt x="583703" y="196250"/>
                  </a:lnTo>
                  <a:lnTo>
                    <a:pt x="580411" y="181764"/>
                  </a:lnTo>
                  <a:lnTo>
                    <a:pt x="597016" y="177926"/>
                  </a:lnTo>
                  <a:lnTo>
                    <a:pt x="614253" y="175180"/>
                  </a:lnTo>
                  <a:lnTo>
                    <a:pt x="632118" y="173530"/>
                  </a:lnTo>
                  <a:lnTo>
                    <a:pt x="650608" y="172979"/>
                  </a:lnTo>
                  <a:lnTo>
                    <a:pt x="658126" y="172979"/>
                  </a:lnTo>
                  <a:lnTo>
                    <a:pt x="702795" y="177528"/>
                  </a:lnTo>
                  <a:lnTo>
                    <a:pt x="744674" y="201933"/>
                  </a:lnTo>
                  <a:lnTo>
                    <a:pt x="758416" y="254463"/>
                  </a:lnTo>
                  <a:lnTo>
                    <a:pt x="758416" y="680680"/>
                  </a:lnTo>
                  <a:lnTo>
                    <a:pt x="967761" y="680680"/>
                  </a:lnTo>
                  <a:lnTo>
                    <a:pt x="967761" y="235657"/>
                  </a:lnTo>
                  <a:lnTo>
                    <a:pt x="963921" y="181441"/>
                  </a:lnTo>
                  <a:lnTo>
                    <a:pt x="952402" y="134121"/>
                  </a:lnTo>
                  <a:lnTo>
                    <a:pt x="933208" y="93697"/>
                  </a:lnTo>
                  <a:lnTo>
                    <a:pt x="906338" y="60165"/>
                  </a:lnTo>
                  <a:lnTo>
                    <a:pt x="871859" y="33837"/>
                  </a:lnTo>
                  <a:lnTo>
                    <a:pt x="829864" y="15036"/>
                  </a:lnTo>
                  <a:lnTo>
                    <a:pt x="780354" y="3758"/>
                  </a:lnTo>
                  <a:lnTo>
                    <a:pt x="723328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C8E43623-8E2C-4A23-3883-B6870CEEB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6DD83A3C-53E1-AF18-2380-A153C1A4AB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0017" y="5107940"/>
            <a:ext cx="17123410" cy="10906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cs-CZ" sz="7000" dirty="0" err="1"/>
              <a:t>with</a:t>
            </a:r>
            <a:r>
              <a:rPr sz="7000" spc="-10" dirty="0"/>
              <a:t> </a:t>
            </a:r>
            <a:r>
              <a:rPr lang="cs-CZ" sz="7000" b="1" dirty="0">
                <a:latin typeface="Roboto"/>
                <a:cs typeface="Roboto"/>
              </a:rPr>
              <a:t>many</a:t>
            </a:r>
            <a:r>
              <a:rPr sz="7000" b="1" spc="-40" dirty="0">
                <a:latin typeface="Roboto"/>
                <a:cs typeface="Roboto"/>
              </a:rPr>
              <a:t> </a:t>
            </a:r>
            <a:r>
              <a:rPr lang="cs-CZ" sz="7000" b="1" dirty="0" err="1">
                <a:latin typeface="Roboto"/>
                <a:cs typeface="Roboto"/>
              </a:rPr>
              <a:t>solutions</a:t>
            </a:r>
            <a:r>
              <a:rPr lang="cs-CZ" sz="7000" b="1" dirty="0">
                <a:latin typeface="Roboto"/>
                <a:cs typeface="Roboto"/>
              </a:rPr>
              <a:t> </a:t>
            </a:r>
            <a:r>
              <a:rPr lang="cs-CZ" sz="7000" b="1" dirty="0" err="1">
                <a:latin typeface="Roboto"/>
                <a:cs typeface="Roboto"/>
              </a:rPr>
              <a:t>for</a:t>
            </a:r>
            <a:r>
              <a:rPr lang="cs-CZ" sz="7000" b="1" dirty="0">
                <a:latin typeface="Roboto"/>
                <a:cs typeface="Roboto"/>
              </a:rPr>
              <a:t> </a:t>
            </a:r>
            <a:r>
              <a:rPr lang="cs-CZ" sz="7000" b="1" dirty="0" err="1">
                <a:latin typeface="Roboto"/>
                <a:cs typeface="Roboto"/>
              </a:rPr>
              <a:t>railway</a:t>
            </a:r>
            <a:r>
              <a:rPr lang="cs-CZ" sz="7000" b="1" dirty="0">
                <a:latin typeface="Roboto"/>
                <a:cs typeface="Roboto"/>
              </a:rPr>
              <a:t> </a:t>
            </a:r>
            <a:r>
              <a:rPr lang="cs-CZ" sz="7000" b="1" dirty="0" err="1">
                <a:latin typeface="Roboto"/>
                <a:cs typeface="Roboto"/>
              </a:rPr>
              <a:t>industry</a:t>
            </a:r>
            <a:endParaRPr sz="7000" dirty="0">
              <a:latin typeface="Roboto"/>
              <a:cs typeface="Roboto"/>
            </a:endParaRPr>
          </a:p>
        </p:txBody>
      </p:sp>
      <p:grpSp>
        <p:nvGrpSpPr>
          <p:cNvPr id="91" name="Skupina 90">
            <a:extLst>
              <a:ext uri="{FF2B5EF4-FFF2-40B4-BE49-F238E27FC236}">
                <a16:creationId xmlns:a16="http://schemas.microsoft.com/office/drawing/2014/main" id="{6C93BAC8-8D42-1BD4-EB24-BB81B585E052}"/>
              </a:ext>
            </a:extLst>
          </p:cNvPr>
          <p:cNvGrpSpPr/>
          <p:nvPr/>
        </p:nvGrpSpPr>
        <p:grpSpPr>
          <a:xfrm>
            <a:off x="2127250" y="450984"/>
            <a:ext cx="3535415" cy="10454167"/>
            <a:chOff x="2127250" y="450984"/>
            <a:chExt cx="3535415" cy="10454167"/>
          </a:xfrm>
        </p:grpSpPr>
        <p:sp>
          <p:nvSpPr>
            <p:cNvPr id="79" name="object 2">
              <a:extLst>
                <a:ext uri="{FF2B5EF4-FFF2-40B4-BE49-F238E27FC236}">
                  <a16:creationId xmlns:a16="http://schemas.microsoft.com/office/drawing/2014/main" id="{BD9FB234-12C1-3AAD-E7E4-BFFFA7143493}"/>
                </a:ext>
              </a:extLst>
            </p:cNvPr>
            <p:cNvSpPr txBox="1">
              <a:spLocks/>
            </p:cNvSpPr>
            <p:nvPr/>
          </p:nvSpPr>
          <p:spPr>
            <a:xfrm>
              <a:off x="2127250" y="450984"/>
              <a:ext cx="3505856" cy="109347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 sz="3950" b="0" i="0">
                  <a:solidFill>
                    <a:srgbClr val="27315B"/>
                  </a:solidFill>
                  <a:latin typeface="Roboto Light"/>
                  <a:ea typeface="+mj-ea"/>
                  <a:cs typeface="Roboto Light"/>
                </a:defRPr>
              </a:lvl1pPr>
            </a:lstStyle>
            <a:p>
              <a:pPr marL="12700" algn="ctr">
                <a:spcBef>
                  <a:spcPts val="105"/>
                </a:spcBef>
              </a:pPr>
              <a:r>
                <a:rPr lang="cs-CZ" sz="7000" b="1" dirty="0">
                  <a:ln>
                    <a:solidFill>
                      <a:srgbClr val="27325B"/>
                    </a:solidFill>
                  </a:ln>
                  <a:noFill/>
                  <a:latin typeface="Roboto"/>
                  <a:cs typeface="Roboto"/>
                </a:rPr>
                <a:t>many</a:t>
              </a:r>
              <a:endParaRPr lang="en-US" sz="7000" dirty="0">
                <a:ln>
                  <a:solidFill>
                    <a:srgbClr val="27325B"/>
                  </a:solidFill>
                </a:ln>
                <a:noFill/>
                <a:latin typeface="Roboto"/>
                <a:cs typeface="Roboto"/>
              </a:endParaRPr>
            </a:p>
          </p:txBody>
        </p:sp>
        <p:sp>
          <p:nvSpPr>
            <p:cNvPr id="86" name="object 2">
              <a:extLst>
                <a:ext uri="{FF2B5EF4-FFF2-40B4-BE49-F238E27FC236}">
                  <a16:creationId xmlns:a16="http://schemas.microsoft.com/office/drawing/2014/main" id="{BA451A4E-A296-4B56-3401-97774F055801}"/>
                </a:ext>
              </a:extLst>
            </p:cNvPr>
            <p:cNvSpPr txBox="1">
              <a:spLocks/>
            </p:cNvSpPr>
            <p:nvPr/>
          </p:nvSpPr>
          <p:spPr>
            <a:xfrm>
              <a:off x="2156809" y="9811681"/>
              <a:ext cx="3505856" cy="109347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 sz="3950" b="0" i="0">
                  <a:solidFill>
                    <a:srgbClr val="27315B"/>
                  </a:solidFill>
                  <a:latin typeface="Roboto Light"/>
                  <a:ea typeface="+mj-ea"/>
                  <a:cs typeface="Roboto Light"/>
                </a:defRPr>
              </a:lvl1pPr>
            </a:lstStyle>
            <a:p>
              <a:pPr marL="12700" algn="ctr">
                <a:spcBef>
                  <a:spcPts val="105"/>
                </a:spcBef>
              </a:pPr>
              <a:r>
                <a:rPr lang="cs-CZ" sz="7000" b="1" dirty="0">
                  <a:ln>
                    <a:solidFill>
                      <a:srgbClr val="27325B"/>
                    </a:solidFill>
                  </a:ln>
                  <a:noFill/>
                  <a:latin typeface="Roboto"/>
                  <a:cs typeface="Roboto"/>
                </a:rPr>
                <a:t>many</a:t>
              </a:r>
              <a:endParaRPr lang="en-US" sz="7000" dirty="0">
                <a:ln>
                  <a:solidFill>
                    <a:srgbClr val="27325B"/>
                  </a:solidFill>
                </a:ln>
                <a:noFill/>
                <a:latin typeface="Roboto"/>
                <a:cs typeface="Roboto"/>
              </a:endParaRPr>
            </a:p>
          </p:txBody>
        </p:sp>
      </p:grpSp>
      <p:grpSp>
        <p:nvGrpSpPr>
          <p:cNvPr id="90" name="Skupina 89">
            <a:extLst>
              <a:ext uri="{FF2B5EF4-FFF2-40B4-BE49-F238E27FC236}">
                <a16:creationId xmlns:a16="http://schemas.microsoft.com/office/drawing/2014/main" id="{6DECBB9E-DA2F-EA5E-0B23-8EC7FC9DD82E}"/>
              </a:ext>
            </a:extLst>
          </p:cNvPr>
          <p:cNvGrpSpPr/>
          <p:nvPr/>
        </p:nvGrpSpPr>
        <p:grpSpPr>
          <a:xfrm>
            <a:off x="2137679" y="2090531"/>
            <a:ext cx="3515421" cy="7189073"/>
            <a:chOff x="2137679" y="2090531"/>
            <a:chExt cx="3515421" cy="7189073"/>
          </a:xfrm>
        </p:grpSpPr>
        <p:sp>
          <p:nvSpPr>
            <p:cNvPr id="78" name="object 2">
              <a:extLst>
                <a:ext uri="{FF2B5EF4-FFF2-40B4-BE49-F238E27FC236}">
                  <a16:creationId xmlns:a16="http://schemas.microsoft.com/office/drawing/2014/main" id="{889773AD-7CE8-CEAC-A638-A248C1523E76}"/>
                </a:ext>
              </a:extLst>
            </p:cNvPr>
            <p:cNvSpPr txBox="1">
              <a:spLocks/>
            </p:cNvSpPr>
            <p:nvPr/>
          </p:nvSpPr>
          <p:spPr>
            <a:xfrm>
              <a:off x="2137679" y="2090531"/>
              <a:ext cx="3505856" cy="109347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 sz="3950" b="0" i="0">
                  <a:solidFill>
                    <a:srgbClr val="27315B"/>
                  </a:solidFill>
                  <a:latin typeface="Roboto Light"/>
                  <a:ea typeface="+mj-ea"/>
                  <a:cs typeface="Roboto Light"/>
                </a:defRPr>
              </a:lvl1pPr>
            </a:lstStyle>
            <a:p>
              <a:pPr marL="12700" algn="ctr">
                <a:spcBef>
                  <a:spcPts val="105"/>
                </a:spcBef>
              </a:pPr>
              <a:r>
                <a:rPr lang="cs-CZ" sz="7000" b="1" dirty="0">
                  <a:ln>
                    <a:solidFill>
                      <a:srgbClr val="27325B"/>
                    </a:solidFill>
                  </a:ln>
                  <a:noFill/>
                  <a:latin typeface="Roboto"/>
                  <a:cs typeface="Roboto"/>
                </a:rPr>
                <a:t>many</a:t>
              </a:r>
              <a:endParaRPr lang="en-US" sz="7000" dirty="0">
                <a:ln>
                  <a:solidFill>
                    <a:srgbClr val="27325B"/>
                  </a:solidFill>
                </a:ln>
                <a:noFill/>
                <a:latin typeface="Roboto"/>
                <a:cs typeface="Roboto"/>
              </a:endParaRPr>
            </a:p>
          </p:txBody>
        </p:sp>
        <p:sp>
          <p:nvSpPr>
            <p:cNvPr id="87" name="object 2">
              <a:extLst>
                <a:ext uri="{FF2B5EF4-FFF2-40B4-BE49-F238E27FC236}">
                  <a16:creationId xmlns:a16="http://schemas.microsoft.com/office/drawing/2014/main" id="{E9040D9A-0CB8-1AE6-52CE-3A069AA50CA1}"/>
                </a:ext>
              </a:extLst>
            </p:cNvPr>
            <p:cNvSpPr txBox="1">
              <a:spLocks/>
            </p:cNvSpPr>
            <p:nvPr/>
          </p:nvSpPr>
          <p:spPr>
            <a:xfrm>
              <a:off x="2147244" y="8186134"/>
              <a:ext cx="3505856" cy="109347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 sz="3950" b="0" i="0">
                  <a:solidFill>
                    <a:srgbClr val="27315B"/>
                  </a:solidFill>
                  <a:latin typeface="Roboto Light"/>
                  <a:ea typeface="+mj-ea"/>
                  <a:cs typeface="Roboto Light"/>
                </a:defRPr>
              </a:lvl1pPr>
            </a:lstStyle>
            <a:p>
              <a:pPr marL="12700" algn="ctr">
                <a:spcBef>
                  <a:spcPts val="105"/>
                </a:spcBef>
              </a:pPr>
              <a:r>
                <a:rPr lang="cs-CZ" sz="7000" b="1" dirty="0">
                  <a:ln>
                    <a:solidFill>
                      <a:srgbClr val="27325B"/>
                    </a:solidFill>
                  </a:ln>
                  <a:noFill/>
                  <a:latin typeface="Roboto"/>
                  <a:cs typeface="Roboto"/>
                </a:rPr>
                <a:t>many</a:t>
              </a:r>
              <a:endParaRPr lang="en-US" sz="7000" dirty="0">
                <a:ln>
                  <a:solidFill>
                    <a:srgbClr val="27325B"/>
                  </a:solidFill>
                </a:ln>
                <a:noFill/>
                <a:latin typeface="Roboto"/>
                <a:cs typeface="Roboto"/>
              </a:endParaRPr>
            </a:p>
          </p:txBody>
        </p:sp>
      </p:grpSp>
      <p:grpSp>
        <p:nvGrpSpPr>
          <p:cNvPr id="89" name="Skupina 88">
            <a:extLst>
              <a:ext uri="{FF2B5EF4-FFF2-40B4-BE49-F238E27FC236}">
                <a16:creationId xmlns:a16="http://schemas.microsoft.com/office/drawing/2014/main" id="{50E5D1DE-CD2F-FEDE-174E-3751FC0F7D65}"/>
              </a:ext>
            </a:extLst>
          </p:cNvPr>
          <p:cNvGrpSpPr/>
          <p:nvPr/>
        </p:nvGrpSpPr>
        <p:grpSpPr>
          <a:xfrm>
            <a:off x="2136815" y="3716078"/>
            <a:ext cx="3516285" cy="3923979"/>
            <a:chOff x="2136815" y="3716078"/>
            <a:chExt cx="3516285" cy="3923979"/>
          </a:xfrm>
        </p:grpSpPr>
        <p:sp>
          <p:nvSpPr>
            <p:cNvPr id="77" name="object 2">
              <a:extLst>
                <a:ext uri="{FF2B5EF4-FFF2-40B4-BE49-F238E27FC236}">
                  <a16:creationId xmlns:a16="http://schemas.microsoft.com/office/drawing/2014/main" id="{84D8A229-CCB8-2070-D90F-F23A4FD0908C}"/>
                </a:ext>
              </a:extLst>
            </p:cNvPr>
            <p:cNvSpPr txBox="1">
              <a:spLocks/>
            </p:cNvSpPr>
            <p:nvPr/>
          </p:nvSpPr>
          <p:spPr>
            <a:xfrm>
              <a:off x="2147244" y="3716078"/>
              <a:ext cx="3505856" cy="109347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 sz="3950" b="0" i="0">
                  <a:solidFill>
                    <a:srgbClr val="27315B"/>
                  </a:solidFill>
                  <a:latin typeface="Roboto Light"/>
                  <a:ea typeface="+mj-ea"/>
                  <a:cs typeface="Roboto Light"/>
                </a:defRPr>
              </a:lvl1pPr>
            </a:lstStyle>
            <a:p>
              <a:pPr marL="12700" algn="ctr">
                <a:spcBef>
                  <a:spcPts val="105"/>
                </a:spcBef>
              </a:pPr>
              <a:r>
                <a:rPr lang="cs-CZ" sz="7000" b="1" dirty="0">
                  <a:ln>
                    <a:solidFill>
                      <a:srgbClr val="27325B"/>
                    </a:solidFill>
                  </a:ln>
                  <a:noFill/>
                  <a:latin typeface="Roboto"/>
                  <a:cs typeface="Roboto"/>
                </a:rPr>
                <a:t>many</a:t>
              </a:r>
              <a:endParaRPr lang="en-US" sz="7000" dirty="0">
                <a:ln>
                  <a:solidFill>
                    <a:srgbClr val="27325B"/>
                  </a:solidFill>
                </a:ln>
                <a:noFill/>
                <a:latin typeface="Roboto"/>
                <a:cs typeface="Roboto"/>
              </a:endParaRPr>
            </a:p>
          </p:txBody>
        </p:sp>
        <p:sp>
          <p:nvSpPr>
            <p:cNvPr id="88" name="object 2">
              <a:extLst>
                <a:ext uri="{FF2B5EF4-FFF2-40B4-BE49-F238E27FC236}">
                  <a16:creationId xmlns:a16="http://schemas.microsoft.com/office/drawing/2014/main" id="{16CF50C0-10AB-5187-9D0F-FF40EFC3E439}"/>
                </a:ext>
              </a:extLst>
            </p:cNvPr>
            <p:cNvSpPr txBox="1">
              <a:spLocks/>
            </p:cNvSpPr>
            <p:nvPr/>
          </p:nvSpPr>
          <p:spPr>
            <a:xfrm>
              <a:off x="2136815" y="6546587"/>
              <a:ext cx="3505856" cy="109347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 sz="3950" b="0" i="0">
                  <a:solidFill>
                    <a:srgbClr val="27315B"/>
                  </a:solidFill>
                  <a:latin typeface="Roboto Light"/>
                  <a:ea typeface="+mj-ea"/>
                  <a:cs typeface="Roboto Light"/>
                </a:defRPr>
              </a:lvl1pPr>
            </a:lstStyle>
            <a:p>
              <a:pPr marL="12700" algn="ctr">
                <a:spcBef>
                  <a:spcPts val="105"/>
                </a:spcBef>
              </a:pPr>
              <a:r>
                <a:rPr lang="cs-CZ" sz="7000" b="1" dirty="0">
                  <a:ln>
                    <a:solidFill>
                      <a:srgbClr val="27325B"/>
                    </a:solidFill>
                  </a:ln>
                  <a:noFill/>
                  <a:latin typeface="Roboto"/>
                  <a:cs typeface="Roboto"/>
                </a:rPr>
                <a:t>many</a:t>
              </a:r>
              <a:endParaRPr lang="en-US" sz="7000" dirty="0">
                <a:ln>
                  <a:solidFill>
                    <a:srgbClr val="27325B"/>
                  </a:solidFill>
                </a:ln>
                <a:noFill/>
                <a:latin typeface="Roboto"/>
                <a:cs typeface="Roboto"/>
              </a:endParaRPr>
            </a:p>
          </p:txBody>
        </p:sp>
      </p:grpSp>
      <p:pic>
        <p:nvPicPr>
          <p:cNvPr id="92" name="Grafický objekt 91">
            <a:extLst>
              <a:ext uri="{FF2B5EF4-FFF2-40B4-BE49-F238E27FC236}">
                <a16:creationId xmlns:a16="http://schemas.microsoft.com/office/drawing/2014/main" id="{5F428812-81D7-48EC-F05B-4BC4A34BE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ázek 21">
            <a:extLst>
              <a:ext uri="{FF2B5EF4-FFF2-40B4-BE49-F238E27FC236}">
                <a16:creationId xmlns:a16="http://schemas.microsoft.com/office/drawing/2014/main" id="{B990B6AE-3F9D-19F3-3911-204F170250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24D6CC68-AD5F-F0F7-F984-A3FF5ADD905D}"/>
              </a:ext>
            </a:extLst>
          </p:cNvPr>
          <p:cNvSpPr txBox="1"/>
          <p:nvPr/>
        </p:nvSpPr>
        <p:spPr>
          <a:xfrm>
            <a:off x="1079753" y="5075677"/>
            <a:ext cx="1716405" cy="962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6150" b="1" spc="-10" dirty="0" err="1">
                <a:solidFill>
                  <a:srgbClr val="27305B"/>
                </a:solidFill>
                <a:latin typeface="Roboto Light"/>
                <a:cs typeface="Roboto Light"/>
              </a:rPr>
              <a:t>for</a:t>
            </a:r>
            <a:r>
              <a:rPr sz="6150" b="1" spc="-10" dirty="0">
                <a:solidFill>
                  <a:srgbClr val="27305B"/>
                </a:solidFill>
                <a:latin typeface="Roboto Light"/>
                <a:cs typeface="Roboto Light"/>
              </a:rPr>
              <a:t>...</a:t>
            </a:r>
            <a:endParaRPr sz="6150" b="1" dirty="0">
              <a:latin typeface="Roboto Light"/>
              <a:cs typeface="Roboto Light"/>
            </a:endParaRP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E489DE92-F109-EA24-A010-BF917A00C3C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3246" y="597903"/>
            <a:ext cx="3988498" cy="3987797"/>
          </a:xfrm>
          <a:prstGeom prst="rect">
            <a:avLst/>
          </a:prstGeom>
        </p:spPr>
      </p:pic>
      <p:pic>
        <p:nvPicPr>
          <p:cNvPr id="6" name="object 4">
            <a:extLst>
              <a:ext uri="{FF2B5EF4-FFF2-40B4-BE49-F238E27FC236}">
                <a16:creationId xmlns:a16="http://schemas.microsoft.com/office/drawing/2014/main" id="{3A2AD998-0C05-DE26-1B33-388A92420D1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3246" y="5948654"/>
            <a:ext cx="3988498" cy="3987800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801FC79E-D8A6-B153-80DE-595F1AC8012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03982" y="5948654"/>
            <a:ext cx="3988485" cy="3987800"/>
          </a:xfrm>
          <a:prstGeom prst="rect">
            <a:avLst/>
          </a:prstGeom>
        </p:spPr>
      </p:pic>
      <p:pic>
        <p:nvPicPr>
          <p:cNvPr id="8" name="object 6">
            <a:extLst>
              <a:ext uri="{FF2B5EF4-FFF2-40B4-BE49-F238E27FC236}">
                <a16:creationId xmlns:a16="http://schemas.microsoft.com/office/drawing/2014/main" id="{03D388A3-8F8E-51A6-45D8-38E50D21CF3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03982" y="597903"/>
            <a:ext cx="3988485" cy="3987800"/>
          </a:xfrm>
          <a:prstGeom prst="rect">
            <a:avLst/>
          </a:prstGeom>
        </p:spPr>
      </p:pic>
      <p:pic>
        <p:nvPicPr>
          <p:cNvPr id="9" name="object 7">
            <a:extLst>
              <a:ext uri="{FF2B5EF4-FFF2-40B4-BE49-F238E27FC236}">
                <a16:creationId xmlns:a16="http://schemas.microsoft.com/office/drawing/2014/main" id="{D0026066-050F-427C-A343-6B0F2AD4CA9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58899" y="597890"/>
            <a:ext cx="3988485" cy="3987800"/>
          </a:xfrm>
          <a:prstGeom prst="rect">
            <a:avLst/>
          </a:prstGeom>
        </p:spPr>
      </p:pic>
      <p:sp>
        <p:nvSpPr>
          <p:cNvPr id="10" name="object 8">
            <a:extLst>
              <a:ext uri="{FF2B5EF4-FFF2-40B4-BE49-F238E27FC236}">
                <a16:creationId xmlns:a16="http://schemas.microsoft.com/office/drawing/2014/main" id="{128CF393-E862-606C-8239-165500EFEFAD}"/>
              </a:ext>
            </a:extLst>
          </p:cNvPr>
          <p:cNvSpPr/>
          <p:nvPr/>
        </p:nvSpPr>
        <p:spPr>
          <a:xfrm>
            <a:off x="3746248" y="4790905"/>
            <a:ext cx="3343275" cy="568960"/>
          </a:xfrm>
          <a:custGeom>
            <a:avLst/>
            <a:gdLst/>
            <a:ahLst/>
            <a:cxnLst/>
            <a:rect l="l" t="t" r="r" b="b"/>
            <a:pathLst>
              <a:path w="3343275" h="568960">
                <a:moveTo>
                  <a:pt x="3273590" y="0"/>
                </a:moveTo>
                <a:lnTo>
                  <a:pt x="69303" y="0"/>
                </a:lnTo>
                <a:lnTo>
                  <a:pt x="42391" y="5469"/>
                </a:lnTo>
                <a:lnTo>
                  <a:pt x="20354" y="20359"/>
                </a:lnTo>
                <a:lnTo>
                  <a:pt x="5467" y="42396"/>
                </a:lnTo>
                <a:lnTo>
                  <a:pt x="0" y="69303"/>
                </a:lnTo>
                <a:lnTo>
                  <a:pt x="0" y="499656"/>
                </a:lnTo>
                <a:lnTo>
                  <a:pt x="5467" y="526563"/>
                </a:lnTo>
                <a:lnTo>
                  <a:pt x="20354" y="548600"/>
                </a:lnTo>
                <a:lnTo>
                  <a:pt x="42391" y="563490"/>
                </a:lnTo>
                <a:lnTo>
                  <a:pt x="69303" y="568960"/>
                </a:lnTo>
                <a:lnTo>
                  <a:pt x="3273590" y="568960"/>
                </a:lnTo>
                <a:lnTo>
                  <a:pt x="3300497" y="563490"/>
                </a:lnTo>
                <a:lnTo>
                  <a:pt x="3322534" y="548600"/>
                </a:lnTo>
                <a:lnTo>
                  <a:pt x="3337424" y="526563"/>
                </a:lnTo>
                <a:lnTo>
                  <a:pt x="3342893" y="499656"/>
                </a:lnTo>
                <a:lnTo>
                  <a:pt x="3342893" y="69303"/>
                </a:lnTo>
                <a:lnTo>
                  <a:pt x="3337424" y="42396"/>
                </a:lnTo>
                <a:lnTo>
                  <a:pt x="3322534" y="20359"/>
                </a:lnTo>
                <a:lnTo>
                  <a:pt x="3300497" y="5469"/>
                </a:lnTo>
                <a:lnTo>
                  <a:pt x="3273590" y="0"/>
                </a:lnTo>
                <a:close/>
              </a:path>
            </a:pathLst>
          </a:custGeom>
          <a:solidFill>
            <a:srgbClr val="2730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8BBD0746-039F-1981-58E5-45B7B591D111}"/>
              </a:ext>
            </a:extLst>
          </p:cNvPr>
          <p:cNvSpPr txBox="1"/>
          <p:nvPr/>
        </p:nvSpPr>
        <p:spPr>
          <a:xfrm>
            <a:off x="4170076" y="4876241"/>
            <a:ext cx="2493010" cy="3430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150" b="1" spc="-10" dirty="0" err="1">
                <a:solidFill>
                  <a:srgbClr val="FFFFFF"/>
                </a:solidFill>
                <a:latin typeface="Roboto"/>
                <a:cs typeface="Roboto"/>
              </a:rPr>
              <a:t>Railway</a:t>
            </a:r>
            <a:r>
              <a:rPr lang="cs-CZ" sz="2150" b="1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cs-CZ" sz="2150" b="1" spc="-10" dirty="0" err="1">
                <a:solidFill>
                  <a:srgbClr val="FFFFFF"/>
                </a:solidFill>
                <a:latin typeface="Roboto"/>
                <a:cs typeface="Roboto"/>
              </a:rPr>
              <a:t>carriers</a:t>
            </a:r>
            <a:endParaRPr sz="2150" dirty="0">
              <a:latin typeface="Roboto"/>
              <a:cs typeface="Roboto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CA4201E7-659A-6791-701A-0765EC12FA0B}"/>
              </a:ext>
            </a:extLst>
          </p:cNvPr>
          <p:cNvSpPr/>
          <p:nvPr/>
        </p:nvSpPr>
        <p:spPr>
          <a:xfrm>
            <a:off x="3746248" y="10141657"/>
            <a:ext cx="3343275" cy="568960"/>
          </a:xfrm>
          <a:custGeom>
            <a:avLst/>
            <a:gdLst/>
            <a:ahLst/>
            <a:cxnLst/>
            <a:rect l="l" t="t" r="r" b="b"/>
            <a:pathLst>
              <a:path w="3343275" h="568959">
                <a:moveTo>
                  <a:pt x="3273590" y="0"/>
                </a:moveTo>
                <a:lnTo>
                  <a:pt x="69303" y="0"/>
                </a:lnTo>
                <a:lnTo>
                  <a:pt x="42391" y="5469"/>
                </a:lnTo>
                <a:lnTo>
                  <a:pt x="20354" y="20359"/>
                </a:lnTo>
                <a:lnTo>
                  <a:pt x="5467" y="42396"/>
                </a:lnTo>
                <a:lnTo>
                  <a:pt x="0" y="69303"/>
                </a:lnTo>
                <a:lnTo>
                  <a:pt x="0" y="499656"/>
                </a:lnTo>
                <a:lnTo>
                  <a:pt x="5467" y="526563"/>
                </a:lnTo>
                <a:lnTo>
                  <a:pt x="20354" y="548600"/>
                </a:lnTo>
                <a:lnTo>
                  <a:pt x="42391" y="563490"/>
                </a:lnTo>
                <a:lnTo>
                  <a:pt x="69303" y="568959"/>
                </a:lnTo>
                <a:lnTo>
                  <a:pt x="3273590" y="568959"/>
                </a:lnTo>
                <a:lnTo>
                  <a:pt x="3300497" y="563490"/>
                </a:lnTo>
                <a:lnTo>
                  <a:pt x="3322534" y="548600"/>
                </a:lnTo>
                <a:lnTo>
                  <a:pt x="3337424" y="526563"/>
                </a:lnTo>
                <a:lnTo>
                  <a:pt x="3342893" y="499656"/>
                </a:lnTo>
                <a:lnTo>
                  <a:pt x="3342893" y="69303"/>
                </a:lnTo>
                <a:lnTo>
                  <a:pt x="3337424" y="42396"/>
                </a:lnTo>
                <a:lnTo>
                  <a:pt x="3322534" y="20359"/>
                </a:lnTo>
                <a:lnTo>
                  <a:pt x="3300497" y="5469"/>
                </a:lnTo>
                <a:lnTo>
                  <a:pt x="3273590" y="0"/>
                </a:lnTo>
                <a:close/>
              </a:path>
            </a:pathLst>
          </a:custGeom>
          <a:solidFill>
            <a:srgbClr val="2730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EC52FD06-34E3-B7CB-94DC-0C141C850A50}"/>
              </a:ext>
            </a:extLst>
          </p:cNvPr>
          <p:cNvSpPr txBox="1"/>
          <p:nvPr/>
        </p:nvSpPr>
        <p:spPr>
          <a:xfrm>
            <a:off x="3932975" y="10226997"/>
            <a:ext cx="296799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150" b="1" dirty="0" err="1">
                <a:solidFill>
                  <a:srgbClr val="FFFFFF"/>
                </a:solidFill>
                <a:latin typeface="Roboto"/>
                <a:cs typeface="Roboto"/>
              </a:rPr>
              <a:t>Industrial</a:t>
            </a:r>
            <a:r>
              <a:rPr lang="cs-CZ" sz="2150" b="1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cs-CZ" sz="2150" b="1" dirty="0" err="1">
                <a:solidFill>
                  <a:srgbClr val="FFFFFF"/>
                </a:solidFill>
                <a:latin typeface="Roboto"/>
                <a:cs typeface="Roboto"/>
              </a:rPr>
              <a:t>companies</a:t>
            </a:r>
            <a:endParaRPr sz="2150" dirty="0">
              <a:latin typeface="Roboto"/>
              <a:cs typeface="Roboto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7C615088-2C11-3CB6-E04A-38FE0DF37602}"/>
              </a:ext>
            </a:extLst>
          </p:cNvPr>
          <p:cNvSpPr/>
          <p:nvPr/>
        </p:nvSpPr>
        <p:spPr>
          <a:xfrm>
            <a:off x="9326781" y="4790905"/>
            <a:ext cx="3343275" cy="568960"/>
          </a:xfrm>
          <a:custGeom>
            <a:avLst/>
            <a:gdLst/>
            <a:ahLst/>
            <a:cxnLst/>
            <a:rect l="l" t="t" r="r" b="b"/>
            <a:pathLst>
              <a:path w="3343275" h="568960">
                <a:moveTo>
                  <a:pt x="3273590" y="0"/>
                </a:moveTo>
                <a:lnTo>
                  <a:pt x="69303" y="0"/>
                </a:lnTo>
                <a:lnTo>
                  <a:pt x="42391" y="5469"/>
                </a:lnTo>
                <a:lnTo>
                  <a:pt x="20354" y="20359"/>
                </a:lnTo>
                <a:lnTo>
                  <a:pt x="5467" y="42396"/>
                </a:lnTo>
                <a:lnTo>
                  <a:pt x="0" y="69303"/>
                </a:lnTo>
                <a:lnTo>
                  <a:pt x="0" y="499656"/>
                </a:lnTo>
                <a:lnTo>
                  <a:pt x="5467" y="526563"/>
                </a:lnTo>
                <a:lnTo>
                  <a:pt x="20354" y="548600"/>
                </a:lnTo>
                <a:lnTo>
                  <a:pt x="42391" y="563490"/>
                </a:lnTo>
                <a:lnTo>
                  <a:pt x="69303" y="568960"/>
                </a:lnTo>
                <a:lnTo>
                  <a:pt x="3273590" y="568960"/>
                </a:lnTo>
                <a:lnTo>
                  <a:pt x="3300497" y="563490"/>
                </a:lnTo>
                <a:lnTo>
                  <a:pt x="3322534" y="548600"/>
                </a:lnTo>
                <a:lnTo>
                  <a:pt x="3337424" y="526563"/>
                </a:lnTo>
                <a:lnTo>
                  <a:pt x="3342894" y="499656"/>
                </a:lnTo>
                <a:lnTo>
                  <a:pt x="3342894" y="69303"/>
                </a:lnTo>
                <a:lnTo>
                  <a:pt x="3337424" y="42396"/>
                </a:lnTo>
                <a:lnTo>
                  <a:pt x="3322534" y="20359"/>
                </a:lnTo>
                <a:lnTo>
                  <a:pt x="3300497" y="5469"/>
                </a:lnTo>
                <a:lnTo>
                  <a:pt x="3273590" y="0"/>
                </a:lnTo>
                <a:close/>
              </a:path>
            </a:pathLst>
          </a:custGeom>
          <a:solidFill>
            <a:srgbClr val="2730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7CE4827B-DE1F-88E6-4733-C2EA21BAC67A}"/>
              </a:ext>
            </a:extLst>
          </p:cNvPr>
          <p:cNvSpPr/>
          <p:nvPr/>
        </p:nvSpPr>
        <p:spPr>
          <a:xfrm>
            <a:off x="9326781" y="10141657"/>
            <a:ext cx="3343275" cy="568960"/>
          </a:xfrm>
          <a:custGeom>
            <a:avLst/>
            <a:gdLst/>
            <a:ahLst/>
            <a:cxnLst/>
            <a:rect l="l" t="t" r="r" b="b"/>
            <a:pathLst>
              <a:path w="3343275" h="568959">
                <a:moveTo>
                  <a:pt x="3273590" y="0"/>
                </a:moveTo>
                <a:lnTo>
                  <a:pt x="69303" y="0"/>
                </a:lnTo>
                <a:lnTo>
                  <a:pt x="42391" y="5469"/>
                </a:lnTo>
                <a:lnTo>
                  <a:pt x="20354" y="20359"/>
                </a:lnTo>
                <a:lnTo>
                  <a:pt x="5467" y="42396"/>
                </a:lnTo>
                <a:lnTo>
                  <a:pt x="0" y="69303"/>
                </a:lnTo>
                <a:lnTo>
                  <a:pt x="0" y="499656"/>
                </a:lnTo>
                <a:lnTo>
                  <a:pt x="5467" y="526563"/>
                </a:lnTo>
                <a:lnTo>
                  <a:pt x="20354" y="548600"/>
                </a:lnTo>
                <a:lnTo>
                  <a:pt x="42391" y="563490"/>
                </a:lnTo>
                <a:lnTo>
                  <a:pt x="69303" y="568959"/>
                </a:lnTo>
                <a:lnTo>
                  <a:pt x="3273590" y="568959"/>
                </a:lnTo>
                <a:lnTo>
                  <a:pt x="3300497" y="563490"/>
                </a:lnTo>
                <a:lnTo>
                  <a:pt x="3322534" y="548600"/>
                </a:lnTo>
                <a:lnTo>
                  <a:pt x="3337424" y="526563"/>
                </a:lnTo>
                <a:lnTo>
                  <a:pt x="3342894" y="499656"/>
                </a:lnTo>
                <a:lnTo>
                  <a:pt x="3342894" y="69303"/>
                </a:lnTo>
                <a:lnTo>
                  <a:pt x="3337424" y="42396"/>
                </a:lnTo>
                <a:lnTo>
                  <a:pt x="3322534" y="20359"/>
                </a:lnTo>
                <a:lnTo>
                  <a:pt x="3300497" y="5469"/>
                </a:lnTo>
                <a:lnTo>
                  <a:pt x="3273590" y="0"/>
                </a:lnTo>
                <a:close/>
              </a:path>
            </a:pathLst>
          </a:custGeom>
          <a:solidFill>
            <a:srgbClr val="2730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285C43CD-0363-1A9A-7DBE-CFD526AE3FE2}"/>
              </a:ext>
            </a:extLst>
          </p:cNvPr>
          <p:cNvSpPr/>
          <p:nvPr/>
        </p:nvSpPr>
        <p:spPr>
          <a:xfrm>
            <a:off x="14981696" y="4790905"/>
            <a:ext cx="3343275" cy="568960"/>
          </a:xfrm>
          <a:custGeom>
            <a:avLst/>
            <a:gdLst/>
            <a:ahLst/>
            <a:cxnLst/>
            <a:rect l="l" t="t" r="r" b="b"/>
            <a:pathLst>
              <a:path w="3343275" h="568960">
                <a:moveTo>
                  <a:pt x="3273590" y="0"/>
                </a:moveTo>
                <a:lnTo>
                  <a:pt x="69303" y="0"/>
                </a:lnTo>
                <a:lnTo>
                  <a:pt x="42391" y="5469"/>
                </a:lnTo>
                <a:lnTo>
                  <a:pt x="20354" y="20359"/>
                </a:lnTo>
                <a:lnTo>
                  <a:pt x="5467" y="42396"/>
                </a:lnTo>
                <a:lnTo>
                  <a:pt x="0" y="69303"/>
                </a:lnTo>
                <a:lnTo>
                  <a:pt x="0" y="499656"/>
                </a:lnTo>
                <a:lnTo>
                  <a:pt x="5467" y="526563"/>
                </a:lnTo>
                <a:lnTo>
                  <a:pt x="20354" y="548600"/>
                </a:lnTo>
                <a:lnTo>
                  <a:pt x="42391" y="563490"/>
                </a:lnTo>
                <a:lnTo>
                  <a:pt x="69303" y="568960"/>
                </a:lnTo>
                <a:lnTo>
                  <a:pt x="3273590" y="568960"/>
                </a:lnTo>
                <a:lnTo>
                  <a:pt x="3300497" y="563490"/>
                </a:lnTo>
                <a:lnTo>
                  <a:pt x="3322534" y="548600"/>
                </a:lnTo>
                <a:lnTo>
                  <a:pt x="3337424" y="526563"/>
                </a:lnTo>
                <a:lnTo>
                  <a:pt x="3342893" y="499656"/>
                </a:lnTo>
                <a:lnTo>
                  <a:pt x="3342893" y="69303"/>
                </a:lnTo>
                <a:lnTo>
                  <a:pt x="3337424" y="42396"/>
                </a:lnTo>
                <a:lnTo>
                  <a:pt x="3322534" y="20359"/>
                </a:lnTo>
                <a:lnTo>
                  <a:pt x="3300497" y="5469"/>
                </a:lnTo>
                <a:lnTo>
                  <a:pt x="3273590" y="0"/>
                </a:lnTo>
                <a:close/>
              </a:path>
            </a:pathLst>
          </a:custGeom>
          <a:solidFill>
            <a:srgbClr val="2730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D0E26864-6ABD-46DC-F1FE-EF46C979B424}"/>
              </a:ext>
            </a:extLst>
          </p:cNvPr>
          <p:cNvSpPr txBox="1"/>
          <p:nvPr/>
        </p:nvSpPr>
        <p:spPr>
          <a:xfrm>
            <a:off x="15707227" y="7717235"/>
            <a:ext cx="1893570" cy="12900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4150" b="1" dirty="0">
                <a:solidFill>
                  <a:srgbClr val="27305B"/>
                </a:solidFill>
                <a:latin typeface="Roboto Light"/>
                <a:cs typeface="Roboto Light"/>
              </a:rPr>
              <a:t>and more</a:t>
            </a:r>
            <a:r>
              <a:rPr sz="4150" b="1" spc="-10" dirty="0">
                <a:solidFill>
                  <a:srgbClr val="27305B"/>
                </a:solidFill>
                <a:latin typeface="Roboto Light"/>
                <a:cs typeface="Roboto Light"/>
              </a:rPr>
              <a:t>...</a:t>
            </a:r>
            <a:endParaRPr sz="4150" b="1" dirty="0">
              <a:latin typeface="Roboto Light"/>
              <a:cs typeface="Roboto Light"/>
            </a:endParaRP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D0211C92-9D43-0BBB-AE26-7F3D3BCCFB04}"/>
              </a:ext>
            </a:extLst>
          </p:cNvPr>
          <p:cNvSpPr txBox="1"/>
          <p:nvPr/>
        </p:nvSpPr>
        <p:spPr>
          <a:xfrm>
            <a:off x="9827350" y="10226874"/>
            <a:ext cx="233045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150" b="1" spc="-10" dirty="0" err="1">
                <a:solidFill>
                  <a:srgbClr val="FFFFFF"/>
                </a:solidFill>
                <a:latin typeface="Roboto"/>
                <a:cs typeface="Roboto"/>
              </a:rPr>
              <a:t>Railway</a:t>
            </a:r>
            <a:r>
              <a:rPr lang="cs-CZ" sz="2150" b="1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cs-CZ" sz="2150" b="1" spc="-10" dirty="0" err="1">
                <a:solidFill>
                  <a:srgbClr val="FFFFFF"/>
                </a:solidFill>
                <a:latin typeface="Roboto"/>
                <a:cs typeface="Roboto"/>
              </a:rPr>
              <a:t>producers</a:t>
            </a:r>
            <a:endParaRPr sz="2150" dirty="0">
              <a:latin typeface="Roboto"/>
              <a:cs typeface="Roboto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87E44219-AED1-1BB5-A491-C5F015533248}"/>
              </a:ext>
            </a:extLst>
          </p:cNvPr>
          <p:cNvSpPr txBox="1"/>
          <p:nvPr/>
        </p:nvSpPr>
        <p:spPr>
          <a:xfrm>
            <a:off x="9873863" y="4886270"/>
            <a:ext cx="2286552" cy="3430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150" b="1" spc="-10" dirty="0" err="1">
                <a:solidFill>
                  <a:srgbClr val="FFFFFF"/>
                </a:solidFill>
                <a:latin typeface="Roboto"/>
                <a:cs typeface="Roboto"/>
              </a:rPr>
              <a:t>Rental</a:t>
            </a:r>
            <a:r>
              <a:rPr lang="cs-CZ" sz="2150" b="1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cs-CZ" sz="2150" b="1" spc="-10" dirty="0" err="1">
                <a:solidFill>
                  <a:srgbClr val="FFFFFF"/>
                </a:solidFill>
                <a:latin typeface="Roboto"/>
                <a:cs typeface="Roboto"/>
              </a:rPr>
              <a:t>companies</a:t>
            </a:r>
            <a:endParaRPr sz="2150" dirty="0">
              <a:latin typeface="Roboto"/>
              <a:cs typeface="Roboto"/>
            </a:endParaRP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E4102EEF-DC1B-555F-92B8-CD26192FBC13}"/>
              </a:ext>
            </a:extLst>
          </p:cNvPr>
          <p:cNvSpPr txBox="1"/>
          <p:nvPr/>
        </p:nvSpPr>
        <p:spPr>
          <a:xfrm>
            <a:off x="15918709" y="4888095"/>
            <a:ext cx="1545514" cy="3430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150" b="1" spc="-10" dirty="0" err="1">
                <a:solidFill>
                  <a:srgbClr val="FFFFFF"/>
                </a:solidFill>
                <a:latin typeface="Roboto"/>
                <a:cs typeface="Roboto"/>
              </a:rPr>
              <a:t>Forwarders</a:t>
            </a:r>
            <a:endParaRPr sz="2150" dirty="0"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364093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>
            <a:extLst>
              <a:ext uri="{FF2B5EF4-FFF2-40B4-BE49-F238E27FC236}">
                <a16:creationId xmlns:a16="http://schemas.microsoft.com/office/drawing/2014/main" id="{A50634E1-0E0D-12FD-1833-DC47204F29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20104100" cy="11308556"/>
          </a:xfrm>
          <a:prstGeom prst="rect">
            <a:avLst/>
          </a:prstGeom>
        </p:spPr>
      </p:pic>
      <p:sp>
        <p:nvSpPr>
          <p:cNvPr id="52" name="object 4">
            <a:extLst>
              <a:ext uri="{FF2B5EF4-FFF2-40B4-BE49-F238E27FC236}">
                <a16:creationId xmlns:a16="http://schemas.microsoft.com/office/drawing/2014/main" id="{68103D05-0B8A-88D5-D33E-B3B24358467B}"/>
              </a:ext>
            </a:extLst>
          </p:cNvPr>
          <p:cNvSpPr txBox="1"/>
          <p:nvPr/>
        </p:nvSpPr>
        <p:spPr>
          <a:xfrm>
            <a:off x="8312984" y="6247767"/>
            <a:ext cx="3644066" cy="6078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3850" b="1" dirty="0" err="1">
                <a:solidFill>
                  <a:srgbClr val="27315B"/>
                </a:solidFill>
                <a:latin typeface="Roboto"/>
                <a:cs typeface="Roboto"/>
              </a:rPr>
              <a:t>sale</a:t>
            </a:r>
            <a:r>
              <a:rPr sz="3850" b="1" spc="-5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sz="3850" b="1" dirty="0">
                <a:solidFill>
                  <a:srgbClr val="27315B"/>
                </a:solidFill>
                <a:latin typeface="Roboto"/>
                <a:cs typeface="Roboto"/>
              </a:rPr>
              <a:t>&amp;</a:t>
            </a:r>
            <a:r>
              <a:rPr sz="3850" b="1" spc="-10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lang="cs-CZ" sz="3850" b="1" spc="-10" dirty="0" err="1">
                <a:solidFill>
                  <a:srgbClr val="27315B"/>
                </a:solidFill>
                <a:latin typeface="Roboto"/>
                <a:cs typeface="Roboto"/>
              </a:rPr>
              <a:t>purchase</a:t>
            </a:r>
            <a:endParaRPr sz="3850" dirty="0">
              <a:latin typeface="Roboto"/>
              <a:cs typeface="Roboto"/>
            </a:endParaRPr>
          </a:p>
        </p:txBody>
      </p:sp>
      <p:sp>
        <p:nvSpPr>
          <p:cNvPr id="53" name="object 5">
            <a:extLst>
              <a:ext uri="{FF2B5EF4-FFF2-40B4-BE49-F238E27FC236}">
                <a16:creationId xmlns:a16="http://schemas.microsoft.com/office/drawing/2014/main" id="{51E504C2-4EDC-4308-D52F-4B38EA813FDC}"/>
              </a:ext>
            </a:extLst>
          </p:cNvPr>
          <p:cNvSpPr txBox="1"/>
          <p:nvPr/>
        </p:nvSpPr>
        <p:spPr>
          <a:xfrm>
            <a:off x="13970798" y="6247765"/>
            <a:ext cx="4648320" cy="6078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lang="cs-CZ" sz="3850" b="1" dirty="0" err="1">
                <a:solidFill>
                  <a:srgbClr val="27315B"/>
                </a:solidFill>
                <a:latin typeface="Roboto"/>
                <a:cs typeface="Roboto"/>
              </a:rPr>
              <a:t>locomotive</a:t>
            </a:r>
            <a:r>
              <a:rPr lang="cs-CZ" sz="3850" b="1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lang="cs-CZ" sz="3850" b="1" dirty="0" err="1">
                <a:solidFill>
                  <a:srgbClr val="27315B"/>
                </a:solidFill>
                <a:latin typeface="Roboto"/>
                <a:cs typeface="Roboto"/>
              </a:rPr>
              <a:t>routes</a:t>
            </a:r>
            <a:endParaRPr sz="3850" dirty="0">
              <a:latin typeface="Roboto"/>
              <a:cs typeface="Roboto"/>
            </a:endParaRPr>
          </a:p>
        </p:txBody>
      </p:sp>
      <p:sp>
        <p:nvSpPr>
          <p:cNvPr id="54" name="object 6">
            <a:extLst>
              <a:ext uri="{FF2B5EF4-FFF2-40B4-BE49-F238E27FC236}">
                <a16:creationId xmlns:a16="http://schemas.microsoft.com/office/drawing/2014/main" id="{11ED4F4C-9637-BC73-142E-AF806DC4BF4A}"/>
              </a:ext>
            </a:extLst>
          </p:cNvPr>
          <p:cNvSpPr txBox="1"/>
          <p:nvPr/>
        </p:nvSpPr>
        <p:spPr>
          <a:xfrm>
            <a:off x="1724260" y="6291512"/>
            <a:ext cx="4272280" cy="6159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3850" b="1" dirty="0" err="1">
                <a:solidFill>
                  <a:srgbClr val="27315B"/>
                </a:solidFill>
                <a:latin typeface="Roboto"/>
                <a:cs typeface="Roboto"/>
              </a:rPr>
              <a:t>rental</a:t>
            </a:r>
            <a:r>
              <a:rPr sz="3850" b="1" spc="-50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sz="3850" b="1" dirty="0">
                <a:solidFill>
                  <a:srgbClr val="27315B"/>
                </a:solidFill>
                <a:latin typeface="Roboto"/>
                <a:cs typeface="Roboto"/>
              </a:rPr>
              <a:t>&amp;</a:t>
            </a:r>
            <a:r>
              <a:rPr sz="3850" b="1" spc="-45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sz="3850" b="1" spc="-10" dirty="0">
                <a:solidFill>
                  <a:srgbClr val="27315B"/>
                </a:solidFill>
                <a:latin typeface="Roboto"/>
                <a:cs typeface="Roboto"/>
              </a:rPr>
              <a:t>leasing</a:t>
            </a:r>
            <a:endParaRPr sz="3850" dirty="0">
              <a:latin typeface="Roboto"/>
              <a:cs typeface="Roboto"/>
            </a:endParaRP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95BF22B2-63C5-B613-FBF2-17A961D6F0E3}"/>
              </a:ext>
            </a:extLst>
          </p:cNvPr>
          <p:cNvGrpSpPr/>
          <p:nvPr/>
        </p:nvGrpSpPr>
        <p:grpSpPr>
          <a:xfrm>
            <a:off x="2008025" y="2798263"/>
            <a:ext cx="3112135" cy="3112135"/>
            <a:chOff x="2008025" y="2798263"/>
            <a:chExt cx="3112135" cy="3112135"/>
          </a:xfrm>
        </p:grpSpPr>
        <p:sp>
          <p:nvSpPr>
            <p:cNvPr id="74" name="object 8">
              <a:extLst>
                <a:ext uri="{FF2B5EF4-FFF2-40B4-BE49-F238E27FC236}">
                  <a16:creationId xmlns:a16="http://schemas.microsoft.com/office/drawing/2014/main" id="{8033737B-5AA9-EF4D-0AF2-86F0847D7D59}"/>
                </a:ext>
              </a:extLst>
            </p:cNvPr>
            <p:cNvSpPr/>
            <p:nvPr/>
          </p:nvSpPr>
          <p:spPr>
            <a:xfrm>
              <a:off x="2008025" y="2798263"/>
              <a:ext cx="3112135" cy="3112135"/>
            </a:xfrm>
            <a:custGeom>
              <a:avLst/>
              <a:gdLst/>
              <a:ahLst/>
              <a:cxnLst/>
              <a:rect l="l" t="t" r="r" b="b"/>
              <a:pathLst>
                <a:path w="3112134" h="3112135">
                  <a:moveTo>
                    <a:pt x="1555785" y="0"/>
                  </a:moveTo>
                  <a:lnTo>
                    <a:pt x="1507326" y="740"/>
                  </a:lnTo>
                  <a:lnTo>
                    <a:pt x="1459236" y="2946"/>
                  </a:lnTo>
                  <a:lnTo>
                    <a:pt x="1411536" y="6598"/>
                  </a:lnTo>
                  <a:lnTo>
                    <a:pt x="1364249" y="11673"/>
                  </a:lnTo>
                  <a:lnTo>
                    <a:pt x="1317395" y="18149"/>
                  </a:lnTo>
                  <a:lnTo>
                    <a:pt x="1270997" y="26006"/>
                  </a:lnTo>
                  <a:lnTo>
                    <a:pt x="1225075" y="35221"/>
                  </a:lnTo>
                  <a:lnTo>
                    <a:pt x="1179651" y="45774"/>
                  </a:lnTo>
                  <a:lnTo>
                    <a:pt x="1134747" y="57642"/>
                  </a:lnTo>
                  <a:lnTo>
                    <a:pt x="1090384" y="70804"/>
                  </a:lnTo>
                  <a:lnTo>
                    <a:pt x="1046583" y="85239"/>
                  </a:lnTo>
                  <a:lnTo>
                    <a:pt x="1003367" y="100926"/>
                  </a:lnTo>
                  <a:lnTo>
                    <a:pt x="960756" y="117842"/>
                  </a:lnTo>
                  <a:lnTo>
                    <a:pt x="918773" y="135966"/>
                  </a:lnTo>
                  <a:lnTo>
                    <a:pt x="877438" y="155276"/>
                  </a:lnTo>
                  <a:lnTo>
                    <a:pt x="836774" y="175752"/>
                  </a:lnTo>
                  <a:lnTo>
                    <a:pt x="796802" y="197371"/>
                  </a:lnTo>
                  <a:lnTo>
                    <a:pt x="757542" y="220113"/>
                  </a:lnTo>
                  <a:lnTo>
                    <a:pt x="719018" y="243954"/>
                  </a:lnTo>
                  <a:lnTo>
                    <a:pt x="681249" y="268875"/>
                  </a:lnTo>
                  <a:lnTo>
                    <a:pt x="644259" y="294854"/>
                  </a:lnTo>
                  <a:lnTo>
                    <a:pt x="608068" y="321868"/>
                  </a:lnTo>
                  <a:lnTo>
                    <a:pt x="572698" y="349897"/>
                  </a:lnTo>
                  <a:lnTo>
                    <a:pt x="538170" y="378919"/>
                  </a:lnTo>
                  <a:lnTo>
                    <a:pt x="504506" y="408912"/>
                  </a:lnTo>
                  <a:lnTo>
                    <a:pt x="471727" y="439856"/>
                  </a:lnTo>
                  <a:lnTo>
                    <a:pt x="439856" y="471727"/>
                  </a:lnTo>
                  <a:lnTo>
                    <a:pt x="408912" y="504506"/>
                  </a:lnTo>
                  <a:lnTo>
                    <a:pt x="378919" y="538170"/>
                  </a:lnTo>
                  <a:lnTo>
                    <a:pt x="349897" y="572698"/>
                  </a:lnTo>
                  <a:lnTo>
                    <a:pt x="321868" y="608068"/>
                  </a:lnTo>
                  <a:lnTo>
                    <a:pt x="294854" y="644259"/>
                  </a:lnTo>
                  <a:lnTo>
                    <a:pt x="268875" y="681249"/>
                  </a:lnTo>
                  <a:lnTo>
                    <a:pt x="243954" y="719018"/>
                  </a:lnTo>
                  <a:lnTo>
                    <a:pt x="220113" y="757542"/>
                  </a:lnTo>
                  <a:lnTo>
                    <a:pt x="197371" y="796802"/>
                  </a:lnTo>
                  <a:lnTo>
                    <a:pt x="175752" y="836774"/>
                  </a:lnTo>
                  <a:lnTo>
                    <a:pt x="155276" y="877438"/>
                  </a:lnTo>
                  <a:lnTo>
                    <a:pt x="135966" y="918773"/>
                  </a:lnTo>
                  <a:lnTo>
                    <a:pt x="117842" y="960756"/>
                  </a:lnTo>
                  <a:lnTo>
                    <a:pt x="100926" y="1003367"/>
                  </a:lnTo>
                  <a:lnTo>
                    <a:pt x="85239" y="1046583"/>
                  </a:lnTo>
                  <a:lnTo>
                    <a:pt x="70804" y="1090384"/>
                  </a:lnTo>
                  <a:lnTo>
                    <a:pt x="57642" y="1134747"/>
                  </a:lnTo>
                  <a:lnTo>
                    <a:pt x="45774" y="1179651"/>
                  </a:lnTo>
                  <a:lnTo>
                    <a:pt x="35221" y="1225075"/>
                  </a:lnTo>
                  <a:lnTo>
                    <a:pt x="26006" y="1270997"/>
                  </a:lnTo>
                  <a:lnTo>
                    <a:pt x="18149" y="1317395"/>
                  </a:lnTo>
                  <a:lnTo>
                    <a:pt x="11673" y="1364249"/>
                  </a:lnTo>
                  <a:lnTo>
                    <a:pt x="6598" y="1411536"/>
                  </a:lnTo>
                  <a:lnTo>
                    <a:pt x="2946" y="1459236"/>
                  </a:lnTo>
                  <a:lnTo>
                    <a:pt x="740" y="1507326"/>
                  </a:lnTo>
                  <a:lnTo>
                    <a:pt x="0" y="1555785"/>
                  </a:lnTo>
                  <a:lnTo>
                    <a:pt x="740" y="1604244"/>
                  </a:lnTo>
                  <a:lnTo>
                    <a:pt x="2946" y="1652333"/>
                  </a:lnTo>
                  <a:lnTo>
                    <a:pt x="6598" y="1700033"/>
                  </a:lnTo>
                  <a:lnTo>
                    <a:pt x="11673" y="1747320"/>
                  </a:lnTo>
                  <a:lnTo>
                    <a:pt x="18149" y="1794174"/>
                  </a:lnTo>
                  <a:lnTo>
                    <a:pt x="26006" y="1840572"/>
                  </a:lnTo>
                  <a:lnTo>
                    <a:pt x="35221" y="1886494"/>
                  </a:lnTo>
                  <a:lnTo>
                    <a:pt x="45774" y="1931918"/>
                  </a:lnTo>
                  <a:lnTo>
                    <a:pt x="57642" y="1976822"/>
                  </a:lnTo>
                  <a:lnTo>
                    <a:pt x="70804" y="2021186"/>
                  </a:lnTo>
                  <a:lnTo>
                    <a:pt x="85239" y="2064986"/>
                  </a:lnTo>
                  <a:lnTo>
                    <a:pt x="100926" y="2108202"/>
                  </a:lnTo>
                  <a:lnTo>
                    <a:pt x="117842" y="2150813"/>
                  </a:lnTo>
                  <a:lnTo>
                    <a:pt x="135966" y="2192796"/>
                  </a:lnTo>
                  <a:lnTo>
                    <a:pt x="155276" y="2234131"/>
                  </a:lnTo>
                  <a:lnTo>
                    <a:pt x="175752" y="2274795"/>
                  </a:lnTo>
                  <a:lnTo>
                    <a:pt x="197371" y="2314768"/>
                  </a:lnTo>
                  <a:lnTo>
                    <a:pt x="220113" y="2354027"/>
                  </a:lnTo>
                  <a:lnTo>
                    <a:pt x="243954" y="2392551"/>
                  </a:lnTo>
                  <a:lnTo>
                    <a:pt x="268875" y="2430320"/>
                  </a:lnTo>
                  <a:lnTo>
                    <a:pt x="294854" y="2467310"/>
                  </a:lnTo>
                  <a:lnTo>
                    <a:pt x="321868" y="2503501"/>
                  </a:lnTo>
                  <a:lnTo>
                    <a:pt x="349897" y="2538871"/>
                  </a:lnTo>
                  <a:lnTo>
                    <a:pt x="378919" y="2573399"/>
                  </a:lnTo>
                  <a:lnTo>
                    <a:pt x="408912" y="2607063"/>
                  </a:lnTo>
                  <a:lnTo>
                    <a:pt x="439856" y="2639842"/>
                  </a:lnTo>
                  <a:lnTo>
                    <a:pt x="471727" y="2671714"/>
                  </a:lnTo>
                  <a:lnTo>
                    <a:pt x="504506" y="2702657"/>
                  </a:lnTo>
                  <a:lnTo>
                    <a:pt x="538170" y="2732650"/>
                  </a:lnTo>
                  <a:lnTo>
                    <a:pt x="572698" y="2761672"/>
                  </a:lnTo>
                  <a:lnTo>
                    <a:pt x="608068" y="2789701"/>
                  </a:lnTo>
                  <a:lnTo>
                    <a:pt x="644259" y="2816715"/>
                  </a:lnTo>
                  <a:lnTo>
                    <a:pt x="681249" y="2842694"/>
                  </a:lnTo>
                  <a:lnTo>
                    <a:pt x="719018" y="2867615"/>
                  </a:lnTo>
                  <a:lnTo>
                    <a:pt x="757542" y="2891457"/>
                  </a:lnTo>
                  <a:lnTo>
                    <a:pt x="796802" y="2914198"/>
                  </a:lnTo>
                  <a:lnTo>
                    <a:pt x="836774" y="2935817"/>
                  </a:lnTo>
                  <a:lnTo>
                    <a:pt x="877438" y="2956293"/>
                  </a:lnTo>
                  <a:lnTo>
                    <a:pt x="918773" y="2975604"/>
                  </a:lnTo>
                  <a:lnTo>
                    <a:pt x="960756" y="2993728"/>
                  </a:lnTo>
                  <a:lnTo>
                    <a:pt x="1003367" y="3010643"/>
                  </a:lnTo>
                  <a:lnTo>
                    <a:pt x="1046583" y="3026330"/>
                  </a:lnTo>
                  <a:lnTo>
                    <a:pt x="1090384" y="3040765"/>
                  </a:lnTo>
                  <a:lnTo>
                    <a:pt x="1134747" y="3053927"/>
                  </a:lnTo>
                  <a:lnTo>
                    <a:pt x="1179651" y="3065796"/>
                  </a:lnTo>
                  <a:lnTo>
                    <a:pt x="1225075" y="3076348"/>
                  </a:lnTo>
                  <a:lnTo>
                    <a:pt x="1270997" y="3085564"/>
                  </a:lnTo>
                  <a:lnTo>
                    <a:pt x="1317395" y="3093420"/>
                  </a:lnTo>
                  <a:lnTo>
                    <a:pt x="1364249" y="3099897"/>
                  </a:lnTo>
                  <a:lnTo>
                    <a:pt x="1411536" y="3104971"/>
                  </a:lnTo>
                  <a:lnTo>
                    <a:pt x="1459236" y="3108623"/>
                  </a:lnTo>
                  <a:lnTo>
                    <a:pt x="1507326" y="3110829"/>
                  </a:lnTo>
                  <a:lnTo>
                    <a:pt x="1555785" y="3111570"/>
                  </a:lnTo>
                  <a:lnTo>
                    <a:pt x="1604244" y="3110829"/>
                  </a:lnTo>
                  <a:lnTo>
                    <a:pt x="1652333" y="3108623"/>
                  </a:lnTo>
                  <a:lnTo>
                    <a:pt x="1700033" y="3104971"/>
                  </a:lnTo>
                  <a:lnTo>
                    <a:pt x="1747320" y="3099897"/>
                  </a:lnTo>
                  <a:lnTo>
                    <a:pt x="1794174" y="3093420"/>
                  </a:lnTo>
                  <a:lnTo>
                    <a:pt x="1840572" y="3085564"/>
                  </a:lnTo>
                  <a:lnTo>
                    <a:pt x="1886494" y="3076348"/>
                  </a:lnTo>
                  <a:lnTo>
                    <a:pt x="1931918" y="3065796"/>
                  </a:lnTo>
                  <a:lnTo>
                    <a:pt x="1976822" y="3053927"/>
                  </a:lnTo>
                  <a:lnTo>
                    <a:pt x="2021186" y="3040765"/>
                  </a:lnTo>
                  <a:lnTo>
                    <a:pt x="2064986" y="3026330"/>
                  </a:lnTo>
                  <a:lnTo>
                    <a:pt x="2108202" y="3010643"/>
                  </a:lnTo>
                  <a:lnTo>
                    <a:pt x="2150813" y="2993728"/>
                  </a:lnTo>
                  <a:lnTo>
                    <a:pt x="2192796" y="2975604"/>
                  </a:lnTo>
                  <a:lnTo>
                    <a:pt x="2234131" y="2956293"/>
                  </a:lnTo>
                  <a:lnTo>
                    <a:pt x="2274795" y="2935817"/>
                  </a:lnTo>
                  <a:lnTo>
                    <a:pt x="2314768" y="2914198"/>
                  </a:lnTo>
                  <a:lnTo>
                    <a:pt x="2354027" y="2891457"/>
                  </a:lnTo>
                  <a:lnTo>
                    <a:pt x="2392551" y="2867615"/>
                  </a:lnTo>
                  <a:lnTo>
                    <a:pt x="2430320" y="2842694"/>
                  </a:lnTo>
                  <a:lnTo>
                    <a:pt x="2467310" y="2816715"/>
                  </a:lnTo>
                  <a:lnTo>
                    <a:pt x="2503501" y="2789701"/>
                  </a:lnTo>
                  <a:lnTo>
                    <a:pt x="2538871" y="2761672"/>
                  </a:lnTo>
                  <a:lnTo>
                    <a:pt x="2573399" y="2732650"/>
                  </a:lnTo>
                  <a:lnTo>
                    <a:pt x="2607063" y="2702657"/>
                  </a:lnTo>
                  <a:lnTo>
                    <a:pt x="2639842" y="2671714"/>
                  </a:lnTo>
                  <a:lnTo>
                    <a:pt x="2671714" y="2639842"/>
                  </a:lnTo>
                  <a:lnTo>
                    <a:pt x="2702657" y="2607063"/>
                  </a:lnTo>
                  <a:lnTo>
                    <a:pt x="2732650" y="2573399"/>
                  </a:lnTo>
                  <a:lnTo>
                    <a:pt x="2761672" y="2538871"/>
                  </a:lnTo>
                  <a:lnTo>
                    <a:pt x="2789701" y="2503501"/>
                  </a:lnTo>
                  <a:lnTo>
                    <a:pt x="2816715" y="2467310"/>
                  </a:lnTo>
                  <a:lnTo>
                    <a:pt x="2842694" y="2430320"/>
                  </a:lnTo>
                  <a:lnTo>
                    <a:pt x="2867615" y="2392551"/>
                  </a:lnTo>
                  <a:lnTo>
                    <a:pt x="2891457" y="2354027"/>
                  </a:lnTo>
                  <a:lnTo>
                    <a:pt x="2914198" y="2314768"/>
                  </a:lnTo>
                  <a:lnTo>
                    <a:pt x="2935817" y="2274795"/>
                  </a:lnTo>
                  <a:lnTo>
                    <a:pt x="2956293" y="2234131"/>
                  </a:lnTo>
                  <a:lnTo>
                    <a:pt x="2975604" y="2192796"/>
                  </a:lnTo>
                  <a:lnTo>
                    <a:pt x="2993728" y="2150813"/>
                  </a:lnTo>
                  <a:lnTo>
                    <a:pt x="3010643" y="2108202"/>
                  </a:lnTo>
                  <a:lnTo>
                    <a:pt x="3026330" y="2064986"/>
                  </a:lnTo>
                  <a:lnTo>
                    <a:pt x="3040765" y="2021186"/>
                  </a:lnTo>
                  <a:lnTo>
                    <a:pt x="3053927" y="1976822"/>
                  </a:lnTo>
                  <a:lnTo>
                    <a:pt x="3065796" y="1931918"/>
                  </a:lnTo>
                  <a:lnTo>
                    <a:pt x="3076348" y="1886494"/>
                  </a:lnTo>
                  <a:lnTo>
                    <a:pt x="3085564" y="1840572"/>
                  </a:lnTo>
                  <a:lnTo>
                    <a:pt x="3093420" y="1794174"/>
                  </a:lnTo>
                  <a:lnTo>
                    <a:pt x="3099897" y="1747320"/>
                  </a:lnTo>
                  <a:lnTo>
                    <a:pt x="3104971" y="1700033"/>
                  </a:lnTo>
                  <a:lnTo>
                    <a:pt x="3108623" y="1652333"/>
                  </a:lnTo>
                  <a:lnTo>
                    <a:pt x="3110829" y="1604244"/>
                  </a:lnTo>
                  <a:lnTo>
                    <a:pt x="3111570" y="1555785"/>
                  </a:lnTo>
                  <a:lnTo>
                    <a:pt x="3110829" y="1507326"/>
                  </a:lnTo>
                  <a:lnTo>
                    <a:pt x="3108623" y="1459236"/>
                  </a:lnTo>
                  <a:lnTo>
                    <a:pt x="3104971" y="1411536"/>
                  </a:lnTo>
                  <a:lnTo>
                    <a:pt x="3099897" y="1364249"/>
                  </a:lnTo>
                  <a:lnTo>
                    <a:pt x="3093420" y="1317395"/>
                  </a:lnTo>
                  <a:lnTo>
                    <a:pt x="3085564" y="1270997"/>
                  </a:lnTo>
                  <a:lnTo>
                    <a:pt x="3076348" y="1225075"/>
                  </a:lnTo>
                  <a:lnTo>
                    <a:pt x="3065796" y="1179651"/>
                  </a:lnTo>
                  <a:lnTo>
                    <a:pt x="3053927" y="1134747"/>
                  </a:lnTo>
                  <a:lnTo>
                    <a:pt x="3040765" y="1090384"/>
                  </a:lnTo>
                  <a:lnTo>
                    <a:pt x="3026330" y="1046583"/>
                  </a:lnTo>
                  <a:lnTo>
                    <a:pt x="3010643" y="1003367"/>
                  </a:lnTo>
                  <a:lnTo>
                    <a:pt x="2993728" y="960756"/>
                  </a:lnTo>
                  <a:lnTo>
                    <a:pt x="2975604" y="918773"/>
                  </a:lnTo>
                  <a:lnTo>
                    <a:pt x="2956293" y="877438"/>
                  </a:lnTo>
                  <a:lnTo>
                    <a:pt x="2935817" y="836774"/>
                  </a:lnTo>
                  <a:lnTo>
                    <a:pt x="2914198" y="796802"/>
                  </a:lnTo>
                  <a:lnTo>
                    <a:pt x="2891457" y="757542"/>
                  </a:lnTo>
                  <a:lnTo>
                    <a:pt x="2867615" y="719018"/>
                  </a:lnTo>
                  <a:lnTo>
                    <a:pt x="2842694" y="681249"/>
                  </a:lnTo>
                  <a:lnTo>
                    <a:pt x="2816715" y="644259"/>
                  </a:lnTo>
                  <a:lnTo>
                    <a:pt x="2789701" y="608068"/>
                  </a:lnTo>
                  <a:lnTo>
                    <a:pt x="2761672" y="572698"/>
                  </a:lnTo>
                  <a:lnTo>
                    <a:pt x="2732650" y="538170"/>
                  </a:lnTo>
                  <a:lnTo>
                    <a:pt x="2702657" y="504506"/>
                  </a:lnTo>
                  <a:lnTo>
                    <a:pt x="2671714" y="471727"/>
                  </a:lnTo>
                  <a:lnTo>
                    <a:pt x="2639842" y="439856"/>
                  </a:lnTo>
                  <a:lnTo>
                    <a:pt x="2607063" y="408912"/>
                  </a:lnTo>
                  <a:lnTo>
                    <a:pt x="2573399" y="378919"/>
                  </a:lnTo>
                  <a:lnTo>
                    <a:pt x="2538871" y="349897"/>
                  </a:lnTo>
                  <a:lnTo>
                    <a:pt x="2503501" y="321868"/>
                  </a:lnTo>
                  <a:lnTo>
                    <a:pt x="2467310" y="294854"/>
                  </a:lnTo>
                  <a:lnTo>
                    <a:pt x="2430320" y="268875"/>
                  </a:lnTo>
                  <a:lnTo>
                    <a:pt x="2392551" y="243954"/>
                  </a:lnTo>
                  <a:lnTo>
                    <a:pt x="2354027" y="220113"/>
                  </a:lnTo>
                  <a:lnTo>
                    <a:pt x="2314768" y="197371"/>
                  </a:lnTo>
                  <a:lnTo>
                    <a:pt x="2274795" y="175752"/>
                  </a:lnTo>
                  <a:lnTo>
                    <a:pt x="2234131" y="155276"/>
                  </a:lnTo>
                  <a:lnTo>
                    <a:pt x="2192796" y="135966"/>
                  </a:lnTo>
                  <a:lnTo>
                    <a:pt x="2150813" y="117842"/>
                  </a:lnTo>
                  <a:lnTo>
                    <a:pt x="2108202" y="100926"/>
                  </a:lnTo>
                  <a:lnTo>
                    <a:pt x="2064986" y="85239"/>
                  </a:lnTo>
                  <a:lnTo>
                    <a:pt x="2021186" y="70804"/>
                  </a:lnTo>
                  <a:lnTo>
                    <a:pt x="1976822" y="57642"/>
                  </a:lnTo>
                  <a:lnTo>
                    <a:pt x="1931918" y="45774"/>
                  </a:lnTo>
                  <a:lnTo>
                    <a:pt x="1886494" y="35221"/>
                  </a:lnTo>
                  <a:lnTo>
                    <a:pt x="1840572" y="26006"/>
                  </a:lnTo>
                  <a:lnTo>
                    <a:pt x="1794174" y="18149"/>
                  </a:lnTo>
                  <a:lnTo>
                    <a:pt x="1747320" y="11673"/>
                  </a:lnTo>
                  <a:lnTo>
                    <a:pt x="1700033" y="6598"/>
                  </a:lnTo>
                  <a:lnTo>
                    <a:pt x="1652333" y="2946"/>
                  </a:lnTo>
                  <a:lnTo>
                    <a:pt x="1604244" y="740"/>
                  </a:lnTo>
                  <a:lnTo>
                    <a:pt x="1555785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3">
              <a:extLst>
                <a:ext uri="{FF2B5EF4-FFF2-40B4-BE49-F238E27FC236}">
                  <a16:creationId xmlns:a16="http://schemas.microsoft.com/office/drawing/2014/main" id="{9BB6F7CA-A3A8-8A2F-4FF5-B2C3AEC003A2}"/>
                </a:ext>
              </a:extLst>
            </p:cNvPr>
            <p:cNvSpPr txBox="1"/>
            <p:nvPr/>
          </p:nvSpPr>
          <p:spPr>
            <a:xfrm>
              <a:off x="3173251" y="3942111"/>
              <a:ext cx="781685" cy="980440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5"/>
                </a:spcBef>
              </a:pPr>
              <a:r>
                <a:rPr sz="6250" spc="-25" dirty="0">
                  <a:solidFill>
                    <a:srgbClr val="ECEFFF"/>
                  </a:solidFill>
                  <a:latin typeface="FK Display Alt"/>
                  <a:cs typeface="FK Display Alt"/>
                </a:rPr>
                <a:t>31</a:t>
              </a:r>
              <a:endParaRPr sz="6250">
                <a:latin typeface="FK Display Alt"/>
                <a:cs typeface="FK Display Alt"/>
              </a:endParaRPr>
            </a:p>
          </p:txBody>
        </p:sp>
        <p:sp>
          <p:nvSpPr>
            <p:cNvPr id="55" name="object 7">
              <a:extLst>
                <a:ext uri="{FF2B5EF4-FFF2-40B4-BE49-F238E27FC236}">
                  <a16:creationId xmlns:a16="http://schemas.microsoft.com/office/drawing/2014/main" id="{8793DB2B-056B-DA6B-6A1F-278229BA0A8D}"/>
                </a:ext>
              </a:extLst>
            </p:cNvPr>
            <p:cNvSpPr/>
            <p:nvPr/>
          </p:nvSpPr>
          <p:spPr>
            <a:xfrm>
              <a:off x="2819255" y="3487352"/>
              <a:ext cx="1495425" cy="1663700"/>
            </a:xfrm>
            <a:custGeom>
              <a:avLst/>
              <a:gdLst/>
              <a:ahLst/>
              <a:cxnLst/>
              <a:rect l="l" t="t" r="r" b="b"/>
              <a:pathLst>
                <a:path w="1495425" h="1663700">
                  <a:moveTo>
                    <a:pt x="1327436" y="168340"/>
                  </a:moveTo>
                  <a:lnTo>
                    <a:pt x="167534" y="168340"/>
                  </a:lnTo>
                  <a:lnTo>
                    <a:pt x="123046" y="174334"/>
                  </a:lnTo>
                  <a:lnTo>
                    <a:pt x="83039" y="191245"/>
                  </a:lnTo>
                  <a:lnTo>
                    <a:pt x="49122" y="217463"/>
                  </a:lnTo>
                  <a:lnTo>
                    <a:pt x="22904" y="251379"/>
                  </a:lnTo>
                  <a:lnTo>
                    <a:pt x="5994" y="291386"/>
                  </a:lnTo>
                  <a:lnTo>
                    <a:pt x="0" y="335874"/>
                  </a:lnTo>
                  <a:lnTo>
                    <a:pt x="0" y="1495786"/>
                  </a:lnTo>
                  <a:lnTo>
                    <a:pt x="5994" y="1540274"/>
                  </a:lnTo>
                  <a:lnTo>
                    <a:pt x="22904" y="1580281"/>
                  </a:lnTo>
                  <a:lnTo>
                    <a:pt x="49122" y="1614198"/>
                  </a:lnTo>
                  <a:lnTo>
                    <a:pt x="83039" y="1640416"/>
                  </a:lnTo>
                  <a:lnTo>
                    <a:pt x="123046" y="1657326"/>
                  </a:lnTo>
                  <a:lnTo>
                    <a:pt x="167534" y="1663321"/>
                  </a:lnTo>
                  <a:lnTo>
                    <a:pt x="1327436" y="1663321"/>
                  </a:lnTo>
                  <a:lnTo>
                    <a:pt x="1371920" y="1657326"/>
                  </a:lnTo>
                  <a:lnTo>
                    <a:pt x="1411925" y="1640416"/>
                  </a:lnTo>
                  <a:lnTo>
                    <a:pt x="1445843" y="1614198"/>
                  </a:lnTo>
                  <a:lnTo>
                    <a:pt x="1472062" y="1580281"/>
                  </a:lnTo>
                  <a:lnTo>
                    <a:pt x="1472370" y="1579553"/>
                  </a:lnTo>
                  <a:lnTo>
                    <a:pt x="167534" y="1579553"/>
                  </a:lnTo>
                  <a:lnTo>
                    <a:pt x="134955" y="1572960"/>
                  </a:lnTo>
                  <a:lnTo>
                    <a:pt x="108326" y="1554990"/>
                  </a:lnTo>
                  <a:lnTo>
                    <a:pt x="90359" y="1528360"/>
                  </a:lnTo>
                  <a:lnTo>
                    <a:pt x="83767" y="1495786"/>
                  </a:lnTo>
                  <a:lnTo>
                    <a:pt x="83767" y="335874"/>
                  </a:lnTo>
                  <a:lnTo>
                    <a:pt x="90359" y="303296"/>
                  </a:lnTo>
                  <a:lnTo>
                    <a:pt x="108326" y="276666"/>
                  </a:lnTo>
                  <a:lnTo>
                    <a:pt x="134955" y="258699"/>
                  </a:lnTo>
                  <a:lnTo>
                    <a:pt x="167534" y="252107"/>
                  </a:lnTo>
                  <a:lnTo>
                    <a:pt x="1472370" y="252107"/>
                  </a:lnTo>
                  <a:lnTo>
                    <a:pt x="1472062" y="251379"/>
                  </a:lnTo>
                  <a:lnTo>
                    <a:pt x="1445843" y="217463"/>
                  </a:lnTo>
                  <a:lnTo>
                    <a:pt x="1411925" y="191245"/>
                  </a:lnTo>
                  <a:lnTo>
                    <a:pt x="1371920" y="174334"/>
                  </a:lnTo>
                  <a:lnTo>
                    <a:pt x="1327436" y="168340"/>
                  </a:lnTo>
                  <a:close/>
                </a:path>
                <a:path w="1495425" h="1663700">
                  <a:moveTo>
                    <a:pt x="1472370" y="252107"/>
                  </a:moveTo>
                  <a:lnTo>
                    <a:pt x="1327436" y="252107"/>
                  </a:lnTo>
                  <a:lnTo>
                    <a:pt x="1360009" y="258699"/>
                  </a:lnTo>
                  <a:lnTo>
                    <a:pt x="1386639" y="276666"/>
                  </a:lnTo>
                  <a:lnTo>
                    <a:pt x="1404609" y="303296"/>
                  </a:lnTo>
                  <a:lnTo>
                    <a:pt x="1411203" y="335874"/>
                  </a:lnTo>
                  <a:lnTo>
                    <a:pt x="1411203" y="1495786"/>
                  </a:lnTo>
                  <a:lnTo>
                    <a:pt x="1404609" y="1528360"/>
                  </a:lnTo>
                  <a:lnTo>
                    <a:pt x="1386639" y="1554990"/>
                  </a:lnTo>
                  <a:lnTo>
                    <a:pt x="1360009" y="1572960"/>
                  </a:lnTo>
                  <a:lnTo>
                    <a:pt x="1327436" y="1579553"/>
                  </a:lnTo>
                  <a:lnTo>
                    <a:pt x="1472370" y="1579553"/>
                  </a:lnTo>
                  <a:lnTo>
                    <a:pt x="1488975" y="1540274"/>
                  </a:lnTo>
                  <a:lnTo>
                    <a:pt x="1494970" y="1495786"/>
                  </a:lnTo>
                  <a:lnTo>
                    <a:pt x="1494970" y="335874"/>
                  </a:lnTo>
                  <a:lnTo>
                    <a:pt x="1488975" y="291386"/>
                  </a:lnTo>
                  <a:lnTo>
                    <a:pt x="1472370" y="252107"/>
                  </a:lnTo>
                  <a:close/>
                </a:path>
                <a:path w="1495425" h="1663700">
                  <a:moveTo>
                    <a:pt x="343225" y="252107"/>
                  </a:moveTo>
                  <a:lnTo>
                    <a:pt x="189334" y="252107"/>
                  </a:lnTo>
                  <a:lnTo>
                    <a:pt x="189334" y="352732"/>
                  </a:lnTo>
                  <a:lnTo>
                    <a:pt x="194653" y="379092"/>
                  </a:lnTo>
                  <a:lnTo>
                    <a:pt x="209161" y="400616"/>
                  </a:lnTo>
                  <a:lnTo>
                    <a:pt x="230681" y="415127"/>
                  </a:lnTo>
                  <a:lnTo>
                    <a:pt x="257039" y="420447"/>
                  </a:lnTo>
                  <a:lnTo>
                    <a:pt x="275509" y="420447"/>
                  </a:lnTo>
                  <a:lnTo>
                    <a:pt x="301864" y="415127"/>
                  </a:lnTo>
                  <a:lnTo>
                    <a:pt x="323389" y="400616"/>
                  </a:lnTo>
                  <a:lnTo>
                    <a:pt x="337902" y="379092"/>
                  </a:lnTo>
                  <a:lnTo>
                    <a:pt x="343225" y="352732"/>
                  </a:lnTo>
                  <a:lnTo>
                    <a:pt x="343225" y="252107"/>
                  </a:lnTo>
                  <a:close/>
                </a:path>
                <a:path w="1495425" h="1663700">
                  <a:moveTo>
                    <a:pt x="664032" y="252107"/>
                  </a:moveTo>
                  <a:lnTo>
                    <a:pt x="510131" y="252107"/>
                  </a:lnTo>
                  <a:lnTo>
                    <a:pt x="510131" y="352732"/>
                  </a:lnTo>
                  <a:lnTo>
                    <a:pt x="515453" y="379092"/>
                  </a:lnTo>
                  <a:lnTo>
                    <a:pt x="529966" y="400616"/>
                  </a:lnTo>
                  <a:lnTo>
                    <a:pt x="551491" y="415127"/>
                  </a:lnTo>
                  <a:lnTo>
                    <a:pt x="577846" y="420447"/>
                  </a:lnTo>
                  <a:lnTo>
                    <a:pt x="596316" y="420447"/>
                  </a:lnTo>
                  <a:lnTo>
                    <a:pt x="622671" y="415127"/>
                  </a:lnTo>
                  <a:lnTo>
                    <a:pt x="644196" y="400616"/>
                  </a:lnTo>
                  <a:lnTo>
                    <a:pt x="658709" y="379092"/>
                  </a:lnTo>
                  <a:lnTo>
                    <a:pt x="664032" y="352732"/>
                  </a:lnTo>
                  <a:lnTo>
                    <a:pt x="664032" y="252107"/>
                  </a:lnTo>
                  <a:close/>
                </a:path>
                <a:path w="1495425" h="1663700">
                  <a:moveTo>
                    <a:pt x="984839" y="252107"/>
                  </a:moveTo>
                  <a:lnTo>
                    <a:pt x="830938" y="252107"/>
                  </a:lnTo>
                  <a:lnTo>
                    <a:pt x="830938" y="352732"/>
                  </a:lnTo>
                  <a:lnTo>
                    <a:pt x="836260" y="379092"/>
                  </a:lnTo>
                  <a:lnTo>
                    <a:pt x="850773" y="400616"/>
                  </a:lnTo>
                  <a:lnTo>
                    <a:pt x="872298" y="415127"/>
                  </a:lnTo>
                  <a:lnTo>
                    <a:pt x="898653" y="420447"/>
                  </a:lnTo>
                  <a:lnTo>
                    <a:pt x="917113" y="420447"/>
                  </a:lnTo>
                  <a:lnTo>
                    <a:pt x="943478" y="415127"/>
                  </a:lnTo>
                  <a:lnTo>
                    <a:pt x="965005" y="400616"/>
                  </a:lnTo>
                  <a:lnTo>
                    <a:pt x="979518" y="379092"/>
                  </a:lnTo>
                  <a:lnTo>
                    <a:pt x="984839" y="352732"/>
                  </a:lnTo>
                  <a:lnTo>
                    <a:pt x="984839" y="252107"/>
                  </a:lnTo>
                  <a:close/>
                </a:path>
                <a:path w="1495425" h="1663700">
                  <a:moveTo>
                    <a:pt x="1305646" y="252107"/>
                  </a:moveTo>
                  <a:lnTo>
                    <a:pt x="1151745" y="252107"/>
                  </a:lnTo>
                  <a:lnTo>
                    <a:pt x="1151745" y="352732"/>
                  </a:lnTo>
                  <a:lnTo>
                    <a:pt x="1157065" y="379092"/>
                  </a:lnTo>
                  <a:lnTo>
                    <a:pt x="1171576" y="400616"/>
                  </a:lnTo>
                  <a:lnTo>
                    <a:pt x="1193100" y="415127"/>
                  </a:lnTo>
                  <a:lnTo>
                    <a:pt x="1219460" y="420447"/>
                  </a:lnTo>
                  <a:lnTo>
                    <a:pt x="1237930" y="420447"/>
                  </a:lnTo>
                  <a:lnTo>
                    <a:pt x="1264285" y="415127"/>
                  </a:lnTo>
                  <a:lnTo>
                    <a:pt x="1285810" y="400616"/>
                  </a:lnTo>
                  <a:lnTo>
                    <a:pt x="1300323" y="379092"/>
                  </a:lnTo>
                  <a:lnTo>
                    <a:pt x="1305646" y="352732"/>
                  </a:lnTo>
                  <a:lnTo>
                    <a:pt x="1305646" y="252107"/>
                  </a:lnTo>
                  <a:close/>
                </a:path>
                <a:path w="1495425" h="1663700">
                  <a:moveTo>
                    <a:pt x="275509" y="0"/>
                  </a:moveTo>
                  <a:lnTo>
                    <a:pt x="257039" y="0"/>
                  </a:lnTo>
                  <a:lnTo>
                    <a:pt x="230681" y="5320"/>
                  </a:lnTo>
                  <a:lnTo>
                    <a:pt x="209161" y="19831"/>
                  </a:lnTo>
                  <a:lnTo>
                    <a:pt x="194653" y="41355"/>
                  </a:lnTo>
                  <a:lnTo>
                    <a:pt x="189334" y="67715"/>
                  </a:lnTo>
                  <a:lnTo>
                    <a:pt x="189334" y="168340"/>
                  </a:lnTo>
                  <a:lnTo>
                    <a:pt x="343225" y="168340"/>
                  </a:lnTo>
                  <a:lnTo>
                    <a:pt x="343225" y="67715"/>
                  </a:lnTo>
                  <a:lnTo>
                    <a:pt x="337902" y="41355"/>
                  </a:lnTo>
                  <a:lnTo>
                    <a:pt x="323389" y="19831"/>
                  </a:lnTo>
                  <a:lnTo>
                    <a:pt x="301864" y="5320"/>
                  </a:lnTo>
                  <a:lnTo>
                    <a:pt x="275509" y="0"/>
                  </a:lnTo>
                  <a:close/>
                </a:path>
                <a:path w="1495425" h="1663700">
                  <a:moveTo>
                    <a:pt x="596316" y="0"/>
                  </a:moveTo>
                  <a:lnTo>
                    <a:pt x="577846" y="0"/>
                  </a:lnTo>
                  <a:lnTo>
                    <a:pt x="551491" y="5320"/>
                  </a:lnTo>
                  <a:lnTo>
                    <a:pt x="529966" y="19831"/>
                  </a:lnTo>
                  <a:lnTo>
                    <a:pt x="515453" y="41355"/>
                  </a:lnTo>
                  <a:lnTo>
                    <a:pt x="510131" y="67715"/>
                  </a:lnTo>
                  <a:lnTo>
                    <a:pt x="510131" y="168340"/>
                  </a:lnTo>
                  <a:lnTo>
                    <a:pt x="664032" y="168340"/>
                  </a:lnTo>
                  <a:lnTo>
                    <a:pt x="664032" y="67715"/>
                  </a:lnTo>
                  <a:lnTo>
                    <a:pt x="658709" y="41355"/>
                  </a:lnTo>
                  <a:lnTo>
                    <a:pt x="644196" y="19831"/>
                  </a:lnTo>
                  <a:lnTo>
                    <a:pt x="622671" y="5320"/>
                  </a:lnTo>
                  <a:lnTo>
                    <a:pt x="596316" y="0"/>
                  </a:lnTo>
                  <a:close/>
                </a:path>
                <a:path w="1495425" h="1663700">
                  <a:moveTo>
                    <a:pt x="917113" y="0"/>
                  </a:moveTo>
                  <a:lnTo>
                    <a:pt x="898653" y="0"/>
                  </a:lnTo>
                  <a:lnTo>
                    <a:pt x="872298" y="5320"/>
                  </a:lnTo>
                  <a:lnTo>
                    <a:pt x="850773" y="19831"/>
                  </a:lnTo>
                  <a:lnTo>
                    <a:pt x="836260" y="41355"/>
                  </a:lnTo>
                  <a:lnTo>
                    <a:pt x="830938" y="67715"/>
                  </a:lnTo>
                  <a:lnTo>
                    <a:pt x="830938" y="168340"/>
                  </a:lnTo>
                  <a:lnTo>
                    <a:pt x="984839" y="168340"/>
                  </a:lnTo>
                  <a:lnTo>
                    <a:pt x="984839" y="67715"/>
                  </a:lnTo>
                  <a:lnTo>
                    <a:pt x="979518" y="41355"/>
                  </a:lnTo>
                  <a:lnTo>
                    <a:pt x="965005" y="19831"/>
                  </a:lnTo>
                  <a:lnTo>
                    <a:pt x="943478" y="5320"/>
                  </a:lnTo>
                  <a:lnTo>
                    <a:pt x="917113" y="0"/>
                  </a:lnTo>
                  <a:close/>
                </a:path>
                <a:path w="1495425" h="1663700">
                  <a:moveTo>
                    <a:pt x="1237930" y="0"/>
                  </a:moveTo>
                  <a:lnTo>
                    <a:pt x="1219460" y="0"/>
                  </a:lnTo>
                  <a:lnTo>
                    <a:pt x="1193100" y="5320"/>
                  </a:lnTo>
                  <a:lnTo>
                    <a:pt x="1171576" y="19831"/>
                  </a:lnTo>
                  <a:lnTo>
                    <a:pt x="1157065" y="41355"/>
                  </a:lnTo>
                  <a:lnTo>
                    <a:pt x="1151745" y="67715"/>
                  </a:lnTo>
                  <a:lnTo>
                    <a:pt x="1151745" y="168340"/>
                  </a:lnTo>
                  <a:lnTo>
                    <a:pt x="1305646" y="168340"/>
                  </a:lnTo>
                  <a:lnTo>
                    <a:pt x="1305646" y="67715"/>
                  </a:lnTo>
                  <a:lnTo>
                    <a:pt x="1300323" y="41355"/>
                  </a:lnTo>
                  <a:lnTo>
                    <a:pt x="1285810" y="19831"/>
                  </a:lnTo>
                  <a:lnTo>
                    <a:pt x="1264285" y="5320"/>
                  </a:lnTo>
                  <a:lnTo>
                    <a:pt x="1237930" y="0"/>
                  </a:lnTo>
                  <a:close/>
                </a:path>
              </a:pathLst>
            </a:custGeom>
            <a:solidFill>
              <a:srgbClr val="EC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C57067D4-57AC-FF23-003B-B0AB29DDBF29}"/>
              </a:ext>
            </a:extLst>
          </p:cNvPr>
          <p:cNvGrpSpPr/>
          <p:nvPr/>
        </p:nvGrpSpPr>
        <p:grpSpPr>
          <a:xfrm>
            <a:off x="8428449" y="2798263"/>
            <a:ext cx="3112135" cy="3112135"/>
            <a:chOff x="8428449" y="2798263"/>
            <a:chExt cx="3112135" cy="3112135"/>
          </a:xfrm>
        </p:grpSpPr>
        <p:sp>
          <p:nvSpPr>
            <p:cNvPr id="56" name="object 8">
              <a:extLst>
                <a:ext uri="{FF2B5EF4-FFF2-40B4-BE49-F238E27FC236}">
                  <a16:creationId xmlns:a16="http://schemas.microsoft.com/office/drawing/2014/main" id="{E75A49E9-6ADF-AC35-27C3-85EEABE4C728}"/>
                </a:ext>
              </a:extLst>
            </p:cNvPr>
            <p:cNvSpPr/>
            <p:nvPr/>
          </p:nvSpPr>
          <p:spPr>
            <a:xfrm>
              <a:off x="8428449" y="2798263"/>
              <a:ext cx="3112135" cy="3112135"/>
            </a:xfrm>
            <a:custGeom>
              <a:avLst/>
              <a:gdLst/>
              <a:ahLst/>
              <a:cxnLst/>
              <a:rect l="l" t="t" r="r" b="b"/>
              <a:pathLst>
                <a:path w="3112134" h="3112135">
                  <a:moveTo>
                    <a:pt x="1555785" y="0"/>
                  </a:moveTo>
                  <a:lnTo>
                    <a:pt x="1507326" y="740"/>
                  </a:lnTo>
                  <a:lnTo>
                    <a:pt x="1459236" y="2946"/>
                  </a:lnTo>
                  <a:lnTo>
                    <a:pt x="1411536" y="6598"/>
                  </a:lnTo>
                  <a:lnTo>
                    <a:pt x="1364249" y="11673"/>
                  </a:lnTo>
                  <a:lnTo>
                    <a:pt x="1317395" y="18149"/>
                  </a:lnTo>
                  <a:lnTo>
                    <a:pt x="1270997" y="26006"/>
                  </a:lnTo>
                  <a:lnTo>
                    <a:pt x="1225075" y="35221"/>
                  </a:lnTo>
                  <a:lnTo>
                    <a:pt x="1179651" y="45774"/>
                  </a:lnTo>
                  <a:lnTo>
                    <a:pt x="1134747" y="57642"/>
                  </a:lnTo>
                  <a:lnTo>
                    <a:pt x="1090384" y="70804"/>
                  </a:lnTo>
                  <a:lnTo>
                    <a:pt x="1046583" y="85239"/>
                  </a:lnTo>
                  <a:lnTo>
                    <a:pt x="1003367" y="100926"/>
                  </a:lnTo>
                  <a:lnTo>
                    <a:pt x="960756" y="117842"/>
                  </a:lnTo>
                  <a:lnTo>
                    <a:pt x="918773" y="135966"/>
                  </a:lnTo>
                  <a:lnTo>
                    <a:pt x="877438" y="155276"/>
                  </a:lnTo>
                  <a:lnTo>
                    <a:pt x="836774" y="175752"/>
                  </a:lnTo>
                  <a:lnTo>
                    <a:pt x="796802" y="197371"/>
                  </a:lnTo>
                  <a:lnTo>
                    <a:pt x="757542" y="220113"/>
                  </a:lnTo>
                  <a:lnTo>
                    <a:pt x="719018" y="243954"/>
                  </a:lnTo>
                  <a:lnTo>
                    <a:pt x="681249" y="268875"/>
                  </a:lnTo>
                  <a:lnTo>
                    <a:pt x="644259" y="294854"/>
                  </a:lnTo>
                  <a:lnTo>
                    <a:pt x="608068" y="321868"/>
                  </a:lnTo>
                  <a:lnTo>
                    <a:pt x="572698" y="349897"/>
                  </a:lnTo>
                  <a:lnTo>
                    <a:pt x="538170" y="378919"/>
                  </a:lnTo>
                  <a:lnTo>
                    <a:pt x="504506" y="408912"/>
                  </a:lnTo>
                  <a:lnTo>
                    <a:pt x="471727" y="439856"/>
                  </a:lnTo>
                  <a:lnTo>
                    <a:pt x="439856" y="471727"/>
                  </a:lnTo>
                  <a:lnTo>
                    <a:pt x="408912" y="504506"/>
                  </a:lnTo>
                  <a:lnTo>
                    <a:pt x="378919" y="538170"/>
                  </a:lnTo>
                  <a:lnTo>
                    <a:pt x="349897" y="572698"/>
                  </a:lnTo>
                  <a:lnTo>
                    <a:pt x="321868" y="608068"/>
                  </a:lnTo>
                  <a:lnTo>
                    <a:pt x="294854" y="644259"/>
                  </a:lnTo>
                  <a:lnTo>
                    <a:pt x="268875" y="681249"/>
                  </a:lnTo>
                  <a:lnTo>
                    <a:pt x="243954" y="719018"/>
                  </a:lnTo>
                  <a:lnTo>
                    <a:pt x="220113" y="757542"/>
                  </a:lnTo>
                  <a:lnTo>
                    <a:pt x="197371" y="796802"/>
                  </a:lnTo>
                  <a:lnTo>
                    <a:pt x="175752" y="836774"/>
                  </a:lnTo>
                  <a:lnTo>
                    <a:pt x="155276" y="877438"/>
                  </a:lnTo>
                  <a:lnTo>
                    <a:pt x="135966" y="918773"/>
                  </a:lnTo>
                  <a:lnTo>
                    <a:pt x="117842" y="960756"/>
                  </a:lnTo>
                  <a:lnTo>
                    <a:pt x="100926" y="1003367"/>
                  </a:lnTo>
                  <a:lnTo>
                    <a:pt x="85239" y="1046583"/>
                  </a:lnTo>
                  <a:lnTo>
                    <a:pt x="70804" y="1090384"/>
                  </a:lnTo>
                  <a:lnTo>
                    <a:pt x="57642" y="1134747"/>
                  </a:lnTo>
                  <a:lnTo>
                    <a:pt x="45774" y="1179651"/>
                  </a:lnTo>
                  <a:lnTo>
                    <a:pt x="35221" y="1225075"/>
                  </a:lnTo>
                  <a:lnTo>
                    <a:pt x="26006" y="1270997"/>
                  </a:lnTo>
                  <a:lnTo>
                    <a:pt x="18149" y="1317395"/>
                  </a:lnTo>
                  <a:lnTo>
                    <a:pt x="11673" y="1364249"/>
                  </a:lnTo>
                  <a:lnTo>
                    <a:pt x="6598" y="1411536"/>
                  </a:lnTo>
                  <a:lnTo>
                    <a:pt x="2946" y="1459236"/>
                  </a:lnTo>
                  <a:lnTo>
                    <a:pt x="740" y="1507326"/>
                  </a:lnTo>
                  <a:lnTo>
                    <a:pt x="0" y="1555785"/>
                  </a:lnTo>
                  <a:lnTo>
                    <a:pt x="740" y="1604244"/>
                  </a:lnTo>
                  <a:lnTo>
                    <a:pt x="2946" y="1652333"/>
                  </a:lnTo>
                  <a:lnTo>
                    <a:pt x="6598" y="1700033"/>
                  </a:lnTo>
                  <a:lnTo>
                    <a:pt x="11673" y="1747320"/>
                  </a:lnTo>
                  <a:lnTo>
                    <a:pt x="18149" y="1794174"/>
                  </a:lnTo>
                  <a:lnTo>
                    <a:pt x="26006" y="1840572"/>
                  </a:lnTo>
                  <a:lnTo>
                    <a:pt x="35221" y="1886494"/>
                  </a:lnTo>
                  <a:lnTo>
                    <a:pt x="45774" y="1931918"/>
                  </a:lnTo>
                  <a:lnTo>
                    <a:pt x="57642" y="1976822"/>
                  </a:lnTo>
                  <a:lnTo>
                    <a:pt x="70804" y="2021186"/>
                  </a:lnTo>
                  <a:lnTo>
                    <a:pt x="85239" y="2064986"/>
                  </a:lnTo>
                  <a:lnTo>
                    <a:pt x="100926" y="2108202"/>
                  </a:lnTo>
                  <a:lnTo>
                    <a:pt x="117842" y="2150813"/>
                  </a:lnTo>
                  <a:lnTo>
                    <a:pt x="135966" y="2192796"/>
                  </a:lnTo>
                  <a:lnTo>
                    <a:pt x="155276" y="2234131"/>
                  </a:lnTo>
                  <a:lnTo>
                    <a:pt x="175752" y="2274795"/>
                  </a:lnTo>
                  <a:lnTo>
                    <a:pt x="197371" y="2314768"/>
                  </a:lnTo>
                  <a:lnTo>
                    <a:pt x="220113" y="2354027"/>
                  </a:lnTo>
                  <a:lnTo>
                    <a:pt x="243954" y="2392551"/>
                  </a:lnTo>
                  <a:lnTo>
                    <a:pt x="268875" y="2430320"/>
                  </a:lnTo>
                  <a:lnTo>
                    <a:pt x="294854" y="2467310"/>
                  </a:lnTo>
                  <a:lnTo>
                    <a:pt x="321868" y="2503501"/>
                  </a:lnTo>
                  <a:lnTo>
                    <a:pt x="349897" y="2538871"/>
                  </a:lnTo>
                  <a:lnTo>
                    <a:pt x="378919" y="2573399"/>
                  </a:lnTo>
                  <a:lnTo>
                    <a:pt x="408912" y="2607063"/>
                  </a:lnTo>
                  <a:lnTo>
                    <a:pt x="439856" y="2639842"/>
                  </a:lnTo>
                  <a:lnTo>
                    <a:pt x="471727" y="2671714"/>
                  </a:lnTo>
                  <a:lnTo>
                    <a:pt x="504506" y="2702657"/>
                  </a:lnTo>
                  <a:lnTo>
                    <a:pt x="538170" y="2732650"/>
                  </a:lnTo>
                  <a:lnTo>
                    <a:pt x="572698" y="2761672"/>
                  </a:lnTo>
                  <a:lnTo>
                    <a:pt x="608068" y="2789701"/>
                  </a:lnTo>
                  <a:lnTo>
                    <a:pt x="644259" y="2816715"/>
                  </a:lnTo>
                  <a:lnTo>
                    <a:pt x="681249" y="2842694"/>
                  </a:lnTo>
                  <a:lnTo>
                    <a:pt x="719018" y="2867615"/>
                  </a:lnTo>
                  <a:lnTo>
                    <a:pt x="757542" y="2891457"/>
                  </a:lnTo>
                  <a:lnTo>
                    <a:pt x="796802" y="2914198"/>
                  </a:lnTo>
                  <a:lnTo>
                    <a:pt x="836774" y="2935817"/>
                  </a:lnTo>
                  <a:lnTo>
                    <a:pt x="877438" y="2956293"/>
                  </a:lnTo>
                  <a:lnTo>
                    <a:pt x="918773" y="2975604"/>
                  </a:lnTo>
                  <a:lnTo>
                    <a:pt x="960756" y="2993728"/>
                  </a:lnTo>
                  <a:lnTo>
                    <a:pt x="1003367" y="3010643"/>
                  </a:lnTo>
                  <a:lnTo>
                    <a:pt x="1046583" y="3026330"/>
                  </a:lnTo>
                  <a:lnTo>
                    <a:pt x="1090384" y="3040765"/>
                  </a:lnTo>
                  <a:lnTo>
                    <a:pt x="1134747" y="3053927"/>
                  </a:lnTo>
                  <a:lnTo>
                    <a:pt x="1179651" y="3065796"/>
                  </a:lnTo>
                  <a:lnTo>
                    <a:pt x="1225075" y="3076348"/>
                  </a:lnTo>
                  <a:lnTo>
                    <a:pt x="1270997" y="3085564"/>
                  </a:lnTo>
                  <a:lnTo>
                    <a:pt x="1317395" y="3093420"/>
                  </a:lnTo>
                  <a:lnTo>
                    <a:pt x="1364249" y="3099897"/>
                  </a:lnTo>
                  <a:lnTo>
                    <a:pt x="1411536" y="3104971"/>
                  </a:lnTo>
                  <a:lnTo>
                    <a:pt x="1459236" y="3108623"/>
                  </a:lnTo>
                  <a:lnTo>
                    <a:pt x="1507326" y="3110829"/>
                  </a:lnTo>
                  <a:lnTo>
                    <a:pt x="1555785" y="3111570"/>
                  </a:lnTo>
                  <a:lnTo>
                    <a:pt x="1604244" y="3110829"/>
                  </a:lnTo>
                  <a:lnTo>
                    <a:pt x="1652333" y="3108623"/>
                  </a:lnTo>
                  <a:lnTo>
                    <a:pt x="1700033" y="3104971"/>
                  </a:lnTo>
                  <a:lnTo>
                    <a:pt x="1747320" y="3099897"/>
                  </a:lnTo>
                  <a:lnTo>
                    <a:pt x="1794174" y="3093420"/>
                  </a:lnTo>
                  <a:lnTo>
                    <a:pt x="1840572" y="3085564"/>
                  </a:lnTo>
                  <a:lnTo>
                    <a:pt x="1886494" y="3076348"/>
                  </a:lnTo>
                  <a:lnTo>
                    <a:pt x="1931918" y="3065796"/>
                  </a:lnTo>
                  <a:lnTo>
                    <a:pt x="1976822" y="3053927"/>
                  </a:lnTo>
                  <a:lnTo>
                    <a:pt x="2021186" y="3040765"/>
                  </a:lnTo>
                  <a:lnTo>
                    <a:pt x="2064986" y="3026330"/>
                  </a:lnTo>
                  <a:lnTo>
                    <a:pt x="2108202" y="3010643"/>
                  </a:lnTo>
                  <a:lnTo>
                    <a:pt x="2150813" y="2993728"/>
                  </a:lnTo>
                  <a:lnTo>
                    <a:pt x="2192796" y="2975604"/>
                  </a:lnTo>
                  <a:lnTo>
                    <a:pt x="2234131" y="2956293"/>
                  </a:lnTo>
                  <a:lnTo>
                    <a:pt x="2274795" y="2935817"/>
                  </a:lnTo>
                  <a:lnTo>
                    <a:pt x="2314768" y="2914198"/>
                  </a:lnTo>
                  <a:lnTo>
                    <a:pt x="2354027" y="2891457"/>
                  </a:lnTo>
                  <a:lnTo>
                    <a:pt x="2392551" y="2867615"/>
                  </a:lnTo>
                  <a:lnTo>
                    <a:pt x="2430320" y="2842694"/>
                  </a:lnTo>
                  <a:lnTo>
                    <a:pt x="2467310" y="2816715"/>
                  </a:lnTo>
                  <a:lnTo>
                    <a:pt x="2503501" y="2789701"/>
                  </a:lnTo>
                  <a:lnTo>
                    <a:pt x="2538871" y="2761672"/>
                  </a:lnTo>
                  <a:lnTo>
                    <a:pt x="2573399" y="2732650"/>
                  </a:lnTo>
                  <a:lnTo>
                    <a:pt x="2607063" y="2702657"/>
                  </a:lnTo>
                  <a:lnTo>
                    <a:pt x="2639842" y="2671714"/>
                  </a:lnTo>
                  <a:lnTo>
                    <a:pt x="2671714" y="2639842"/>
                  </a:lnTo>
                  <a:lnTo>
                    <a:pt x="2702657" y="2607063"/>
                  </a:lnTo>
                  <a:lnTo>
                    <a:pt x="2732650" y="2573399"/>
                  </a:lnTo>
                  <a:lnTo>
                    <a:pt x="2761672" y="2538871"/>
                  </a:lnTo>
                  <a:lnTo>
                    <a:pt x="2789701" y="2503501"/>
                  </a:lnTo>
                  <a:lnTo>
                    <a:pt x="2816715" y="2467310"/>
                  </a:lnTo>
                  <a:lnTo>
                    <a:pt x="2842694" y="2430320"/>
                  </a:lnTo>
                  <a:lnTo>
                    <a:pt x="2867615" y="2392551"/>
                  </a:lnTo>
                  <a:lnTo>
                    <a:pt x="2891457" y="2354027"/>
                  </a:lnTo>
                  <a:lnTo>
                    <a:pt x="2914198" y="2314768"/>
                  </a:lnTo>
                  <a:lnTo>
                    <a:pt x="2935817" y="2274795"/>
                  </a:lnTo>
                  <a:lnTo>
                    <a:pt x="2956293" y="2234131"/>
                  </a:lnTo>
                  <a:lnTo>
                    <a:pt x="2975604" y="2192796"/>
                  </a:lnTo>
                  <a:lnTo>
                    <a:pt x="2993728" y="2150813"/>
                  </a:lnTo>
                  <a:lnTo>
                    <a:pt x="3010643" y="2108202"/>
                  </a:lnTo>
                  <a:lnTo>
                    <a:pt x="3026330" y="2064986"/>
                  </a:lnTo>
                  <a:lnTo>
                    <a:pt x="3040765" y="2021186"/>
                  </a:lnTo>
                  <a:lnTo>
                    <a:pt x="3053927" y="1976822"/>
                  </a:lnTo>
                  <a:lnTo>
                    <a:pt x="3065796" y="1931918"/>
                  </a:lnTo>
                  <a:lnTo>
                    <a:pt x="3076348" y="1886494"/>
                  </a:lnTo>
                  <a:lnTo>
                    <a:pt x="3085564" y="1840572"/>
                  </a:lnTo>
                  <a:lnTo>
                    <a:pt x="3093420" y="1794174"/>
                  </a:lnTo>
                  <a:lnTo>
                    <a:pt x="3099897" y="1747320"/>
                  </a:lnTo>
                  <a:lnTo>
                    <a:pt x="3104971" y="1700033"/>
                  </a:lnTo>
                  <a:lnTo>
                    <a:pt x="3108623" y="1652333"/>
                  </a:lnTo>
                  <a:lnTo>
                    <a:pt x="3110829" y="1604244"/>
                  </a:lnTo>
                  <a:lnTo>
                    <a:pt x="3111570" y="1555785"/>
                  </a:lnTo>
                  <a:lnTo>
                    <a:pt x="3110829" y="1507326"/>
                  </a:lnTo>
                  <a:lnTo>
                    <a:pt x="3108623" y="1459236"/>
                  </a:lnTo>
                  <a:lnTo>
                    <a:pt x="3104971" y="1411536"/>
                  </a:lnTo>
                  <a:lnTo>
                    <a:pt x="3099897" y="1364249"/>
                  </a:lnTo>
                  <a:lnTo>
                    <a:pt x="3093420" y="1317395"/>
                  </a:lnTo>
                  <a:lnTo>
                    <a:pt x="3085564" y="1270997"/>
                  </a:lnTo>
                  <a:lnTo>
                    <a:pt x="3076348" y="1225075"/>
                  </a:lnTo>
                  <a:lnTo>
                    <a:pt x="3065796" y="1179651"/>
                  </a:lnTo>
                  <a:lnTo>
                    <a:pt x="3053927" y="1134747"/>
                  </a:lnTo>
                  <a:lnTo>
                    <a:pt x="3040765" y="1090384"/>
                  </a:lnTo>
                  <a:lnTo>
                    <a:pt x="3026330" y="1046583"/>
                  </a:lnTo>
                  <a:lnTo>
                    <a:pt x="3010643" y="1003367"/>
                  </a:lnTo>
                  <a:lnTo>
                    <a:pt x="2993728" y="960756"/>
                  </a:lnTo>
                  <a:lnTo>
                    <a:pt x="2975604" y="918773"/>
                  </a:lnTo>
                  <a:lnTo>
                    <a:pt x="2956293" y="877438"/>
                  </a:lnTo>
                  <a:lnTo>
                    <a:pt x="2935817" y="836774"/>
                  </a:lnTo>
                  <a:lnTo>
                    <a:pt x="2914198" y="796802"/>
                  </a:lnTo>
                  <a:lnTo>
                    <a:pt x="2891457" y="757542"/>
                  </a:lnTo>
                  <a:lnTo>
                    <a:pt x="2867615" y="719018"/>
                  </a:lnTo>
                  <a:lnTo>
                    <a:pt x="2842694" y="681249"/>
                  </a:lnTo>
                  <a:lnTo>
                    <a:pt x="2816715" y="644259"/>
                  </a:lnTo>
                  <a:lnTo>
                    <a:pt x="2789701" y="608068"/>
                  </a:lnTo>
                  <a:lnTo>
                    <a:pt x="2761672" y="572698"/>
                  </a:lnTo>
                  <a:lnTo>
                    <a:pt x="2732650" y="538170"/>
                  </a:lnTo>
                  <a:lnTo>
                    <a:pt x="2702657" y="504506"/>
                  </a:lnTo>
                  <a:lnTo>
                    <a:pt x="2671714" y="471727"/>
                  </a:lnTo>
                  <a:lnTo>
                    <a:pt x="2639842" y="439856"/>
                  </a:lnTo>
                  <a:lnTo>
                    <a:pt x="2607063" y="408912"/>
                  </a:lnTo>
                  <a:lnTo>
                    <a:pt x="2573399" y="378919"/>
                  </a:lnTo>
                  <a:lnTo>
                    <a:pt x="2538871" y="349897"/>
                  </a:lnTo>
                  <a:lnTo>
                    <a:pt x="2503501" y="321868"/>
                  </a:lnTo>
                  <a:lnTo>
                    <a:pt x="2467310" y="294854"/>
                  </a:lnTo>
                  <a:lnTo>
                    <a:pt x="2430320" y="268875"/>
                  </a:lnTo>
                  <a:lnTo>
                    <a:pt x="2392551" y="243954"/>
                  </a:lnTo>
                  <a:lnTo>
                    <a:pt x="2354027" y="220113"/>
                  </a:lnTo>
                  <a:lnTo>
                    <a:pt x="2314768" y="197371"/>
                  </a:lnTo>
                  <a:lnTo>
                    <a:pt x="2274795" y="175752"/>
                  </a:lnTo>
                  <a:lnTo>
                    <a:pt x="2234131" y="155276"/>
                  </a:lnTo>
                  <a:lnTo>
                    <a:pt x="2192796" y="135966"/>
                  </a:lnTo>
                  <a:lnTo>
                    <a:pt x="2150813" y="117842"/>
                  </a:lnTo>
                  <a:lnTo>
                    <a:pt x="2108202" y="100926"/>
                  </a:lnTo>
                  <a:lnTo>
                    <a:pt x="2064986" y="85239"/>
                  </a:lnTo>
                  <a:lnTo>
                    <a:pt x="2021186" y="70804"/>
                  </a:lnTo>
                  <a:lnTo>
                    <a:pt x="1976822" y="57642"/>
                  </a:lnTo>
                  <a:lnTo>
                    <a:pt x="1931918" y="45774"/>
                  </a:lnTo>
                  <a:lnTo>
                    <a:pt x="1886494" y="35221"/>
                  </a:lnTo>
                  <a:lnTo>
                    <a:pt x="1840572" y="26006"/>
                  </a:lnTo>
                  <a:lnTo>
                    <a:pt x="1794174" y="18149"/>
                  </a:lnTo>
                  <a:lnTo>
                    <a:pt x="1747320" y="11673"/>
                  </a:lnTo>
                  <a:lnTo>
                    <a:pt x="1700033" y="6598"/>
                  </a:lnTo>
                  <a:lnTo>
                    <a:pt x="1652333" y="2946"/>
                  </a:lnTo>
                  <a:lnTo>
                    <a:pt x="1604244" y="740"/>
                  </a:lnTo>
                  <a:lnTo>
                    <a:pt x="1555785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9">
              <a:extLst>
                <a:ext uri="{FF2B5EF4-FFF2-40B4-BE49-F238E27FC236}">
                  <a16:creationId xmlns:a16="http://schemas.microsoft.com/office/drawing/2014/main" id="{04799228-02CD-E31D-A873-DB215243C466}"/>
                </a:ext>
              </a:extLst>
            </p:cNvPr>
            <p:cNvSpPr txBox="1"/>
            <p:nvPr/>
          </p:nvSpPr>
          <p:spPr>
            <a:xfrm>
              <a:off x="9323240" y="4140064"/>
              <a:ext cx="594995" cy="84391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5350" spc="15" dirty="0">
                  <a:solidFill>
                    <a:srgbClr val="ECEFFF"/>
                  </a:solidFill>
                  <a:latin typeface="FK Display Alt"/>
                  <a:cs typeface="FK Display Alt"/>
                </a:rPr>
                <a:t>%</a:t>
              </a:r>
              <a:endParaRPr sz="5350" dirty="0">
                <a:latin typeface="FK Display Alt"/>
                <a:cs typeface="FK Display Alt"/>
              </a:endParaRPr>
            </a:p>
          </p:txBody>
        </p:sp>
        <p:pic>
          <p:nvPicPr>
            <p:cNvPr id="58" name="object 10">
              <a:extLst>
                <a:ext uri="{FF2B5EF4-FFF2-40B4-BE49-F238E27FC236}">
                  <a16:creationId xmlns:a16="http://schemas.microsoft.com/office/drawing/2014/main" id="{3FBA9092-173C-34D9-57DA-7154FFFE07F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32347" y="3653787"/>
              <a:ext cx="176706" cy="176706"/>
            </a:xfrm>
            <a:prstGeom prst="rect">
              <a:avLst/>
            </a:prstGeom>
          </p:spPr>
        </p:pic>
        <p:sp>
          <p:nvSpPr>
            <p:cNvPr id="59" name="object 11">
              <a:extLst>
                <a:ext uri="{FF2B5EF4-FFF2-40B4-BE49-F238E27FC236}">
                  <a16:creationId xmlns:a16="http://schemas.microsoft.com/office/drawing/2014/main" id="{354EA0DF-0DB7-50E0-409A-7C7829CAE6FD}"/>
                </a:ext>
              </a:extLst>
            </p:cNvPr>
            <p:cNvSpPr/>
            <p:nvPr/>
          </p:nvSpPr>
          <p:spPr>
            <a:xfrm>
              <a:off x="9116666" y="3400711"/>
              <a:ext cx="1944370" cy="1705610"/>
            </a:xfrm>
            <a:custGeom>
              <a:avLst/>
              <a:gdLst/>
              <a:ahLst/>
              <a:cxnLst/>
              <a:rect l="l" t="t" r="r" b="b"/>
              <a:pathLst>
                <a:path w="1944370" h="1705610">
                  <a:moveTo>
                    <a:pt x="1017713" y="0"/>
                  </a:moveTo>
                  <a:lnTo>
                    <a:pt x="990978" y="534"/>
                  </a:lnTo>
                  <a:lnTo>
                    <a:pt x="964640" y="6203"/>
                  </a:lnTo>
                  <a:lnTo>
                    <a:pt x="492403" y="66537"/>
                  </a:lnTo>
                  <a:lnTo>
                    <a:pt x="445928" y="75983"/>
                  </a:lnTo>
                  <a:lnTo>
                    <a:pt x="402155" y="94546"/>
                  </a:lnTo>
                  <a:lnTo>
                    <a:pt x="354189" y="125280"/>
                  </a:lnTo>
                  <a:lnTo>
                    <a:pt x="314618" y="167172"/>
                  </a:lnTo>
                  <a:lnTo>
                    <a:pt x="311802" y="171109"/>
                  </a:lnTo>
                  <a:lnTo>
                    <a:pt x="309990" y="173664"/>
                  </a:lnTo>
                  <a:lnTo>
                    <a:pt x="308252" y="176272"/>
                  </a:lnTo>
                  <a:lnTo>
                    <a:pt x="306964" y="178272"/>
                  </a:lnTo>
                  <a:lnTo>
                    <a:pt x="39946" y="575663"/>
                  </a:lnTo>
                  <a:lnTo>
                    <a:pt x="22970" y="596695"/>
                  </a:lnTo>
                  <a:lnTo>
                    <a:pt x="10431" y="620406"/>
                  </a:lnTo>
                  <a:lnTo>
                    <a:pt x="2663" y="646027"/>
                  </a:lnTo>
                  <a:lnTo>
                    <a:pt x="0" y="672791"/>
                  </a:lnTo>
                  <a:lnTo>
                    <a:pt x="0" y="1566418"/>
                  </a:lnTo>
                  <a:lnTo>
                    <a:pt x="7089" y="1610245"/>
                  </a:lnTo>
                  <a:lnTo>
                    <a:pt x="26820" y="1648342"/>
                  </a:lnTo>
                  <a:lnTo>
                    <a:pt x="56888" y="1678406"/>
                  </a:lnTo>
                  <a:lnTo>
                    <a:pt x="94987" y="1698132"/>
                  </a:lnTo>
                  <a:lnTo>
                    <a:pt x="138812" y="1705220"/>
                  </a:lnTo>
                  <a:lnTo>
                    <a:pt x="869251" y="1705220"/>
                  </a:lnTo>
                  <a:lnTo>
                    <a:pt x="913079" y="1698132"/>
                  </a:lnTo>
                  <a:lnTo>
                    <a:pt x="951179" y="1678406"/>
                  </a:lnTo>
                  <a:lnTo>
                    <a:pt x="981245" y="1648342"/>
                  </a:lnTo>
                  <a:lnTo>
                    <a:pt x="995171" y="1621453"/>
                  </a:lnTo>
                  <a:lnTo>
                    <a:pt x="138812" y="1621453"/>
                  </a:lnTo>
                  <a:lnTo>
                    <a:pt x="117410" y="1617121"/>
                  </a:lnTo>
                  <a:lnTo>
                    <a:pt x="99910" y="1605314"/>
                  </a:lnTo>
                  <a:lnTo>
                    <a:pt x="88100" y="1587819"/>
                  </a:lnTo>
                  <a:lnTo>
                    <a:pt x="83767" y="1566418"/>
                  </a:lnTo>
                  <a:lnTo>
                    <a:pt x="83767" y="672791"/>
                  </a:lnTo>
                  <a:lnTo>
                    <a:pt x="101148" y="632938"/>
                  </a:lnTo>
                  <a:lnTo>
                    <a:pt x="103433" y="630760"/>
                  </a:lnTo>
                  <a:lnTo>
                    <a:pt x="105389" y="628446"/>
                  </a:lnTo>
                  <a:lnTo>
                    <a:pt x="376920" y="224354"/>
                  </a:lnTo>
                  <a:lnTo>
                    <a:pt x="377978" y="222710"/>
                  </a:lnTo>
                  <a:lnTo>
                    <a:pt x="379066" y="221077"/>
                  </a:lnTo>
                  <a:lnTo>
                    <a:pt x="404583" y="192401"/>
                  </a:lnTo>
                  <a:lnTo>
                    <a:pt x="434342" y="172439"/>
                  </a:lnTo>
                  <a:lnTo>
                    <a:pt x="435128" y="172041"/>
                  </a:lnTo>
                  <a:lnTo>
                    <a:pt x="451544" y="164780"/>
                  </a:lnTo>
                  <a:lnTo>
                    <a:pt x="468540" y="159574"/>
                  </a:lnTo>
                  <a:lnTo>
                    <a:pt x="486054" y="156441"/>
                  </a:lnTo>
                  <a:lnTo>
                    <a:pt x="504026" y="155393"/>
                  </a:lnTo>
                  <a:lnTo>
                    <a:pt x="684112" y="155393"/>
                  </a:lnTo>
                  <a:lnTo>
                    <a:pt x="682599" y="153488"/>
                  </a:lnTo>
                  <a:lnTo>
                    <a:pt x="671264" y="141136"/>
                  </a:lnTo>
                  <a:lnTo>
                    <a:pt x="659173" y="129676"/>
                  </a:lnTo>
                  <a:lnTo>
                    <a:pt x="976724" y="89112"/>
                  </a:lnTo>
                  <a:lnTo>
                    <a:pt x="980546" y="88840"/>
                  </a:lnTo>
                  <a:lnTo>
                    <a:pt x="984357" y="88044"/>
                  </a:lnTo>
                  <a:lnTo>
                    <a:pt x="988085" y="86693"/>
                  </a:lnTo>
                  <a:lnTo>
                    <a:pt x="999091" y="83889"/>
                  </a:lnTo>
                  <a:lnTo>
                    <a:pt x="1010174" y="83353"/>
                  </a:lnTo>
                  <a:lnTo>
                    <a:pt x="1207034" y="83353"/>
                  </a:lnTo>
                  <a:lnTo>
                    <a:pt x="1069035" y="14151"/>
                  </a:lnTo>
                  <a:lnTo>
                    <a:pt x="1044011" y="4554"/>
                  </a:lnTo>
                  <a:lnTo>
                    <a:pt x="1017713" y="0"/>
                  </a:lnTo>
                  <a:close/>
                </a:path>
                <a:path w="1944370" h="1705610">
                  <a:moveTo>
                    <a:pt x="684112" y="155393"/>
                  </a:moveTo>
                  <a:lnTo>
                    <a:pt x="504026" y="155393"/>
                  </a:lnTo>
                  <a:lnTo>
                    <a:pt x="542211" y="160237"/>
                  </a:lnTo>
                  <a:lnTo>
                    <a:pt x="577262" y="174230"/>
                  </a:lnTo>
                  <a:lnTo>
                    <a:pt x="607723" y="196563"/>
                  </a:lnTo>
                  <a:lnTo>
                    <a:pt x="632137" y="226427"/>
                  </a:lnTo>
                  <a:lnTo>
                    <a:pt x="632609" y="227181"/>
                  </a:lnTo>
                  <a:lnTo>
                    <a:pt x="899647" y="624384"/>
                  </a:lnTo>
                  <a:lnTo>
                    <a:pt x="901606" y="627692"/>
                  </a:lnTo>
                  <a:lnTo>
                    <a:pt x="904090" y="630813"/>
                  </a:lnTo>
                  <a:lnTo>
                    <a:pt x="906925" y="633493"/>
                  </a:lnTo>
                  <a:lnTo>
                    <a:pt x="914366" y="642066"/>
                  </a:lnTo>
                  <a:lnTo>
                    <a:pt x="919812" y="651724"/>
                  </a:lnTo>
                  <a:lnTo>
                    <a:pt x="923157" y="662226"/>
                  </a:lnTo>
                  <a:lnTo>
                    <a:pt x="924241" y="672791"/>
                  </a:lnTo>
                  <a:lnTo>
                    <a:pt x="924296" y="1566418"/>
                  </a:lnTo>
                  <a:lnTo>
                    <a:pt x="919962" y="1587819"/>
                  </a:lnTo>
                  <a:lnTo>
                    <a:pt x="908152" y="1605314"/>
                  </a:lnTo>
                  <a:lnTo>
                    <a:pt x="890653" y="1617121"/>
                  </a:lnTo>
                  <a:lnTo>
                    <a:pt x="869251" y="1621453"/>
                  </a:lnTo>
                  <a:lnTo>
                    <a:pt x="995171" y="1621453"/>
                  </a:lnTo>
                  <a:lnTo>
                    <a:pt x="1000975" y="1610245"/>
                  </a:lnTo>
                  <a:lnTo>
                    <a:pt x="1008063" y="1566418"/>
                  </a:lnTo>
                  <a:lnTo>
                    <a:pt x="1008063" y="1111269"/>
                  </a:lnTo>
                  <a:lnTo>
                    <a:pt x="1194918" y="1111269"/>
                  </a:lnTo>
                  <a:lnTo>
                    <a:pt x="1008063" y="1017565"/>
                  </a:lnTo>
                  <a:lnTo>
                    <a:pt x="1008063" y="672791"/>
                  </a:lnTo>
                  <a:lnTo>
                    <a:pt x="1005417" y="646112"/>
                  </a:lnTo>
                  <a:lnTo>
                    <a:pt x="997698" y="620567"/>
                  </a:lnTo>
                  <a:lnTo>
                    <a:pt x="985238" y="596914"/>
                  </a:lnTo>
                  <a:lnTo>
                    <a:pt x="968368" y="575914"/>
                  </a:lnTo>
                  <a:lnTo>
                    <a:pt x="702743" y="180826"/>
                  </a:lnTo>
                  <a:lnTo>
                    <a:pt x="693114" y="166722"/>
                  </a:lnTo>
                  <a:lnTo>
                    <a:pt x="684112" y="155393"/>
                  </a:lnTo>
                  <a:close/>
                </a:path>
                <a:path w="1944370" h="1705610">
                  <a:moveTo>
                    <a:pt x="1194918" y="1111269"/>
                  </a:moveTo>
                  <a:lnTo>
                    <a:pt x="1008063" y="1111269"/>
                  </a:lnTo>
                  <a:lnTo>
                    <a:pt x="1415967" y="1315829"/>
                  </a:lnTo>
                  <a:lnTo>
                    <a:pt x="1430873" y="1322259"/>
                  </a:lnTo>
                  <a:lnTo>
                    <a:pt x="1446242" y="1326861"/>
                  </a:lnTo>
                  <a:lnTo>
                    <a:pt x="1461939" y="1329627"/>
                  </a:lnTo>
                  <a:lnTo>
                    <a:pt x="1477829" y="1330551"/>
                  </a:lnTo>
                  <a:lnTo>
                    <a:pt x="1488910" y="1330104"/>
                  </a:lnTo>
                  <a:lnTo>
                    <a:pt x="1546993" y="1312243"/>
                  </a:lnTo>
                  <a:lnTo>
                    <a:pt x="1587676" y="1277116"/>
                  </a:lnTo>
                  <a:lnTo>
                    <a:pt x="1605959" y="1246609"/>
                  </a:lnTo>
                  <a:lnTo>
                    <a:pt x="1474151" y="1246609"/>
                  </a:lnTo>
                  <a:lnTo>
                    <a:pt x="1463614" y="1244822"/>
                  </a:lnTo>
                  <a:lnTo>
                    <a:pt x="1453515" y="1240951"/>
                  </a:lnTo>
                  <a:lnTo>
                    <a:pt x="1194918" y="1111269"/>
                  </a:lnTo>
                  <a:close/>
                </a:path>
                <a:path w="1944370" h="1705610">
                  <a:moveTo>
                    <a:pt x="1207034" y="83353"/>
                  </a:moveTo>
                  <a:lnTo>
                    <a:pt x="1010174" y="83353"/>
                  </a:lnTo>
                  <a:lnTo>
                    <a:pt x="1021063" y="85071"/>
                  </a:lnTo>
                  <a:lnTo>
                    <a:pt x="1031486" y="89028"/>
                  </a:lnTo>
                  <a:lnTo>
                    <a:pt x="1830289" y="489602"/>
                  </a:lnTo>
                  <a:lnTo>
                    <a:pt x="1857744" y="521507"/>
                  </a:lnTo>
                  <a:lnTo>
                    <a:pt x="1860485" y="542861"/>
                  </a:lnTo>
                  <a:lnTo>
                    <a:pt x="1858695" y="553393"/>
                  </a:lnTo>
                  <a:lnTo>
                    <a:pt x="1527398" y="1216418"/>
                  </a:lnTo>
                  <a:lnTo>
                    <a:pt x="1495493" y="1243873"/>
                  </a:lnTo>
                  <a:lnTo>
                    <a:pt x="1474151" y="1246609"/>
                  </a:lnTo>
                  <a:lnTo>
                    <a:pt x="1605959" y="1246609"/>
                  </a:lnTo>
                  <a:lnTo>
                    <a:pt x="1929689" y="601034"/>
                  </a:lnTo>
                  <a:lnTo>
                    <a:pt x="1939508" y="575499"/>
                  </a:lnTo>
                  <a:lnTo>
                    <a:pt x="1944071" y="548900"/>
                  </a:lnTo>
                  <a:lnTo>
                    <a:pt x="1943333" y="521887"/>
                  </a:lnTo>
                  <a:lnTo>
                    <a:pt x="1926112" y="470007"/>
                  </a:lnTo>
                  <a:lnTo>
                    <a:pt x="1890979" y="429320"/>
                  </a:lnTo>
                  <a:lnTo>
                    <a:pt x="1867838" y="414725"/>
                  </a:lnTo>
                  <a:lnTo>
                    <a:pt x="1207034" y="83353"/>
                  </a:lnTo>
                  <a:close/>
                </a:path>
              </a:pathLst>
            </a:custGeom>
            <a:solidFill>
              <a:srgbClr val="EC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Skupina 6">
            <a:extLst>
              <a:ext uri="{FF2B5EF4-FFF2-40B4-BE49-F238E27FC236}">
                <a16:creationId xmlns:a16="http://schemas.microsoft.com/office/drawing/2014/main" id="{FC648367-AA68-D0C0-CDD0-D4E91352EDB2}"/>
              </a:ext>
            </a:extLst>
          </p:cNvPr>
          <p:cNvGrpSpPr/>
          <p:nvPr/>
        </p:nvGrpSpPr>
        <p:grpSpPr>
          <a:xfrm>
            <a:off x="2349582" y="8079969"/>
            <a:ext cx="2390775" cy="2208510"/>
            <a:chOff x="2349582" y="8079969"/>
            <a:chExt cx="2390775" cy="2208510"/>
          </a:xfrm>
        </p:grpSpPr>
        <p:sp>
          <p:nvSpPr>
            <p:cNvPr id="60" name="object 12">
              <a:extLst>
                <a:ext uri="{FF2B5EF4-FFF2-40B4-BE49-F238E27FC236}">
                  <a16:creationId xmlns:a16="http://schemas.microsoft.com/office/drawing/2014/main" id="{9C3F55C9-6A41-5FD7-51D5-8EBD413C3838}"/>
                </a:ext>
              </a:extLst>
            </p:cNvPr>
            <p:cNvSpPr/>
            <p:nvPr/>
          </p:nvSpPr>
          <p:spPr>
            <a:xfrm>
              <a:off x="2680246" y="9476949"/>
              <a:ext cx="1729105" cy="811530"/>
            </a:xfrm>
            <a:custGeom>
              <a:avLst/>
              <a:gdLst/>
              <a:ahLst/>
              <a:cxnLst/>
              <a:rect l="l" t="t" r="r" b="b"/>
              <a:pathLst>
                <a:path w="1729104" h="811529">
                  <a:moveTo>
                    <a:pt x="239890" y="129298"/>
                  </a:moveTo>
                  <a:lnTo>
                    <a:pt x="238455" y="122161"/>
                  </a:lnTo>
                  <a:lnTo>
                    <a:pt x="234518" y="116344"/>
                  </a:lnTo>
                  <a:lnTo>
                    <a:pt x="228701" y="112420"/>
                  </a:lnTo>
                  <a:lnTo>
                    <a:pt x="221564" y="110972"/>
                  </a:lnTo>
                  <a:lnTo>
                    <a:pt x="214426" y="112420"/>
                  </a:lnTo>
                  <a:lnTo>
                    <a:pt x="208610" y="116344"/>
                  </a:lnTo>
                  <a:lnTo>
                    <a:pt x="204685" y="122161"/>
                  </a:lnTo>
                  <a:lnTo>
                    <a:pt x="203238" y="129298"/>
                  </a:lnTo>
                  <a:lnTo>
                    <a:pt x="203238" y="520992"/>
                  </a:lnTo>
                  <a:lnTo>
                    <a:pt x="204685" y="528116"/>
                  </a:lnTo>
                  <a:lnTo>
                    <a:pt x="208610" y="533946"/>
                  </a:lnTo>
                  <a:lnTo>
                    <a:pt x="214426" y="537870"/>
                  </a:lnTo>
                  <a:lnTo>
                    <a:pt x="221564" y="539305"/>
                  </a:lnTo>
                  <a:lnTo>
                    <a:pt x="228701" y="537870"/>
                  </a:lnTo>
                  <a:lnTo>
                    <a:pt x="234518" y="533946"/>
                  </a:lnTo>
                  <a:lnTo>
                    <a:pt x="238455" y="528116"/>
                  </a:lnTo>
                  <a:lnTo>
                    <a:pt x="239890" y="520992"/>
                  </a:lnTo>
                  <a:lnTo>
                    <a:pt x="239890" y="129298"/>
                  </a:lnTo>
                  <a:close/>
                </a:path>
                <a:path w="1729104" h="811529">
                  <a:moveTo>
                    <a:pt x="368515" y="129298"/>
                  </a:moveTo>
                  <a:lnTo>
                    <a:pt x="367080" y="122161"/>
                  </a:lnTo>
                  <a:lnTo>
                    <a:pt x="363156" y="116344"/>
                  </a:lnTo>
                  <a:lnTo>
                    <a:pt x="357327" y="112420"/>
                  </a:lnTo>
                  <a:lnTo>
                    <a:pt x="350189" y="110972"/>
                  </a:lnTo>
                  <a:lnTo>
                    <a:pt x="343052" y="112420"/>
                  </a:lnTo>
                  <a:lnTo>
                    <a:pt x="337235" y="116344"/>
                  </a:lnTo>
                  <a:lnTo>
                    <a:pt x="333311" y="122161"/>
                  </a:lnTo>
                  <a:lnTo>
                    <a:pt x="331863" y="129298"/>
                  </a:lnTo>
                  <a:lnTo>
                    <a:pt x="331863" y="520992"/>
                  </a:lnTo>
                  <a:lnTo>
                    <a:pt x="333311" y="528116"/>
                  </a:lnTo>
                  <a:lnTo>
                    <a:pt x="337235" y="533946"/>
                  </a:lnTo>
                  <a:lnTo>
                    <a:pt x="343052" y="537870"/>
                  </a:lnTo>
                  <a:lnTo>
                    <a:pt x="350189" y="539305"/>
                  </a:lnTo>
                  <a:lnTo>
                    <a:pt x="357327" y="537870"/>
                  </a:lnTo>
                  <a:lnTo>
                    <a:pt x="363156" y="533946"/>
                  </a:lnTo>
                  <a:lnTo>
                    <a:pt x="367080" y="528116"/>
                  </a:lnTo>
                  <a:lnTo>
                    <a:pt x="368515" y="520992"/>
                  </a:lnTo>
                  <a:lnTo>
                    <a:pt x="368515" y="129298"/>
                  </a:lnTo>
                  <a:close/>
                </a:path>
                <a:path w="1729104" h="811529">
                  <a:moveTo>
                    <a:pt x="497141" y="129298"/>
                  </a:moveTo>
                  <a:lnTo>
                    <a:pt x="495706" y="122161"/>
                  </a:lnTo>
                  <a:lnTo>
                    <a:pt x="491782" y="116344"/>
                  </a:lnTo>
                  <a:lnTo>
                    <a:pt x="485952" y="112420"/>
                  </a:lnTo>
                  <a:lnTo>
                    <a:pt x="478815" y="110972"/>
                  </a:lnTo>
                  <a:lnTo>
                    <a:pt x="471678" y="112420"/>
                  </a:lnTo>
                  <a:lnTo>
                    <a:pt x="465861" y="116344"/>
                  </a:lnTo>
                  <a:lnTo>
                    <a:pt x="461937" y="122161"/>
                  </a:lnTo>
                  <a:lnTo>
                    <a:pt x="460489" y="129298"/>
                  </a:lnTo>
                  <a:lnTo>
                    <a:pt x="460489" y="520992"/>
                  </a:lnTo>
                  <a:lnTo>
                    <a:pt x="461937" y="528116"/>
                  </a:lnTo>
                  <a:lnTo>
                    <a:pt x="465861" y="533946"/>
                  </a:lnTo>
                  <a:lnTo>
                    <a:pt x="471678" y="537870"/>
                  </a:lnTo>
                  <a:lnTo>
                    <a:pt x="478815" y="539305"/>
                  </a:lnTo>
                  <a:lnTo>
                    <a:pt x="485952" y="537870"/>
                  </a:lnTo>
                  <a:lnTo>
                    <a:pt x="491782" y="533946"/>
                  </a:lnTo>
                  <a:lnTo>
                    <a:pt x="495706" y="528116"/>
                  </a:lnTo>
                  <a:lnTo>
                    <a:pt x="497141" y="520992"/>
                  </a:lnTo>
                  <a:lnTo>
                    <a:pt x="497141" y="129298"/>
                  </a:lnTo>
                  <a:close/>
                </a:path>
                <a:path w="1729104" h="811529">
                  <a:moveTo>
                    <a:pt x="625754" y="129298"/>
                  </a:moveTo>
                  <a:lnTo>
                    <a:pt x="624319" y="122161"/>
                  </a:lnTo>
                  <a:lnTo>
                    <a:pt x="620395" y="116344"/>
                  </a:lnTo>
                  <a:lnTo>
                    <a:pt x="614565" y="112420"/>
                  </a:lnTo>
                  <a:lnTo>
                    <a:pt x="607428" y="110972"/>
                  </a:lnTo>
                  <a:lnTo>
                    <a:pt x="600303" y="112420"/>
                  </a:lnTo>
                  <a:lnTo>
                    <a:pt x="594474" y="116344"/>
                  </a:lnTo>
                  <a:lnTo>
                    <a:pt x="590550" y="122161"/>
                  </a:lnTo>
                  <a:lnTo>
                    <a:pt x="589114" y="129298"/>
                  </a:lnTo>
                  <a:lnTo>
                    <a:pt x="589114" y="520992"/>
                  </a:lnTo>
                  <a:lnTo>
                    <a:pt x="590550" y="528116"/>
                  </a:lnTo>
                  <a:lnTo>
                    <a:pt x="594474" y="533946"/>
                  </a:lnTo>
                  <a:lnTo>
                    <a:pt x="600303" y="537870"/>
                  </a:lnTo>
                  <a:lnTo>
                    <a:pt x="607428" y="539305"/>
                  </a:lnTo>
                  <a:lnTo>
                    <a:pt x="614565" y="537870"/>
                  </a:lnTo>
                  <a:lnTo>
                    <a:pt x="620395" y="533946"/>
                  </a:lnTo>
                  <a:lnTo>
                    <a:pt x="624319" y="528116"/>
                  </a:lnTo>
                  <a:lnTo>
                    <a:pt x="625754" y="520992"/>
                  </a:lnTo>
                  <a:lnTo>
                    <a:pt x="625754" y="129298"/>
                  </a:lnTo>
                  <a:close/>
                </a:path>
                <a:path w="1729104" h="811529">
                  <a:moveTo>
                    <a:pt x="754380" y="129298"/>
                  </a:moveTo>
                  <a:lnTo>
                    <a:pt x="752944" y="122161"/>
                  </a:lnTo>
                  <a:lnTo>
                    <a:pt x="749020" y="116344"/>
                  </a:lnTo>
                  <a:lnTo>
                    <a:pt x="743191" y="112420"/>
                  </a:lnTo>
                  <a:lnTo>
                    <a:pt x="736053" y="110972"/>
                  </a:lnTo>
                  <a:lnTo>
                    <a:pt x="728929" y="112420"/>
                  </a:lnTo>
                  <a:lnTo>
                    <a:pt x="723099" y="116344"/>
                  </a:lnTo>
                  <a:lnTo>
                    <a:pt x="719175" y="122161"/>
                  </a:lnTo>
                  <a:lnTo>
                    <a:pt x="717740" y="129298"/>
                  </a:lnTo>
                  <a:lnTo>
                    <a:pt x="717740" y="520992"/>
                  </a:lnTo>
                  <a:lnTo>
                    <a:pt x="719175" y="528116"/>
                  </a:lnTo>
                  <a:lnTo>
                    <a:pt x="723099" y="533946"/>
                  </a:lnTo>
                  <a:lnTo>
                    <a:pt x="728929" y="537870"/>
                  </a:lnTo>
                  <a:lnTo>
                    <a:pt x="736053" y="539305"/>
                  </a:lnTo>
                  <a:lnTo>
                    <a:pt x="743191" y="537870"/>
                  </a:lnTo>
                  <a:lnTo>
                    <a:pt x="749020" y="533946"/>
                  </a:lnTo>
                  <a:lnTo>
                    <a:pt x="752944" y="528116"/>
                  </a:lnTo>
                  <a:lnTo>
                    <a:pt x="754380" y="520992"/>
                  </a:lnTo>
                  <a:lnTo>
                    <a:pt x="754380" y="129298"/>
                  </a:lnTo>
                  <a:close/>
                </a:path>
                <a:path w="1729104" h="811529">
                  <a:moveTo>
                    <a:pt x="883005" y="129298"/>
                  </a:moveTo>
                  <a:lnTo>
                    <a:pt x="881570" y="122161"/>
                  </a:lnTo>
                  <a:lnTo>
                    <a:pt x="877646" y="116344"/>
                  </a:lnTo>
                  <a:lnTo>
                    <a:pt x="871816" y="112420"/>
                  </a:lnTo>
                  <a:lnTo>
                    <a:pt x="864679" y="110972"/>
                  </a:lnTo>
                  <a:lnTo>
                    <a:pt x="857554" y="112420"/>
                  </a:lnTo>
                  <a:lnTo>
                    <a:pt x="851725" y="116344"/>
                  </a:lnTo>
                  <a:lnTo>
                    <a:pt x="847801" y="122161"/>
                  </a:lnTo>
                  <a:lnTo>
                    <a:pt x="846366" y="129298"/>
                  </a:lnTo>
                  <a:lnTo>
                    <a:pt x="846366" y="520992"/>
                  </a:lnTo>
                  <a:lnTo>
                    <a:pt x="847801" y="528116"/>
                  </a:lnTo>
                  <a:lnTo>
                    <a:pt x="851725" y="533946"/>
                  </a:lnTo>
                  <a:lnTo>
                    <a:pt x="857554" y="537870"/>
                  </a:lnTo>
                  <a:lnTo>
                    <a:pt x="864679" y="539305"/>
                  </a:lnTo>
                  <a:lnTo>
                    <a:pt x="871816" y="537870"/>
                  </a:lnTo>
                  <a:lnTo>
                    <a:pt x="877646" y="533946"/>
                  </a:lnTo>
                  <a:lnTo>
                    <a:pt x="881570" y="528116"/>
                  </a:lnTo>
                  <a:lnTo>
                    <a:pt x="883005" y="520992"/>
                  </a:lnTo>
                  <a:lnTo>
                    <a:pt x="883005" y="129298"/>
                  </a:lnTo>
                  <a:close/>
                </a:path>
                <a:path w="1729104" h="811529">
                  <a:moveTo>
                    <a:pt x="1011631" y="129298"/>
                  </a:moveTo>
                  <a:lnTo>
                    <a:pt x="1010183" y="122161"/>
                  </a:lnTo>
                  <a:lnTo>
                    <a:pt x="1006259" y="116344"/>
                  </a:lnTo>
                  <a:lnTo>
                    <a:pt x="1000442" y="112420"/>
                  </a:lnTo>
                  <a:lnTo>
                    <a:pt x="993305" y="110972"/>
                  </a:lnTo>
                  <a:lnTo>
                    <a:pt x="986167" y="112420"/>
                  </a:lnTo>
                  <a:lnTo>
                    <a:pt x="980338" y="116344"/>
                  </a:lnTo>
                  <a:lnTo>
                    <a:pt x="976414" y="122161"/>
                  </a:lnTo>
                  <a:lnTo>
                    <a:pt x="974979" y="129298"/>
                  </a:lnTo>
                  <a:lnTo>
                    <a:pt x="974979" y="520992"/>
                  </a:lnTo>
                  <a:lnTo>
                    <a:pt x="976414" y="528116"/>
                  </a:lnTo>
                  <a:lnTo>
                    <a:pt x="980338" y="533946"/>
                  </a:lnTo>
                  <a:lnTo>
                    <a:pt x="986167" y="537870"/>
                  </a:lnTo>
                  <a:lnTo>
                    <a:pt x="993305" y="539305"/>
                  </a:lnTo>
                  <a:lnTo>
                    <a:pt x="1000442" y="537870"/>
                  </a:lnTo>
                  <a:lnTo>
                    <a:pt x="1006259" y="533946"/>
                  </a:lnTo>
                  <a:lnTo>
                    <a:pt x="1010183" y="528116"/>
                  </a:lnTo>
                  <a:lnTo>
                    <a:pt x="1011631" y="520992"/>
                  </a:lnTo>
                  <a:lnTo>
                    <a:pt x="1011631" y="129298"/>
                  </a:lnTo>
                  <a:close/>
                </a:path>
                <a:path w="1729104" h="811529">
                  <a:moveTo>
                    <a:pt x="1140256" y="129298"/>
                  </a:moveTo>
                  <a:lnTo>
                    <a:pt x="1138809" y="122161"/>
                  </a:lnTo>
                  <a:lnTo>
                    <a:pt x="1134884" y="116344"/>
                  </a:lnTo>
                  <a:lnTo>
                    <a:pt x="1129068" y="112420"/>
                  </a:lnTo>
                  <a:lnTo>
                    <a:pt x="1121930" y="110972"/>
                  </a:lnTo>
                  <a:lnTo>
                    <a:pt x="1114793" y="112420"/>
                  </a:lnTo>
                  <a:lnTo>
                    <a:pt x="1108964" y="116344"/>
                  </a:lnTo>
                  <a:lnTo>
                    <a:pt x="1105039" y="122161"/>
                  </a:lnTo>
                  <a:lnTo>
                    <a:pt x="1103604" y="129298"/>
                  </a:lnTo>
                  <a:lnTo>
                    <a:pt x="1103604" y="520992"/>
                  </a:lnTo>
                  <a:lnTo>
                    <a:pt x="1105039" y="528116"/>
                  </a:lnTo>
                  <a:lnTo>
                    <a:pt x="1108964" y="533946"/>
                  </a:lnTo>
                  <a:lnTo>
                    <a:pt x="1114793" y="537870"/>
                  </a:lnTo>
                  <a:lnTo>
                    <a:pt x="1121930" y="539305"/>
                  </a:lnTo>
                  <a:lnTo>
                    <a:pt x="1129068" y="537870"/>
                  </a:lnTo>
                  <a:lnTo>
                    <a:pt x="1134884" y="533946"/>
                  </a:lnTo>
                  <a:lnTo>
                    <a:pt x="1138809" y="528116"/>
                  </a:lnTo>
                  <a:lnTo>
                    <a:pt x="1140256" y="520992"/>
                  </a:lnTo>
                  <a:lnTo>
                    <a:pt x="1140256" y="129298"/>
                  </a:lnTo>
                  <a:close/>
                </a:path>
                <a:path w="1729104" h="811529">
                  <a:moveTo>
                    <a:pt x="1268869" y="129298"/>
                  </a:moveTo>
                  <a:lnTo>
                    <a:pt x="1267434" y="122161"/>
                  </a:lnTo>
                  <a:lnTo>
                    <a:pt x="1263497" y="116344"/>
                  </a:lnTo>
                  <a:lnTo>
                    <a:pt x="1257681" y="112420"/>
                  </a:lnTo>
                  <a:lnTo>
                    <a:pt x="1250543" y="110972"/>
                  </a:lnTo>
                  <a:lnTo>
                    <a:pt x="1243406" y="112420"/>
                  </a:lnTo>
                  <a:lnTo>
                    <a:pt x="1237589" y="116344"/>
                  </a:lnTo>
                  <a:lnTo>
                    <a:pt x="1233665" y="122161"/>
                  </a:lnTo>
                  <a:lnTo>
                    <a:pt x="1232217" y="129298"/>
                  </a:lnTo>
                  <a:lnTo>
                    <a:pt x="1232217" y="520992"/>
                  </a:lnTo>
                  <a:lnTo>
                    <a:pt x="1233665" y="528116"/>
                  </a:lnTo>
                  <a:lnTo>
                    <a:pt x="1237589" y="533946"/>
                  </a:lnTo>
                  <a:lnTo>
                    <a:pt x="1243406" y="537870"/>
                  </a:lnTo>
                  <a:lnTo>
                    <a:pt x="1250543" y="539305"/>
                  </a:lnTo>
                  <a:lnTo>
                    <a:pt x="1257681" y="537870"/>
                  </a:lnTo>
                  <a:lnTo>
                    <a:pt x="1263497" y="533946"/>
                  </a:lnTo>
                  <a:lnTo>
                    <a:pt x="1267434" y="528116"/>
                  </a:lnTo>
                  <a:lnTo>
                    <a:pt x="1268869" y="520992"/>
                  </a:lnTo>
                  <a:lnTo>
                    <a:pt x="1268869" y="129298"/>
                  </a:lnTo>
                  <a:close/>
                </a:path>
                <a:path w="1729104" h="811529">
                  <a:moveTo>
                    <a:pt x="1397495" y="129298"/>
                  </a:moveTo>
                  <a:lnTo>
                    <a:pt x="1396060" y="122161"/>
                  </a:lnTo>
                  <a:lnTo>
                    <a:pt x="1392135" y="116344"/>
                  </a:lnTo>
                  <a:lnTo>
                    <a:pt x="1386306" y="112420"/>
                  </a:lnTo>
                  <a:lnTo>
                    <a:pt x="1379169" y="110972"/>
                  </a:lnTo>
                  <a:lnTo>
                    <a:pt x="1372031" y="112420"/>
                  </a:lnTo>
                  <a:lnTo>
                    <a:pt x="1366215" y="116344"/>
                  </a:lnTo>
                  <a:lnTo>
                    <a:pt x="1362290" y="122161"/>
                  </a:lnTo>
                  <a:lnTo>
                    <a:pt x="1360843" y="129298"/>
                  </a:lnTo>
                  <a:lnTo>
                    <a:pt x="1360843" y="520992"/>
                  </a:lnTo>
                  <a:lnTo>
                    <a:pt x="1362290" y="528116"/>
                  </a:lnTo>
                  <a:lnTo>
                    <a:pt x="1366215" y="533946"/>
                  </a:lnTo>
                  <a:lnTo>
                    <a:pt x="1372031" y="537870"/>
                  </a:lnTo>
                  <a:lnTo>
                    <a:pt x="1379169" y="539305"/>
                  </a:lnTo>
                  <a:lnTo>
                    <a:pt x="1386306" y="537870"/>
                  </a:lnTo>
                  <a:lnTo>
                    <a:pt x="1392135" y="533946"/>
                  </a:lnTo>
                  <a:lnTo>
                    <a:pt x="1396060" y="528116"/>
                  </a:lnTo>
                  <a:lnTo>
                    <a:pt x="1397495" y="520992"/>
                  </a:lnTo>
                  <a:lnTo>
                    <a:pt x="1397495" y="129298"/>
                  </a:lnTo>
                  <a:close/>
                </a:path>
                <a:path w="1729104" h="811529">
                  <a:moveTo>
                    <a:pt x="1526120" y="129298"/>
                  </a:moveTo>
                  <a:lnTo>
                    <a:pt x="1524685" y="122161"/>
                  </a:lnTo>
                  <a:lnTo>
                    <a:pt x="1520761" y="116344"/>
                  </a:lnTo>
                  <a:lnTo>
                    <a:pt x="1514932" y="112420"/>
                  </a:lnTo>
                  <a:lnTo>
                    <a:pt x="1507794" y="110972"/>
                  </a:lnTo>
                  <a:lnTo>
                    <a:pt x="1500657" y="112420"/>
                  </a:lnTo>
                  <a:lnTo>
                    <a:pt x="1494840" y="116344"/>
                  </a:lnTo>
                  <a:lnTo>
                    <a:pt x="1490916" y="122161"/>
                  </a:lnTo>
                  <a:lnTo>
                    <a:pt x="1489468" y="129298"/>
                  </a:lnTo>
                  <a:lnTo>
                    <a:pt x="1489468" y="520992"/>
                  </a:lnTo>
                  <a:lnTo>
                    <a:pt x="1490916" y="528116"/>
                  </a:lnTo>
                  <a:lnTo>
                    <a:pt x="1494840" y="533946"/>
                  </a:lnTo>
                  <a:lnTo>
                    <a:pt x="1500657" y="537870"/>
                  </a:lnTo>
                  <a:lnTo>
                    <a:pt x="1507794" y="539305"/>
                  </a:lnTo>
                  <a:lnTo>
                    <a:pt x="1514932" y="537870"/>
                  </a:lnTo>
                  <a:lnTo>
                    <a:pt x="1520761" y="533946"/>
                  </a:lnTo>
                  <a:lnTo>
                    <a:pt x="1524685" y="528116"/>
                  </a:lnTo>
                  <a:lnTo>
                    <a:pt x="1526120" y="520992"/>
                  </a:lnTo>
                  <a:lnTo>
                    <a:pt x="1526120" y="129298"/>
                  </a:lnTo>
                  <a:close/>
                </a:path>
                <a:path w="1729104" h="811529">
                  <a:moveTo>
                    <a:pt x="1729079" y="574052"/>
                  </a:moveTo>
                  <a:lnTo>
                    <a:pt x="1727644" y="566915"/>
                  </a:lnTo>
                  <a:lnTo>
                    <a:pt x="1723707" y="561086"/>
                  </a:lnTo>
                  <a:lnTo>
                    <a:pt x="1717890" y="557161"/>
                  </a:lnTo>
                  <a:lnTo>
                    <a:pt x="1710753" y="555726"/>
                  </a:lnTo>
                  <a:lnTo>
                    <a:pt x="1703616" y="557161"/>
                  </a:lnTo>
                  <a:lnTo>
                    <a:pt x="1697799" y="561086"/>
                  </a:lnTo>
                  <a:lnTo>
                    <a:pt x="1693875" y="566915"/>
                  </a:lnTo>
                  <a:lnTo>
                    <a:pt x="1692427" y="574052"/>
                  </a:lnTo>
                  <a:lnTo>
                    <a:pt x="1692427" y="597750"/>
                  </a:lnTo>
                  <a:lnTo>
                    <a:pt x="1692414" y="634403"/>
                  </a:lnTo>
                  <a:lnTo>
                    <a:pt x="1692414" y="654761"/>
                  </a:lnTo>
                  <a:lnTo>
                    <a:pt x="1633702" y="654761"/>
                  </a:lnTo>
                  <a:lnTo>
                    <a:pt x="1633702" y="691515"/>
                  </a:lnTo>
                  <a:lnTo>
                    <a:pt x="1633702" y="719061"/>
                  </a:lnTo>
                  <a:lnTo>
                    <a:pt x="1529384" y="719061"/>
                  </a:lnTo>
                  <a:lnTo>
                    <a:pt x="1523441" y="710514"/>
                  </a:lnTo>
                  <a:lnTo>
                    <a:pt x="1510182" y="691400"/>
                  </a:lnTo>
                  <a:lnTo>
                    <a:pt x="1486776" y="657694"/>
                  </a:lnTo>
                  <a:lnTo>
                    <a:pt x="1481150" y="654761"/>
                  </a:lnTo>
                  <a:lnTo>
                    <a:pt x="1445818" y="654761"/>
                  </a:lnTo>
                  <a:lnTo>
                    <a:pt x="1445818" y="691400"/>
                  </a:lnTo>
                  <a:lnTo>
                    <a:pt x="1433563" y="724344"/>
                  </a:lnTo>
                  <a:lnTo>
                    <a:pt x="1411274" y="750735"/>
                  </a:lnTo>
                  <a:lnTo>
                    <a:pt x="1381328" y="768248"/>
                  </a:lnTo>
                  <a:lnTo>
                    <a:pt x="1345958" y="774598"/>
                  </a:lnTo>
                  <a:lnTo>
                    <a:pt x="1310589" y="768248"/>
                  </a:lnTo>
                  <a:lnTo>
                    <a:pt x="1280629" y="750722"/>
                  </a:lnTo>
                  <a:lnTo>
                    <a:pt x="1272413" y="740981"/>
                  </a:lnTo>
                  <a:lnTo>
                    <a:pt x="1258354" y="724344"/>
                  </a:lnTo>
                  <a:lnTo>
                    <a:pt x="1246098" y="691400"/>
                  </a:lnTo>
                  <a:lnTo>
                    <a:pt x="1445818" y="691400"/>
                  </a:lnTo>
                  <a:lnTo>
                    <a:pt x="1445818" y="654761"/>
                  </a:lnTo>
                  <a:lnTo>
                    <a:pt x="1205445" y="654761"/>
                  </a:lnTo>
                  <a:lnTo>
                    <a:pt x="1205445" y="691400"/>
                  </a:lnTo>
                  <a:lnTo>
                    <a:pt x="1193177" y="724344"/>
                  </a:lnTo>
                  <a:lnTo>
                    <a:pt x="1170889" y="750735"/>
                  </a:lnTo>
                  <a:lnTo>
                    <a:pt x="1140942" y="768248"/>
                  </a:lnTo>
                  <a:lnTo>
                    <a:pt x="1105585" y="774598"/>
                  </a:lnTo>
                  <a:lnTo>
                    <a:pt x="1070216" y="768248"/>
                  </a:lnTo>
                  <a:lnTo>
                    <a:pt x="1040244" y="750722"/>
                  </a:lnTo>
                  <a:lnTo>
                    <a:pt x="1017981" y="724344"/>
                  </a:lnTo>
                  <a:lnTo>
                    <a:pt x="1005713" y="691400"/>
                  </a:lnTo>
                  <a:lnTo>
                    <a:pt x="1205445" y="691400"/>
                  </a:lnTo>
                  <a:lnTo>
                    <a:pt x="1205445" y="654761"/>
                  </a:lnTo>
                  <a:lnTo>
                    <a:pt x="723658" y="654761"/>
                  </a:lnTo>
                  <a:lnTo>
                    <a:pt x="723658" y="691400"/>
                  </a:lnTo>
                  <a:lnTo>
                    <a:pt x="711390" y="724344"/>
                  </a:lnTo>
                  <a:lnTo>
                    <a:pt x="689102" y="750735"/>
                  </a:lnTo>
                  <a:lnTo>
                    <a:pt x="659155" y="768248"/>
                  </a:lnTo>
                  <a:lnTo>
                    <a:pt x="623798" y="774598"/>
                  </a:lnTo>
                  <a:lnTo>
                    <a:pt x="588429" y="768248"/>
                  </a:lnTo>
                  <a:lnTo>
                    <a:pt x="558457" y="750722"/>
                  </a:lnTo>
                  <a:lnTo>
                    <a:pt x="550722" y="741565"/>
                  </a:lnTo>
                  <a:lnTo>
                    <a:pt x="536194" y="724344"/>
                  </a:lnTo>
                  <a:lnTo>
                    <a:pt x="523938" y="691400"/>
                  </a:lnTo>
                  <a:lnTo>
                    <a:pt x="723658" y="691400"/>
                  </a:lnTo>
                  <a:lnTo>
                    <a:pt x="723658" y="654761"/>
                  </a:lnTo>
                  <a:lnTo>
                    <a:pt x="483971" y="654761"/>
                  </a:lnTo>
                  <a:lnTo>
                    <a:pt x="483971" y="691400"/>
                  </a:lnTo>
                  <a:lnTo>
                    <a:pt x="471716" y="724344"/>
                  </a:lnTo>
                  <a:lnTo>
                    <a:pt x="449414" y="750735"/>
                  </a:lnTo>
                  <a:lnTo>
                    <a:pt x="419468" y="768248"/>
                  </a:lnTo>
                  <a:lnTo>
                    <a:pt x="384098" y="774598"/>
                  </a:lnTo>
                  <a:lnTo>
                    <a:pt x="348742" y="768248"/>
                  </a:lnTo>
                  <a:lnTo>
                    <a:pt x="318770" y="750722"/>
                  </a:lnTo>
                  <a:lnTo>
                    <a:pt x="296506" y="724344"/>
                  </a:lnTo>
                  <a:lnTo>
                    <a:pt x="290969" y="709472"/>
                  </a:lnTo>
                  <a:lnTo>
                    <a:pt x="284238" y="691400"/>
                  </a:lnTo>
                  <a:lnTo>
                    <a:pt x="483971" y="691400"/>
                  </a:lnTo>
                  <a:lnTo>
                    <a:pt x="483971" y="654761"/>
                  </a:lnTo>
                  <a:lnTo>
                    <a:pt x="247929" y="654761"/>
                  </a:lnTo>
                  <a:lnTo>
                    <a:pt x="242303" y="657694"/>
                  </a:lnTo>
                  <a:lnTo>
                    <a:pt x="199694" y="719061"/>
                  </a:lnTo>
                  <a:lnTo>
                    <a:pt x="98463" y="719061"/>
                  </a:lnTo>
                  <a:lnTo>
                    <a:pt x="98463" y="691515"/>
                  </a:lnTo>
                  <a:lnTo>
                    <a:pt x="187172" y="691515"/>
                  </a:lnTo>
                  <a:lnTo>
                    <a:pt x="187490" y="691400"/>
                  </a:lnTo>
                  <a:lnTo>
                    <a:pt x="190601" y="690346"/>
                  </a:lnTo>
                  <a:lnTo>
                    <a:pt x="193484" y="688403"/>
                  </a:lnTo>
                  <a:lnTo>
                    <a:pt x="198488" y="685139"/>
                  </a:lnTo>
                  <a:lnTo>
                    <a:pt x="201790" y="679500"/>
                  </a:lnTo>
                  <a:lnTo>
                    <a:pt x="201790" y="654761"/>
                  </a:lnTo>
                  <a:lnTo>
                    <a:pt x="201790" y="634403"/>
                  </a:lnTo>
                  <a:lnTo>
                    <a:pt x="201790" y="611022"/>
                  </a:lnTo>
                  <a:lnTo>
                    <a:pt x="1527276" y="611022"/>
                  </a:lnTo>
                  <a:lnTo>
                    <a:pt x="1527276" y="673188"/>
                  </a:lnTo>
                  <a:lnTo>
                    <a:pt x="1528711" y="680326"/>
                  </a:lnTo>
                  <a:lnTo>
                    <a:pt x="1532636" y="686142"/>
                  </a:lnTo>
                  <a:lnTo>
                    <a:pt x="1538465" y="690067"/>
                  </a:lnTo>
                  <a:lnTo>
                    <a:pt x="1545602" y="691515"/>
                  </a:lnTo>
                  <a:lnTo>
                    <a:pt x="1633702" y="691515"/>
                  </a:lnTo>
                  <a:lnTo>
                    <a:pt x="1633702" y="654761"/>
                  </a:lnTo>
                  <a:lnTo>
                    <a:pt x="1563916" y="654761"/>
                  </a:lnTo>
                  <a:lnTo>
                    <a:pt x="1563916" y="634403"/>
                  </a:lnTo>
                  <a:lnTo>
                    <a:pt x="1692414" y="634403"/>
                  </a:lnTo>
                  <a:lnTo>
                    <a:pt x="1692414" y="597750"/>
                  </a:lnTo>
                  <a:lnTo>
                    <a:pt x="1667256" y="597750"/>
                  </a:lnTo>
                  <a:lnTo>
                    <a:pt x="1667256" y="595947"/>
                  </a:lnTo>
                  <a:lnTo>
                    <a:pt x="1667446" y="594880"/>
                  </a:lnTo>
                  <a:lnTo>
                    <a:pt x="1667548" y="36652"/>
                  </a:lnTo>
                  <a:lnTo>
                    <a:pt x="1667548" y="18326"/>
                  </a:lnTo>
                  <a:lnTo>
                    <a:pt x="1666113" y="11188"/>
                  </a:lnTo>
                  <a:lnTo>
                    <a:pt x="1662188" y="5372"/>
                  </a:lnTo>
                  <a:lnTo>
                    <a:pt x="1656359" y="1447"/>
                  </a:lnTo>
                  <a:lnTo>
                    <a:pt x="1649234" y="0"/>
                  </a:lnTo>
                  <a:lnTo>
                    <a:pt x="1630908" y="0"/>
                  </a:lnTo>
                  <a:lnTo>
                    <a:pt x="1630908" y="36652"/>
                  </a:lnTo>
                  <a:lnTo>
                    <a:pt x="1630908" y="589457"/>
                  </a:lnTo>
                  <a:lnTo>
                    <a:pt x="1630718" y="590511"/>
                  </a:lnTo>
                  <a:lnTo>
                    <a:pt x="1630616" y="597750"/>
                  </a:lnTo>
                  <a:lnTo>
                    <a:pt x="1563916" y="597750"/>
                  </a:lnTo>
                  <a:lnTo>
                    <a:pt x="1563916" y="592696"/>
                  </a:lnTo>
                  <a:lnTo>
                    <a:pt x="1562481" y="585571"/>
                  </a:lnTo>
                  <a:lnTo>
                    <a:pt x="1558556" y="579742"/>
                  </a:lnTo>
                  <a:lnTo>
                    <a:pt x="1552727" y="575818"/>
                  </a:lnTo>
                  <a:lnTo>
                    <a:pt x="1545602" y="574370"/>
                  </a:lnTo>
                  <a:lnTo>
                    <a:pt x="183476" y="574370"/>
                  </a:lnTo>
                  <a:lnTo>
                    <a:pt x="176339" y="575818"/>
                  </a:lnTo>
                  <a:lnTo>
                    <a:pt x="170510" y="579742"/>
                  </a:lnTo>
                  <a:lnTo>
                    <a:pt x="166585" y="585571"/>
                  </a:lnTo>
                  <a:lnTo>
                    <a:pt x="165150" y="592696"/>
                  </a:lnTo>
                  <a:lnTo>
                    <a:pt x="165150" y="597750"/>
                  </a:lnTo>
                  <a:lnTo>
                    <a:pt x="165150" y="634403"/>
                  </a:lnTo>
                  <a:lnTo>
                    <a:pt x="165150" y="654761"/>
                  </a:lnTo>
                  <a:lnTo>
                    <a:pt x="36652" y="654761"/>
                  </a:lnTo>
                  <a:lnTo>
                    <a:pt x="36652" y="634403"/>
                  </a:lnTo>
                  <a:lnTo>
                    <a:pt x="165150" y="634403"/>
                  </a:lnTo>
                  <a:lnTo>
                    <a:pt x="165150" y="597750"/>
                  </a:lnTo>
                  <a:lnTo>
                    <a:pt x="98463" y="597750"/>
                  </a:lnTo>
                  <a:lnTo>
                    <a:pt x="98463" y="36652"/>
                  </a:lnTo>
                  <a:lnTo>
                    <a:pt x="203238" y="36652"/>
                  </a:lnTo>
                  <a:lnTo>
                    <a:pt x="203238" y="57797"/>
                  </a:lnTo>
                  <a:lnTo>
                    <a:pt x="204685" y="64922"/>
                  </a:lnTo>
                  <a:lnTo>
                    <a:pt x="208610" y="70751"/>
                  </a:lnTo>
                  <a:lnTo>
                    <a:pt x="214426" y="74676"/>
                  </a:lnTo>
                  <a:lnTo>
                    <a:pt x="221564" y="76111"/>
                  </a:lnTo>
                  <a:lnTo>
                    <a:pt x="1507794" y="76111"/>
                  </a:lnTo>
                  <a:lnTo>
                    <a:pt x="1514932" y="74676"/>
                  </a:lnTo>
                  <a:lnTo>
                    <a:pt x="1520761" y="70751"/>
                  </a:lnTo>
                  <a:lnTo>
                    <a:pt x="1524685" y="64922"/>
                  </a:lnTo>
                  <a:lnTo>
                    <a:pt x="1526120" y="57797"/>
                  </a:lnTo>
                  <a:lnTo>
                    <a:pt x="1526120" y="39471"/>
                  </a:lnTo>
                  <a:lnTo>
                    <a:pt x="1526120" y="36652"/>
                  </a:lnTo>
                  <a:lnTo>
                    <a:pt x="1630908" y="36652"/>
                  </a:lnTo>
                  <a:lnTo>
                    <a:pt x="1630908" y="0"/>
                  </a:lnTo>
                  <a:lnTo>
                    <a:pt x="1507794" y="0"/>
                  </a:lnTo>
                  <a:lnTo>
                    <a:pt x="1500657" y="1447"/>
                  </a:lnTo>
                  <a:lnTo>
                    <a:pt x="1494840" y="5372"/>
                  </a:lnTo>
                  <a:lnTo>
                    <a:pt x="1490916" y="11188"/>
                  </a:lnTo>
                  <a:lnTo>
                    <a:pt x="1489468" y="18326"/>
                  </a:lnTo>
                  <a:lnTo>
                    <a:pt x="1489468" y="39471"/>
                  </a:lnTo>
                  <a:lnTo>
                    <a:pt x="239890" y="39471"/>
                  </a:lnTo>
                  <a:lnTo>
                    <a:pt x="239890" y="36652"/>
                  </a:lnTo>
                  <a:lnTo>
                    <a:pt x="239890" y="18326"/>
                  </a:lnTo>
                  <a:lnTo>
                    <a:pt x="238455" y="11188"/>
                  </a:lnTo>
                  <a:lnTo>
                    <a:pt x="234518" y="5372"/>
                  </a:lnTo>
                  <a:lnTo>
                    <a:pt x="228701" y="1447"/>
                  </a:lnTo>
                  <a:lnTo>
                    <a:pt x="221564" y="0"/>
                  </a:lnTo>
                  <a:lnTo>
                    <a:pt x="80137" y="0"/>
                  </a:lnTo>
                  <a:lnTo>
                    <a:pt x="72999" y="1447"/>
                  </a:lnTo>
                  <a:lnTo>
                    <a:pt x="67170" y="5372"/>
                  </a:lnTo>
                  <a:lnTo>
                    <a:pt x="63246" y="11188"/>
                  </a:lnTo>
                  <a:lnTo>
                    <a:pt x="61810" y="18326"/>
                  </a:lnTo>
                  <a:lnTo>
                    <a:pt x="61810" y="597750"/>
                  </a:lnTo>
                  <a:lnTo>
                    <a:pt x="36652" y="597750"/>
                  </a:lnTo>
                  <a:lnTo>
                    <a:pt x="36652" y="574052"/>
                  </a:lnTo>
                  <a:lnTo>
                    <a:pt x="35204" y="566915"/>
                  </a:lnTo>
                  <a:lnTo>
                    <a:pt x="31280" y="561086"/>
                  </a:lnTo>
                  <a:lnTo>
                    <a:pt x="25463" y="557161"/>
                  </a:lnTo>
                  <a:lnTo>
                    <a:pt x="18326" y="555726"/>
                  </a:lnTo>
                  <a:lnTo>
                    <a:pt x="11188" y="557161"/>
                  </a:lnTo>
                  <a:lnTo>
                    <a:pt x="5372" y="561086"/>
                  </a:lnTo>
                  <a:lnTo>
                    <a:pt x="1435" y="566915"/>
                  </a:lnTo>
                  <a:lnTo>
                    <a:pt x="0" y="574052"/>
                  </a:lnTo>
                  <a:lnTo>
                    <a:pt x="0" y="715111"/>
                  </a:lnTo>
                  <a:lnTo>
                    <a:pt x="1435" y="722249"/>
                  </a:lnTo>
                  <a:lnTo>
                    <a:pt x="5372" y="728078"/>
                  </a:lnTo>
                  <a:lnTo>
                    <a:pt x="11188" y="732002"/>
                  </a:lnTo>
                  <a:lnTo>
                    <a:pt x="18326" y="733437"/>
                  </a:lnTo>
                  <a:lnTo>
                    <a:pt x="25463" y="732002"/>
                  </a:lnTo>
                  <a:lnTo>
                    <a:pt x="31280" y="728078"/>
                  </a:lnTo>
                  <a:lnTo>
                    <a:pt x="35204" y="722249"/>
                  </a:lnTo>
                  <a:lnTo>
                    <a:pt x="36652" y="715111"/>
                  </a:lnTo>
                  <a:lnTo>
                    <a:pt x="36652" y="691400"/>
                  </a:lnTo>
                  <a:lnTo>
                    <a:pt x="61810" y="691400"/>
                  </a:lnTo>
                  <a:lnTo>
                    <a:pt x="61810" y="737387"/>
                  </a:lnTo>
                  <a:lnTo>
                    <a:pt x="63246" y="744524"/>
                  </a:lnTo>
                  <a:lnTo>
                    <a:pt x="67170" y="750341"/>
                  </a:lnTo>
                  <a:lnTo>
                    <a:pt x="72999" y="754265"/>
                  </a:lnTo>
                  <a:lnTo>
                    <a:pt x="80137" y="755713"/>
                  </a:lnTo>
                  <a:lnTo>
                    <a:pt x="215277" y="755713"/>
                  </a:lnTo>
                  <a:lnTo>
                    <a:pt x="220903" y="752779"/>
                  </a:lnTo>
                  <a:lnTo>
                    <a:pt x="244309" y="719061"/>
                  </a:lnTo>
                  <a:lnTo>
                    <a:pt x="250964" y="709472"/>
                  </a:lnTo>
                  <a:lnTo>
                    <a:pt x="269595" y="750074"/>
                  </a:lnTo>
                  <a:lnTo>
                    <a:pt x="299707" y="782320"/>
                  </a:lnTo>
                  <a:lnTo>
                    <a:pt x="338734" y="803579"/>
                  </a:lnTo>
                  <a:lnTo>
                    <a:pt x="384098" y="811250"/>
                  </a:lnTo>
                  <a:lnTo>
                    <a:pt x="421106" y="806196"/>
                  </a:lnTo>
                  <a:lnTo>
                    <a:pt x="454304" y="791984"/>
                  </a:lnTo>
                  <a:lnTo>
                    <a:pt x="476491" y="774598"/>
                  </a:lnTo>
                  <a:lnTo>
                    <a:pt x="482371" y="769988"/>
                  </a:lnTo>
                  <a:lnTo>
                    <a:pt x="503948" y="741565"/>
                  </a:lnTo>
                  <a:lnTo>
                    <a:pt x="525526" y="769988"/>
                  </a:lnTo>
                  <a:lnTo>
                    <a:pt x="553593" y="791984"/>
                  </a:lnTo>
                  <a:lnTo>
                    <a:pt x="586803" y="806196"/>
                  </a:lnTo>
                  <a:lnTo>
                    <a:pt x="623798" y="811250"/>
                  </a:lnTo>
                  <a:lnTo>
                    <a:pt x="673417" y="802017"/>
                  </a:lnTo>
                  <a:lnTo>
                    <a:pt x="715060" y="776643"/>
                  </a:lnTo>
                  <a:lnTo>
                    <a:pt x="716686" y="774598"/>
                  </a:lnTo>
                  <a:lnTo>
                    <a:pt x="745261" y="738619"/>
                  </a:lnTo>
                  <a:lnTo>
                    <a:pt x="760590" y="691400"/>
                  </a:lnTo>
                  <a:lnTo>
                    <a:pt x="968768" y="691400"/>
                  </a:lnTo>
                  <a:lnTo>
                    <a:pt x="984110" y="738619"/>
                  </a:lnTo>
                  <a:lnTo>
                    <a:pt x="1014310" y="776643"/>
                  </a:lnTo>
                  <a:lnTo>
                    <a:pt x="1055954" y="802017"/>
                  </a:lnTo>
                  <a:lnTo>
                    <a:pt x="1105585" y="811250"/>
                  </a:lnTo>
                  <a:lnTo>
                    <a:pt x="1142746" y="806157"/>
                  </a:lnTo>
                  <a:lnTo>
                    <a:pt x="1176083" y="791819"/>
                  </a:lnTo>
                  <a:lnTo>
                    <a:pt x="1197914" y="774598"/>
                  </a:lnTo>
                  <a:lnTo>
                    <a:pt x="1204201" y="769632"/>
                  </a:lnTo>
                  <a:lnTo>
                    <a:pt x="1225765" y="740981"/>
                  </a:lnTo>
                  <a:lnTo>
                    <a:pt x="1247330" y="769632"/>
                  </a:lnTo>
                  <a:lnTo>
                    <a:pt x="1275461" y="791819"/>
                  </a:lnTo>
                  <a:lnTo>
                    <a:pt x="1308798" y="806157"/>
                  </a:lnTo>
                  <a:lnTo>
                    <a:pt x="1345958" y="811250"/>
                  </a:lnTo>
                  <a:lnTo>
                    <a:pt x="1391081" y="803668"/>
                  </a:lnTo>
                  <a:lnTo>
                    <a:pt x="1429956" y="782637"/>
                  </a:lnTo>
                  <a:lnTo>
                    <a:pt x="1437538" y="774598"/>
                  </a:lnTo>
                  <a:lnTo>
                    <a:pt x="1460055" y="750722"/>
                  </a:lnTo>
                  <a:lnTo>
                    <a:pt x="1478826" y="710514"/>
                  </a:lnTo>
                  <a:lnTo>
                    <a:pt x="1508175" y="752779"/>
                  </a:lnTo>
                  <a:lnTo>
                    <a:pt x="1513801" y="755713"/>
                  </a:lnTo>
                  <a:lnTo>
                    <a:pt x="1652028" y="755713"/>
                  </a:lnTo>
                  <a:lnTo>
                    <a:pt x="1659153" y="754265"/>
                  </a:lnTo>
                  <a:lnTo>
                    <a:pt x="1664982" y="750341"/>
                  </a:lnTo>
                  <a:lnTo>
                    <a:pt x="1668907" y="744524"/>
                  </a:lnTo>
                  <a:lnTo>
                    <a:pt x="1670342" y="737387"/>
                  </a:lnTo>
                  <a:lnTo>
                    <a:pt x="1670342" y="719061"/>
                  </a:lnTo>
                  <a:lnTo>
                    <a:pt x="1670342" y="691400"/>
                  </a:lnTo>
                  <a:lnTo>
                    <a:pt x="1692427" y="691400"/>
                  </a:lnTo>
                  <a:lnTo>
                    <a:pt x="1692427" y="715111"/>
                  </a:lnTo>
                  <a:lnTo>
                    <a:pt x="1693875" y="722249"/>
                  </a:lnTo>
                  <a:lnTo>
                    <a:pt x="1697799" y="728078"/>
                  </a:lnTo>
                  <a:lnTo>
                    <a:pt x="1703616" y="732002"/>
                  </a:lnTo>
                  <a:lnTo>
                    <a:pt x="1710753" y="733437"/>
                  </a:lnTo>
                  <a:lnTo>
                    <a:pt x="1717890" y="732002"/>
                  </a:lnTo>
                  <a:lnTo>
                    <a:pt x="1723707" y="728078"/>
                  </a:lnTo>
                  <a:lnTo>
                    <a:pt x="1727644" y="722249"/>
                  </a:lnTo>
                  <a:lnTo>
                    <a:pt x="1729079" y="715111"/>
                  </a:lnTo>
                  <a:lnTo>
                    <a:pt x="1729079" y="691400"/>
                  </a:lnTo>
                  <a:lnTo>
                    <a:pt x="1729079" y="654761"/>
                  </a:lnTo>
                  <a:lnTo>
                    <a:pt x="1729079" y="634403"/>
                  </a:lnTo>
                  <a:lnTo>
                    <a:pt x="1729079" y="611022"/>
                  </a:lnTo>
                  <a:lnTo>
                    <a:pt x="1729079" y="597750"/>
                  </a:lnTo>
                  <a:lnTo>
                    <a:pt x="1729079" y="574052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1" name="object 13">
              <a:extLst>
                <a:ext uri="{FF2B5EF4-FFF2-40B4-BE49-F238E27FC236}">
                  <a16:creationId xmlns:a16="http://schemas.microsoft.com/office/drawing/2014/main" id="{E94A7FFE-6F74-A621-73D0-B89A5534FAA0}"/>
                </a:ext>
              </a:extLst>
            </p:cNvPr>
            <p:cNvGrpSpPr/>
            <p:nvPr/>
          </p:nvGrpSpPr>
          <p:grpSpPr>
            <a:xfrm>
              <a:off x="2349582" y="8079969"/>
              <a:ext cx="2390775" cy="899160"/>
              <a:chOff x="2349582" y="8079969"/>
              <a:chExt cx="2390775" cy="899160"/>
            </a:xfrm>
          </p:grpSpPr>
          <p:sp>
            <p:nvSpPr>
              <p:cNvPr id="62" name="object 14">
                <a:extLst>
                  <a:ext uri="{FF2B5EF4-FFF2-40B4-BE49-F238E27FC236}">
                    <a16:creationId xmlns:a16="http://schemas.microsoft.com/office/drawing/2014/main" id="{D8253B9B-40AB-A771-28DA-E7D8F46E5E7F}"/>
                  </a:ext>
                </a:extLst>
              </p:cNvPr>
              <p:cNvSpPr/>
              <p:nvPr/>
            </p:nvSpPr>
            <p:spPr>
              <a:xfrm>
                <a:off x="2349582" y="8079969"/>
                <a:ext cx="2390775" cy="899160"/>
              </a:xfrm>
              <a:custGeom>
                <a:avLst/>
                <a:gdLst/>
                <a:ahLst/>
                <a:cxnLst/>
                <a:rect l="l" t="t" r="r" b="b"/>
                <a:pathLst>
                  <a:path w="2390775" h="899159">
                    <a:moveTo>
                      <a:pt x="428442" y="801370"/>
                    </a:moveTo>
                    <a:lnTo>
                      <a:pt x="388249" y="801370"/>
                    </a:lnTo>
                    <a:lnTo>
                      <a:pt x="407054" y="840740"/>
                    </a:lnTo>
                    <a:lnTo>
                      <a:pt x="436813" y="872490"/>
                    </a:lnTo>
                    <a:lnTo>
                      <a:pt x="475078" y="892810"/>
                    </a:lnTo>
                    <a:lnTo>
                      <a:pt x="519397" y="899160"/>
                    </a:lnTo>
                    <a:lnTo>
                      <a:pt x="555926" y="895350"/>
                    </a:lnTo>
                    <a:lnTo>
                      <a:pt x="588721" y="881380"/>
                    </a:lnTo>
                    <a:lnTo>
                      <a:pt x="610297" y="863600"/>
                    </a:lnTo>
                    <a:lnTo>
                      <a:pt x="519397" y="863600"/>
                    </a:lnTo>
                    <a:lnTo>
                      <a:pt x="484586" y="857250"/>
                    </a:lnTo>
                    <a:lnTo>
                      <a:pt x="455071" y="839470"/>
                    </a:lnTo>
                    <a:lnTo>
                      <a:pt x="433112" y="814070"/>
                    </a:lnTo>
                    <a:lnTo>
                      <a:pt x="428442" y="801370"/>
                    </a:lnTo>
                    <a:close/>
                  </a:path>
                  <a:path w="2390775" h="899159">
                    <a:moveTo>
                      <a:pt x="684240" y="830580"/>
                    </a:moveTo>
                    <a:lnTo>
                      <a:pt x="637823" y="830580"/>
                    </a:lnTo>
                    <a:lnTo>
                      <a:pt x="659190" y="858520"/>
                    </a:lnTo>
                    <a:lnTo>
                      <a:pt x="686929" y="881380"/>
                    </a:lnTo>
                    <a:lnTo>
                      <a:pt x="719722" y="895350"/>
                    </a:lnTo>
                    <a:lnTo>
                      <a:pt x="756249" y="899160"/>
                    </a:lnTo>
                    <a:lnTo>
                      <a:pt x="800564" y="892810"/>
                    </a:lnTo>
                    <a:lnTo>
                      <a:pt x="838829" y="872490"/>
                    </a:lnTo>
                    <a:lnTo>
                      <a:pt x="847162" y="863600"/>
                    </a:lnTo>
                    <a:lnTo>
                      <a:pt x="756249" y="863600"/>
                    </a:lnTo>
                    <a:lnTo>
                      <a:pt x="721442" y="857250"/>
                    </a:lnTo>
                    <a:lnTo>
                      <a:pt x="691926" y="839470"/>
                    </a:lnTo>
                    <a:lnTo>
                      <a:pt x="684240" y="830580"/>
                    </a:lnTo>
                    <a:close/>
                  </a:path>
                  <a:path w="2390775" h="899159">
                    <a:moveTo>
                      <a:pt x="1543204" y="801370"/>
                    </a:moveTo>
                    <a:lnTo>
                      <a:pt x="1503022" y="801370"/>
                    </a:lnTo>
                    <a:lnTo>
                      <a:pt x="1521822" y="840740"/>
                    </a:lnTo>
                    <a:lnTo>
                      <a:pt x="1551581" y="872490"/>
                    </a:lnTo>
                    <a:lnTo>
                      <a:pt x="1589844" y="892810"/>
                    </a:lnTo>
                    <a:lnTo>
                      <a:pt x="1634159" y="899160"/>
                    </a:lnTo>
                    <a:lnTo>
                      <a:pt x="1670688" y="895350"/>
                    </a:lnTo>
                    <a:lnTo>
                      <a:pt x="1703484" y="881380"/>
                    </a:lnTo>
                    <a:lnTo>
                      <a:pt x="1725062" y="863600"/>
                    </a:lnTo>
                    <a:lnTo>
                      <a:pt x="1634159" y="863600"/>
                    </a:lnTo>
                    <a:lnTo>
                      <a:pt x="1599348" y="857250"/>
                    </a:lnTo>
                    <a:lnTo>
                      <a:pt x="1569833" y="839470"/>
                    </a:lnTo>
                    <a:lnTo>
                      <a:pt x="1547874" y="814070"/>
                    </a:lnTo>
                    <a:lnTo>
                      <a:pt x="1543204" y="801370"/>
                    </a:lnTo>
                    <a:close/>
                  </a:path>
                  <a:path w="2390775" h="899159">
                    <a:moveTo>
                      <a:pt x="1799009" y="830580"/>
                    </a:moveTo>
                    <a:lnTo>
                      <a:pt x="1752595" y="830580"/>
                    </a:lnTo>
                    <a:lnTo>
                      <a:pt x="1773957" y="858520"/>
                    </a:lnTo>
                    <a:lnTo>
                      <a:pt x="1801697" y="881380"/>
                    </a:lnTo>
                    <a:lnTo>
                      <a:pt x="1834493" y="895350"/>
                    </a:lnTo>
                    <a:lnTo>
                      <a:pt x="1871021" y="899160"/>
                    </a:lnTo>
                    <a:lnTo>
                      <a:pt x="1915338" y="892810"/>
                    </a:lnTo>
                    <a:lnTo>
                      <a:pt x="1953606" y="872490"/>
                    </a:lnTo>
                    <a:lnTo>
                      <a:pt x="1961941" y="863600"/>
                    </a:lnTo>
                    <a:lnTo>
                      <a:pt x="1871021" y="863600"/>
                    </a:lnTo>
                    <a:lnTo>
                      <a:pt x="1836210" y="857250"/>
                    </a:lnTo>
                    <a:lnTo>
                      <a:pt x="1806694" y="839470"/>
                    </a:lnTo>
                    <a:lnTo>
                      <a:pt x="1799009" y="830580"/>
                    </a:lnTo>
                    <a:close/>
                  </a:path>
                  <a:path w="2390775" h="899159">
                    <a:moveTo>
                      <a:pt x="657822" y="781050"/>
                    </a:moveTo>
                    <a:lnTo>
                      <a:pt x="617824" y="781050"/>
                    </a:lnTo>
                    <a:lnTo>
                      <a:pt x="605682" y="814070"/>
                    </a:lnTo>
                    <a:lnTo>
                      <a:pt x="583724" y="839470"/>
                    </a:lnTo>
                    <a:lnTo>
                      <a:pt x="554209" y="857250"/>
                    </a:lnTo>
                    <a:lnTo>
                      <a:pt x="519397" y="863600"/>
                    </a:lnTo>
                    <a:lnTo>
                      <a:pt x="610297" y="863600"/>
                    </a:lnTo>
                    <a:lnTo>
                      <a:pt x="616461" y="858520"/>
                    </a:lnTo>
                    <a:lnTo>
                      <a:pt x="637823" y="830580"/>
                    </a:lnTo>
                    <a:lnTo>
                      <a:pt x="684240" y="830580"/>
                    </a:lnTo>
                    <a:lnTo>
                      <a:pt x="669965" y="814070"/>
                    </a:lnTo>
                    <a:lnTo>
                      <a:pt x="657822" y="781050"/>
                    </a:lnTo>
                    <a:close/>
                  </a:path>
                  <a:path w="2390775" h="899159">
                    <a:moveTo>
                      <a:pt x="918988" y="781050"/>
                    </a:moveTo>
                    <a:lnTo>
                      <a:pt x="854686" y="781050"/>
                    </a:lnTo>
                    <a:lnTo>
                      <a:pt x="842543" y="814070"/>
                    </a:lnTo>
                    <a:lnTo>
                      <a:pt x="820581" y="839470"/>
                    </a:lnTo>
                    <a:lnTo>
                      <a:pt x="791062" y="857250"/>
                    </a:lnTo>
                    <a:lnTo>
                      <a:pt x="756249" y="863600"/>
                    </a:lnTo>
                    <a:lnTo>
                      <a:pt x="847162" y="863600"/>
                    </a:lnTo>
                    <a:lnTo>
                      <a:pt x="868591" y="840740"/>
                    </a:lnTo>
                    <a:lnTo>
                      <a:pt x="887397" y="801370"/>
                    </a:lnTo>
                    <a:lnTo>
                      <a:pt x="939514" y="801370"/>
                    </a:lnTo>
                    <a:lnTo>
                      <a:pt x="918988" y="781050"/>
                    </a:lnTo>
                    <a:close/>
                  </a:path>
                  <a:path w="2390775" h="899159">
                    <a:moveTo>
                      <a:pt x="1772595" y="781050"/>
                    </a:moveTo>
                    <a:lnTo>
                      <a:pt x="1732596" y="781050"/>
                    </a:lnTo>
                    <a:lnTo>
                      <a:pt x="1720449" y="814070"/>
                    </a:lnTo>
                    <a:lnTo>
                      <a:pt x="1698487" y="839470"/>
                    </a:lnTo>
                    <a:lnTo>
                      <a:pt x="1668971" y="857250"/>
                    </a:lnTo>
                    <a:lnTo>
                      <a:pt x="1634159" y="863600"/>
                    </a:lnTo>
                    <a:lnTo>
                      <a:pt x="1725062" y="863600"/>
                    </a:lnTo>
                    <a:lnTo>
                      <a:pt x="1731227" y="858520"/>
                    </a:lnTo>
                    <a:lnTo>
                      <a:pt x="1752595" y="830580"/>
                    </a:lnTo>
                    <a:lnTo>
                      <a:pt x="1799009" y="830580"/>
                    </a:lnTo>
                    <a:lnTo>
                      <a:pt x="1784736" y="814070"/>
                    </a:lnTo>
                    <a:lnTo>
                      <a:pt x="1772595" y="781050"/>
                    </a:lnTo>
                    <a:close/>
                  </a:path>
                  <a:path w="2390775" h="899159">
                    <a:moveTo>
                      <a:pt x="2033760" y="781050"/>
                    </a:moveTo>
                    <a:lnTo>
                      <a:pt x="1969458" y="781050"/>
                    </a:lnTo>
                    <a:lnTo>
                      <a:pt x="1957311" y="814070"/>
                    </a:lnTo>
                    <a:lnTo>
                      <a:pt x="1935349" y="839470"/>
                    </a:lnTo>
                    <a:lnTo>
                      <a:pt x="1905833" y="857250"/>
                    </a:lnTo>
                    <a:lnTo>
                      <a:pt x="1871021" y="863600"/>
                    </a:lnTo>
                    <a:lnTo>
                      <a:pt x="1961941" y="863600"/>
                    </a:lnTo>
                    <a:lnTo>
                      <a:pt x="1983372" y="840740"/>
                    </a:lnTo>
                    <a:lnTo>
                      <a:pt x="2002179" y="801370"/>
                    </a:lnTo>
                    <a:lnTo>
                      <a:pt x="2054287" y="801370"/>
                    </a:lnTo>
                    <a:lnTo>
                      <a:pt x="2033760" y="781050"/>
                    </a:lnTo>
                    <a:close/>
                  </a:path>
                  <a:path w="2390775" h="899159">
                    <a:moveTo>
                      <a:pt x="120279" y="781050"/>
                    </a:moveTo>
                    <a:lnTo>
                      <a:pt x="83630" y="781050"/>
                    </a:lnTo>
                    <a:lnTo>
                      <a:pt x="83630" y="826770"/>
                    </a:lnTo>
                    <a:lnTo>
                      <a:pt x="85070" y="833120"/>
                    </a:lnTo>
                    <a:lnTo>
                      <a:pt x="88995" y="839470"/>
                    </a:lnTo>
                    <a:lnTo>
                      <a:pt x="94820" y="843280"/>
                    </a:lnTo>
                    <a:lnTo>
                      <a:pt x="101955" y="844550"/>
                    </a:lnTo>
                    <a:lnTo>
                      <a:pt x="342157" y="844550"/>
                    </a:lnTo>
                    <a:lnTo>
                      <a:pt x="346816" y="843280"/>
                    </a:lnTo>
                    <a:lnTo>
                      <a:pt x="381972" y="807720"/>
                    </a:lnTo>
                    <a:lnTo>
                      <a:pt x="120279" y="807720"/>
                    </a:lnTo>
                    <a:lnTo>
                      <a:pt x="120279" y="781050"/>
                    </a:lnTo>
                    <a:close/>
                  </a:path>
                  <a:path w="2390775" h="899159">
                    <a:moveTo>
                      <a:pt x="939514" y="801370"/>
                    </a:moveTo>
                    <a:lnTo>
                      <a:pt x="887397" y="801370"/>
                    </a:lnTo>
                    <a:lnTo>
                      <a:pt x="928819" y="843280"/>
                    </a:lnTo>
                    <a:lnTo>
                      <a:pt x="933479" y="844550"/>
                    </a:lnTo>
                    <a:lnTo>
                      <a:pt x="1456929" y="844550"/>
                    </a:lnTo>
                    <a:lnTo>
                      <a:pt x="1461599" y="843280"/>
                    </a:lnTo>
                    <a:lnTo>
                      <a:pt x="1496746" y="807720"/>
                    </a:lnTo>
                    <a:lnTo>
                      <a:pt x="945929" y="807720"/>
                    </a:lnTo>
                    <a:lnTo>
                      <a:pt x="939514" y="801370"/>
                    </a:lnTo>
                    <a:close/>
                  </a:path>
                  <a:path w="2390775" h="899159">
                    <a:moveTo>
                      <a:pt x="2054287" y="801370"/>
                    </a:moveTo>
                    <a:lnTo>
                      <a:pt x="2002179" y="801370"/>
                    </a:lnTo>
                    <a:lnTo>
                      <a:pt x="2043602" y="843280"/>
                    </a:lnTo>
                    <a:lnTo>
                      <a:pt x="2048262" y="844550"/>
                    </a:lnTo>
                    <a:lnTo>
                      <a:pt x="2288453" y="844550"/>
                    </a:lnTo>
                    <a:lnTo>
                      <a:pt x="2295588" y="843280"/>
                    </a:lnTo>
                    <a:lnTo>
                      <a:pt x="2301412" y="839470"/>
                    </a:lnTo>
                    <a:lnTo>
                      <a:pt x="2305338" y="833120"/>
                    </a:lnTo>
                    <a:lnTo>
                      <a:pt x="2306777" y="826770"/>
                    </a:lnTo>
                    <a:lnTo>
                      <a:pt x="2306777" y="807720"/>
                    </a:lnTo>
                    <a:lnTo>
                      <a:pt x="2060701" y="807720"/>
                    </a:lnTo>
                    <a:lnTo>
                      <a:pt x="2054287" y="801370"/>
                    </a:lnTo>
                    <a:close/>
                  </a:path>
                  <a:path w="2390775" h="899159">
                    <a:moveTo>
                      <a:pt x="18324" y="646430"/>
                    </a:moveTo>
                    <a:lnTo>
                      <a:pt x="11189" y="647700"/>
                    </a:lnTo>
                    <a:lnTo>
                      <a:pt x="5365" y="652780"/>
                    </a:lnTo>
                    <a:lnTo>
                      <a:pt x="1439" y="657860"/>
                    </a:lnTo>
                    <a:lnTo>
                      <a:pt x="0" y="665480"/>
                    </a:lnTo>
                    <a:lnTo>
                      <a:pt x="0" y="805180"/>
                    </a:lnTo>
                    <a:lnTo>
                      <a:pt x="1439" y="811530"/>
                    </a:lnTo>
                    <a:lnTo>
                      <a:pt x="5365" y="817880"/>
                    </a:lnTo>
                    <a:lnTo>
                      <a:pt x="11189" y="821690"/>
                    </a:lnTo>
                    <a:lnTo>
                      <a:pt x="18324" y="822960"/>
                    </a:lnTo>
                    <a:lnTo>
                      <a:pt x="25458" y="821690"/>
                    </a:lnTo>
                    <a:lnTo>
                      <a:pt x="31283" y="817880"/>
                    </a:lnTo>
                    <a:lnTo>
                      <a:pt x="35208" y="811530"/>
                    </a:lnTo>
                    <a:lnTo>
                      <a:pt x="36648" y="805180"/>
                    </a:lnTo>
                    <a:lnTo>
                      <a:pt x="36648" y="781050"/>
                    </a:lnTo>
                    <a:lnTo>
                      <a:pt x="298294" y="781050"/>
                    </a:lnTo>
                    <a:lnTo>
                      <a:pt x="305429" y="779780"/>
                    </a:lnTo>
                    <a:lnTo>
                      <a:pt x="311253" y="775970"/>
                    </a:lnTo>
                    <a:lnTo>
                      <a:pt x="315179" y="769620"/>
                    </a:lnTo>
                    <a:lnTo>
                      <a:pt x="316618" y="763270"/>
                    </a:lnTo>
                    <a:lnTo>
                      <a:pt x="316618" y="744220"/>
                    </a:lnTo>
                    <a:lnTo>
                      <a:pt x="36648" y="744220"/>
                    </a:lnTo>
                    <a:lnTo>
                      <a:pt x="36648" y="725170"/>
                    </a:lnTo>
                    <a:lnTo>
                      <a:pt x="120279" y="725170"/>
                    </a:lnTo>
                    <a:lnTo>
                      <a:pt x="120279" y="688340"/>
                    </a:lnTo>
                    <a:lnTo>
                      <a:pt x="36648" y="688340"/>
                    </a:lnTo>
                    <a:lnTo>
                      <a:pt x="36648" y="665480"/>
                    </a:lnTo>
                    <a:lnTo>
                      <a:pt x="35208" y="657860"/>
                    </a:lnTo>
                    <a:lnTo>
                      <a:pt x="31283" y="652780"/>
                    </a:lnTo>
                    <a:lnTo>
                      <a:pt x="25458" y="647700"/>
                    </a:lnTo>
                    <a:lnTo>
                      <a:pt x="18324" y="646430"/>
                    </a:lnTo>
                    <a:close/>
                  </a:path>
                  <a:path w="2390775" h="899159">
                    <a:moveTo>
                      <a:pt x="2110438" y="692150"/>
                    </a:moveTo>
                    <a:lnTo>
                      <a:pt x="2073790" y="692150"/>
                    </a:lnTo>
                    <a:lnTo>
                      <a:pt x="2073790" y="763270"/>
                    </a:lnTo>
                    <a:lnTo>
                      <a:pt x="2075230" y="769620"/>
                    </a:lnTo>
                    <a:lnTo>
                      <a:pt x="2079159" y="775970"/>
                    </a:lnTo>
                    <a:lnTo>
                      <a:pt x="2084983" y="779780"/>
                    </a:lnTo>
                    <a:lnTo>
                      <a:pt x="2092114" y="781050"/>
                    </a:lnTo>
                    <a:lnTo>
                      <a:pt x="2353771" y="781050"/>
                    </a:lnTo>
                    <a:lnTo>
                      <a:pt x="2353771" y="805180"/>
                    </a:lnTo>
                    <a:lnTo>
                      <a:pt x="2355210" y="811530"/>
                    </a:lnTo>
                    <a:lnTo>
                      <a:pt x="2359136" y="817880"/>
                    </a:lnTo>
                    <a:lnTo>
                      <a:pt x="2364960" y="821690"/>
                    </a:lnTo>
                    <a:lnTo>
                      <a:pt x="2372095" y="822960"/>
                    </a:lnTo>
                    <a:lnTo>
                      <a:pt x="2379230" y="821690"/>
                    </a:lnTo>
                    <a:lnTo>
                      <a:pt x="2385054" y="817880"/>
                    </a:lnTo>
                    <a:lnTo>
                      <a:pt x="2388980" y="811530"/>
                    </a:lnTo>
                    <a:lnTo>
                      <a:pt x="2390419" y="805180"/>
                    </a:lnTo>
                    <a:lnTo>
                      <a:pt x="2390419" y="744220"/>
                    </a:lnTo>
                    <a:lnTo>
                      <a:pt x="2110438" y="744220"/>
                    </a:lnTo>
                    <a:lnTo>
                      <a:pt x="2110438" y="692150"/>
                    </a:lnTo>
                    <a:close/>
                  </a:path>
                  <a:path w="2390775" h="899159">
                    <a:moveTo>
                      <a:pt x="879680" y="744220"/>
                    </a:moveTo>
                    <a:lnTo>
                      <a:pt x="400438" y="744220"/>
                    </a:lnTo>
                    <a:lnTo>
                      <a:pt x="396427" y="745490"/>
                    </a:lnTo>
                    <a:lnTo>
                      <a:pt x="392940" y="746760"/>
                    </a:lnTo>
                    <a:lnTo>
                      <a:pt x="390082" y="748030"/>
                    </a:lnTo>
                    <a:lnTo>
                      <a:pt x="389014" y="749300"/>
                    </a:lnTo>
                    <a:lnTo>
                      <a:pt x="388019" y="749300"/>
                    </a:lnTo>
                    <a:lnTo>
                      <a:pt x="329707" y="807720"/>
                    </a:lnTo>
                    <a:lnTo>
                      <a:pt x="381972" y="807720"/>
                    </a:lnTo>
                    <a:lnTo>
                      <a:pt x="388249" y="801370"/>
                    </a:lnTo>
                    <a:lnTo>
                      <a:pt x="428442" y="801370"/>
                    </a:lnTo>
                    <a:lnTo>
                      <a:pt x="420971" y="781050"/>
                    </a:lnTo>
                    <a:lnTo>
                      <a:pt x="918988" y="781050"/>
                    </a:lnTo>
                    <a:lnTo>
                      <a:pt x="884350" y="746760"/>
                    </a:lnTo>
                    <a:lnTo>
                      <a:pt x="879680" y="744220"/>
                    </a:lnTo>
                    <a:close/>
                  </a:path>
                  <a:path w="2390775" h="899159">
                    <a:moveTo>
                      <a:pt x="1994452" y="744220"/>
                    </a:moveTo>
                    <a:lnTo>
                      <a:pt x="1515273" y="744220"/>
                    </a:lnTo>
                    <a:lnTo>
                      <a:pt x="1510278" y="745490"/>
                    </a:lnTo>
                    <a:lnTo>
                      <a:pt x="1505912" y="746760"/>
                    </a:lnTo>
                    <a:lnTo>
                      <a:pt x="1502729" y="750570"/>
                    </a:lnTo>
                    <a:lnTo>
                      <a:pt x="1502184" y="750570"/>
                    </a:lnTo>
                    <a:lnTo>
                      <a:pt x="1444490" y="807720"/>
                    </a:lnTo>
                    <a:lnTo>
                      <a:pt x="1496746" y="807720"/>
                    </a:lnTo>
                    <a:lnTo>
                      <a:pt x="1503022" y="801370"/>
                    </a:lnTo>
                    <a:lnTo>
                      <a:pt x="1543204" y="801370"/>
                    </a:lnTo>
                    <a:lnTo>
                      <a:pt x="1535733" y="781050"/>
                    </a:lnTo>
                    <a:lnTo>
                      <a:pt x="2033760" y="781050"/>
                    </a:lnTo>
                    <a:lnTo>
                      <a:pt x="1999122" y="746760"/>
                    </a:lnTo>
                    <a:lnTo>
                      <a:pt x="1994452" y="744220"/>
                    </a:lnTo>
                    <a:close/>
                  </a:path>
                  <a:path w="2390775" h="899159">
                    <a:moveTo>
                      <a:pt x="2306777" y="781050"/>
                    </a:moveTo>
                    <a:lnTo>
                      <a:pt x="2270129" y="781050"/>
                    </a:lnTo>
                    <a:lnTo>
                      <a:pt x="2270129" y="807720"/>
                    </a:lnTo>
                    <a:lnTo>
                      <a:pt x="2306777" y="807720"/>
                    </a:lnTo>
                    <a:lnTo>
                      <a:pt x="2306777" y="781050"/>
                    </a:lnTo>
                    <a:close/>
                  </a:path>
                  <a:path w="2390775" h="899159">
                    <a:moveTo>
                      <a:pt x="120279" y="725170"/>
                    </a:moveTo>
                    <a:lnTo>
                      <a:pt x="83630" y="725170"/>
                    </a:lnTo>
                    <a:lnTo>
                      <a:pt x="83630" y="744220"/>
                    </a:lnTo>
                    <a:lnTo>
                      <a:pt x="120279" y="744220"/>
                    </a:lnTo>
                    <a:lnTo>
                      <a:pt x="120279" y="725170"/>
                    </a:lnTo>
                    <a:close/>
                  </a:path>
                  <a:path w="2390775" h="899159">
                    <a:moveTo>
                      <a:pt x="2092114" y="655320"/>
                    </a:moveTo>
                    <a:lnTo>
                      <a:pt x="298294" y="655320"/>
                    </a:lnTo>
                    <a:lnTo>
                      <a:pt x="291159" y="656590"/>
                    </a:lnTo>
                    <a:lnTo>
                      <a:pt x="285335" y="660400"/>
                    </a:lnTo>
                    <a:lnTo>
                      <a:pt x="281409" y="666750"/>
                    </a:lnTo>
                    <a:lnTo>
                      <a:pt x="279970" y="673100"/>
                    </a:lnTo>
                    <a:lnTo>
                      <a:pt x="279970" y="744220"/>
                    </a:lnTo>
                    <a:lnTo>
                      <a:pt x="316618" y="744220"/>
                    </a:lnTo>
                    <a:lnTo>
                      <a:pt x="316618" y="692150"/>
                    </a:lnTo>
                    <a:lnTo>
                      <a:pt x="2110438" y="692150"/>
                    </a:lnTo>
                    <a:lnTo>
                      <a:pt x="2110438" y="673100"/>
                    </a:lnTo>
                    <a:lnTo>
                      <a:pt x="2108999" y="666750"/>
                    </a:lnTo>
                    <a:lnTo>
                      <a:pt x="2105073" y="660400"/>
                    </a:lnTo>
                    <a:lnTo>
                      <a:pt x="2099249" y="656590"/>
                    </a:lnTo>
                    <a:lnTo>
                      <a:pt x="2092114" y="655320"/>
                    </a:lnTo>
                    <a:close/>
                  </a:path>
                  <a:path w="2390775" h="899159">
                    <a:moveTo>
                      <a:pt x="2199834" y="245110"/>
                    </a:moveTo>
                    <a:lnTo>
                      <a:pt x="2152164" y="245110"/>
                    </a:lnTo>
                    <a:lnTo>
                      <a:pt x="2181712" y="280670"/>
                    </a:lnTo>
                    <a:lnTo>
                      <a:pt x="2207513" y="318770"/>
                    </a:lnTo>
                    <a:lnTo>
                      <a:pt x="2229277" y="359410"/>
                    </a:lnTo>
                    <a:lnTo>
                      <a:pt x="2246713" y="402590"/>
                    </a:lnTo>
                    <a:lnTo>
                      <a:pt x="2259528" y="447040"/>
                    </a:lnTo>
                    <a:lnTo>
                      <a:pt x="2267430" y="495300"/>
                    </a:lnTo>
                    <a:lnTo>
                      <a:pt x="2270129" y="543560"/>
                    </a:lnTo>
                    <a:lnTo>
                      <a:pt x="2270129" y="744220"/>
                    </a:lnTo>
                    <a:lnTo>
                      <a:pt x="2306777" y="744220"/>
                    </a:lnTo>
                    <a:lnTo>
                      <a:pt x="2306777" y="725170"/>
                    </a:lnTo>
                    <a:lnTo>
                      <a:pt x="2390419" y="725170"/>
                    </a:lnTo>
                    <a:lnTo>
                      <a:pt x="2390419" y="688340"/>
                    </a:lnTo>
                    <a:lnTo>
                      <a:pt x="2306777" y="688340"/>
                    </a:lnTo>
                    <a:lnTo>
                      <a:pt x="2306777" y="543560"/>
                    </a:lnTo>
                    <a:lnTo>
                      <a:pt x="2303776" y="490220"/>
                    </a:lnTo>
                    <a:lnTo>
                      <a:pt x="2294989" y="438150"/>
                    </a:lnTo>
                    <a:lnTo>
                      <a:pt x="2280747" y="388620"/>
                    </a:lnTo>
                    <a:lnTo>
                      <a:pt x="2261378" y="341630"/>
                    </a:lnTo>
                    <a:lnTo>
                      <a:pt x="2237211" y="297180"/>
                    </a:lnTo>
                    <a:lnTo>
                      <a:pt x="2208574" y="255270"/>
                    </a:lnTo>
                    <a:lnTo>
                      <a:pt x="2199834" y="245110"/>
                    </a:lnTo>
                    <a:close/>
                  </a:path>
                  <a:path w="2390775" h="899159">
                    <a:moveTo>
                      <a:pt x="2390419" y="725170"/>
                    </a:moveTo>
                    <a:lnTo>
                      <a:pt x="2353760" y="725170"/>
                    </a:lnTo>
                    <a:lnTo>
                      <a:pt x="2353760" y="744220"/>
                    </a:lnTo>
                    <a:lnTo>
                      <a:pt x="2390419" y="744220"/>
                    </a:lnTo>
                    <a:lnTo>
                      <a:pt x="2390419" y="725170"/>
                    </a:lnTo>
                    <a:close/>
                  </a:path>
                  <a:path w="2390775" h="899159">
                    <a:moveTo>
                      <a:pt x="589877" y="36830"/>
                    </a:moveTo>
                    <a:lnTo>
                      <a:pt x="553229" y="36830"/>
                    </a:lnTo>
                    <a:lnTo>
                      <a:pt x="553229" y="69850"/>
                    </a:lnTo>
                    <a:lnTo>
                      <a:pt x="498620" y="73660"/>
                    </a:lnTo>
                    <a:lnTo>
                      <a:pt x="445852" y="83820"/>
                    </a:lnTo>
                    <a:lnTo>
                      <a:pt x="395273" y="99060"/>
                    </a:lnTo>
                    <a:lnTo>
                      <a:pt x="347235" y="119380"/>
                    </a:lnTo>
                    <a:lnTo>
                      <a:pt x="302088" y="144780"/>
                    </a:lnTo>
                    <a:lnTo>
                      <a:pt x="260182" y="175260"/>
                    </a:lnTo>
                    <a:lnTo>
                      <a:pt x="221867" y="209550"/>
                    </a:lnTo>
                    <a:lnTo>
                      <a:pt x="215427" y="210820"/>
                    </a:lnTo>
                    <a:lnTo>
                      <a:pt x="210412" y="215900"/>
                    </a:lnTo>
                    <a:lnTo>
                      <a:pt x="208946" y="223520"/>
                    </a:lnTo>
                    <a:lnTo>
                      <a:pt x="177528" y="260350"/>
                    </a:lnTo>
                    <a:lnTo>
                      <a:pt x="150107" y="302260"/>
                    </a:lnTo>
                    <a:lnTo>
                      <a:pt x="126988" y="345440"/>
                    </a:lnTo>
                    <a:lnTo>
                      <a:pt x="108476" y="392430"/>
                    </a:lnTo>
                    <a:lnTo>
                      <a:pt x="94876" y="440690"/>
                    </a:lnTo>
                    <a:lnTo>
                      <a:pt x="86493" y="491490"/>
                    </a:lnTo>
                    <a:lnTo>
                      <a:pt x="83630" y="543560"/>
                    </a:lnTo>
                    <a:lnTo>
                      <a:pt x="83630" y="688340"/>
                    </a:lnTo>
                    <a:lnTo>
                      <a:pt x="120279" y="688340"/>
                    </a:lnTo>
                    <a:lnTo>
                      <a:pt x="120279" y="543560"/>
                    </a:lnTo>
                    <a:lnTo>
                      <a:pt x="122978" y="495300"/>
                    </a:lnTo>
                    <a:lnTo>
                      <a:pt x="130881" y="447040"/>
                    </a:lnTo>
                    <a:lnTo>
                      <a:pt x="143696" y="402590"/>
                    </a:lnTo>
                    <a:lnTo>
                      <a:pt x="161132" y="359410"/>
                    </a:lnTo>
                    <a:lnTo>
                      <a:pt x="182899" y="318770"/>
                    </a:lnTo>
                    <a:lnTo>
                      <a:pt x="208703" y="280670"/>
                    </a:lnTo>
                    <a:lnTo>
                      <a:pt x="238254" y="245110"/>
                    </a:lnTo>
                    <a:lnTo>
                      <a:pt x="2199834" y="245110"/>
                    </a:lnTo>
                    <a:lnTo>
                      <a:pt x="2175797" y="217170"/>
                    </a:lnTo>
                    <a:lnTo>
                      <a:pt x="2174572" y="214630"/>
                    </a:lnTo>
                    <a:lnTo>
                      <a:pt x="2173022" y="213360"/>
                    </a:lnTo>
                    <a:lnTo>
                      <a:pt x="2171221" y="212090"/>
                    </a:lnTo>
                    <a:lnTo>
                      <a:pt x="2167041" y="208280"/>
                    </a:lnTo>
                    <a:lnTo>
                      <a:pt x="276923" y="208280"/>
                    </a:lnTo>
                    <a:lnTo>
                      <a:pt x="316594" y="179070"/>
                    </a:lnTo>
                    <a:lnTo>
                      <a:pt x="359537" y="153670"/>
                    </a:lnTo>
                    <a:lnTo>
                      <a:pt x="405392" y="134620"/>
                    </a:lnTo>
                    <a:lnTo>
                      <a:pt x="453799" y="119380"/>
                    </a:lnTo>
                    <a:lnTo>
                      <a:pt x="504398" y="110490"/>
                    </a:lnTo>
                    <a:lnTo>
                      <a:pt x="556831" y="106680"/>
                    </a:lnTo>
                    <a:lnTo>
                      <a:pt x="739265" y="106680"/>
                    </a:lnTo>
                    <a:lnTo>
                      <a:pt x="1013433" y="105410"/>
                    </a:lnTo>
                    <a:lnTo>
                      <a:pt x="978703" y="71120"/>
                    </a:lnTo>
                    <a:lnTo>
                      <a:pt x="976436" y="69850"/>
                    </a:lnTo>
                    <a:lnTo>
                      <a:pt x="589877" y="69850"/>
                    </a:lnTo>
                    <a:lnTo>
                      <a:pt x="589877" y="36830"/>
                    </a:lnTo>
                    <a:close/>
                  </a:path>
                  <a:path w="2390775" h="899159">
                    <a:moveTo>
                      <a:pt x="2372095" y="646430"/>
                    </a:moveTo>
                    <a:lnTo>
                      <a:pt x="2364960" y="647700"/>
                    </a:lnTo>
                    <a:lnTo>
                      <a:pt x="2359136" y="652780"/>
                    </a:lnTo>
                    <a:lnTo>
                      <a:pt x="2355210" y="657860"/>
                    </a:lnTo>
                    <a:lnTo>
                      <a:pt x="2353771" y="665480"/>
                    </a:lnTo>
                    <a:lnTo>
                      <a:pt x="2353771" y="688340"/>
                    </a:lnTo>
                    <a:lnTo>
                      <a:pt x="2390419" y="688340"/>
                    </a:lnTo>
                    <a:lnTo>
                      <a:pt x="2390419" y="665480"/>
                    </a:lnTo>
                    <a:lnTo>
                      <a:pt x="2388980" y="657860"/>
                    </a:lnTo>
                    <a:lnTo>
                      <a:pt x="2385054" y="652780"/>
                    </a:lnTo>
                    <a:lnTo>
                      <a:pt x="2379230" y="647700"/>
                    </a:lnTo>
                    <a:lnTo>
                      <a:pt x="2372095" y="646430"/>
                    </a:lnTo>
                    <a:close/>
                  </a:path>
                  <a:path w="2390775" h="899159">
                    <a:moveTo>
                      <a:pt x="974839" y="245110"/>
                    </a:moveTo>
                    <a:lnTo>
                      <a:pt x="929395" y="245110"/>
                    </a:lnTo>
                    <a:lnTo>
                      <a:pt x="628546" y="655320"/>
                    </a:lnTo>
                    <a:lnTo>
                      <a:pt x="674000" y="655320"/>
                    </a:lnTo>
                    <a:lnTo>
                      <a:pt x="974839" y="245110"/>
                    </a:lnTo>
                    <a:close/>
                  </a:path>
                  <a:path w="2390775" h="899159">
                    <a:moveTo>
                      <a:pt x="1461034" y="245110"/>
                    </a:moveTo>
                    <a:lnTo>
                      <a:pt x="1415579" y="245110"/>
                    </a:lnTo>
                    <a:lnTo>
                      <a:pt x="1716418" y="655320"/>
                    </a:lnTo>
                    <a:lnTo>
                      <a:pt x="1761862" y="655320"/>
                    </a:lnTo>
                    <a:lnTo>
                      <a:pt x="1461034" y="245110"/>
                    </a:lnTo>
                    <a:close/>
                  </a:path>
                  <a:path w="2390775" h="899159">
                    <a:moveTo>
                      <a:pt x="2011257" y="105410"/>
                    </a:moveTo>
                    <a:lnTo>
                      <a:pt x="1428783" y="105410"/>
                    </a:lnTo>
                    <a:lnTo>
                      <a:pt x="1651153" y="106680"/>
                    </a:lnTo>
                    <a:lnTo>
                      <a:pt x="1833577" y="106680"/>
                    </a:lnTo>
                    <a:lnTo>
                      <a:pt x="1886058" y="110490"/>
                    </a:lnTo>
                    <a:lnTo>
                      <a:pt x="1936647" y="119380"/>
                    </a:lnTo>
                    <a:lnTo>
                      <a:pt x="1985045" y="134620"/>
                    </a:lnTo>
                    <a:lnTo>
                      <a:pt x="2030893" y="153670"/>
                    </a:lnTo>
                    <a:lnTo>
                      <a:pt x="2073830" y="179070"/>
                    </a:lnTo>
                    <a:lnTo>
                      <a:pt x="2113495" y="208280"/>
                    </a:lnTo>
                    <a:lnTo>
                      <a:pt x="2167041" y="208280"/>
                    </a:lnTo>
                    <a:lnTo>
                      <a:pt x="2137781" y="181610"/>
                    </a:lnTo>
                    <a:lnTo>
                      <a:pt x="2101483" y="153670"/>
                    </a:lnTo>
                    <a:lnTo>
                      <a:pt x="2062568" y="129540"/>
                    </a:lnTo>
                    <a:lnTo>
                      <a:pt x="2021278" y="109220"/>
                    </a:lnTo>
                    <a:lnTo>
                      <a:pt x="2011257" y="105410"/>
                    </a:lnTo>
                    <a:close/>
                  </a:path>
                  <a:path w="2390775" h="899159">
                    <a:moveTo>
                      <a:pt x="1013433" y="105410"/>
                    </a:moveTo>
                    <a:lnTo>
                      <a:pt x="961635" y="105410"/>
                    </a:lnTo>
                    <a:lnTo>
                      <a:pt x="1032774" y="176530"/>
                    </a:lnTo>
                    <a:lnTo>
                      <a:pt x="1036209" y="180340"/>
                    </a:lnTo>
                    <a:lnTo>
                      <a:pt x="1040868" y="181610"/>
                    </a:lnTo>
                    <a:lnTo>
                      <a:pt x="1349540" y="181610"/>
                    </a:lnTo>
                    <a:lnTo>
                      <a:pt x="1354210" y="180340"/>
                    </a:lnTo>
                    <a:lnTo>
                      <a:pt x="1389600" y="144780"/>
                    </a:lnTo>
                    <a:lnTo>
                      <a:pt x="1053308" y="144780"/>
                    </a:lnTo>
                    <a:lnTo>
                      <a:pt x="1013433" y="105410"/>
                    </a:lnTo>
                    <a:close/>
                  </a:path>
                  <a:path w="2390775" h="899159">
                    <a:moveTo>
                      <a:pt x="1421276" y="68580"/>
                    </a:moveTo>
                    <a:lnTo>
                      <a:pt x="1416030" y="68580"/>
                    </a:lnTo>
                    <a:lnTo>
                      <a:pt x="1411705" y="71120"/>
                    </a:lnTo>
                    <a:lnTo>
                      <a:pt x="1337100" y="144780"/>
                    </a:lnTo>
                    <a:lnTo>
                      <a:pt x="1389600" y="144780"/>
                    </a:lnTo>
                    <a:lnTo>
                      <a:pt x="1428783" y="105410"/>
                    </a:lnTo>
                    <a:lnTo>
                      <a:pt x="2011257" y="105410"/>
                    </a:lnTo>
                    <a:lnTo>
                      <a:pt x="1977854" y="92710"/>
                    </a:lnTo>
                    <a:lnTo>
                      <a:pt x="1932537" y="81280"/>
                    </a:lnTo>
                    <a:lnTo>
                      <a:pt x="1885569" y="73660"/>
                    </a:lnTo>
                    <a:lnTo>
                      <a:pt x="1837190" y="69850"/>
                    </a:lnTo>
                    <a:lnTo>
                      <a:pt x="1637259" y="69850"/>
                    </a:lnTo>
                    <a:lnTo>
                      <a:pt x="1421276" y="68580"/>
                    </a:lnTo>
                    <a:close/>
                  </a:path>
                  <a:path w="2390775" h="899159">
                    <a:moveTo>
                      <a:pt x="753160" y="36830"/>
                    </a:moveTo>
                    <a:lnTo>
                      <a:pt x="716512" y="36830"/>
                    </a:lnTo>
                    <a:lnTo>
                      <a:pt x="716512" y="69850"/>
                    </a:lnTo>
                    <a:lnTo>
                      <a:pt x="753160" y="69850"/>
                    </a:lnTo>
                    <a:lnTo>
                      <a:pt x="753160" y="36830"/>
                    </a:lnTo>
                    <a:close/>
                  </a:path>
                  <a:path w="2390775" h="899159">
                    <a:moveTo>
                      <a:pt x="974169" y="68580"/>
                    </a:moveTo>
                    <a:lnTo>
                      <a:pt x="969132" y="68580"/>
                    </a:lnTo>
                    <a:lnTo>
                      <a:pt x="753160" y="69850"/>
                    </a:lnTo>
                    <a:lnTo>
                      <a:pt x="976436" y="69850"/>
                    </a:lnTo>
                    <a:lnTo>
                      <a:pt x="974169" y="68580"/>
                    </a:lnTo>
                    <a:close/>
                  </a:path>
                  <a:path w="2390775" h="899159">
                    <a:moveTo>
                      <a:pt x="1673907" y="36830"/>
                    </a:moveTo>
                    <a:lnTo>
                      <a:pt x="1637259" y="36830"/>
                    </a:lnTo>
                    <a:lnTo>
                      <a:pt x="1637259" y="69850"/>
                    </a:lnTo>
                    <a:lnTo>
                      <a:pt x="1673907" y="69850"/>
                    </a:lnTo>
                    <a:lnTo>
                      <a:pt x="1673907" y="36830"/>
                    </a:lnTo>
                    <a:close/>
                  </a:path>
                  <a:path w="2390775" h="899159">
                    <a:moveTo>
                      <a:pt x="1837190" y="36830"/>
                    </a:moveTo>
                    <a:lnTo>
                      <a:pt x="1800542" y="36830"/>
                    </a:lnTo>
                    <a:lnTo>
                      <a:pt x="1800542" y="69850"/>
                    </a:lnTo>
                    <a:lnTo>
                      <a:pt x="1837190" y="69850"/>
                    </a:lnTo>
                    <a:lnTo>
                      <a:pt x="1837190" y="36830"/>
                    </a:lnTo>
                    <a:close/>
                  </a:path>
                  <a:path w="2390775" h="899159">
                    <a:moveTo>
                      <a:pt x="926830" y="0"/>
                    </a:moveTo>
                    <a:lnTo>
                      <a:pt x="379548" y="0"/>
                    </a:lnTo>
                    <a:lnTo>
                      <a:pt x="372413" y="1270"/>
                    </a:lnTo>
                    <a:lnTo>
                      <a:pt x="366589" y="5080"/>
                    </a:lnTo>
                    <a:lnTo>
                      <a:pt x="362663" y="11430"/>
                    </a:lnTo>
                    <a:lnTo>
                      <a:pt x="361224" y="19050"/>
                    </a:lnTo>
                    <a:lnTo>
                      <a:pt x="362663" y="25400"/>
                    </a:lnTo>
                    <a:lnTo>
                      <a:pt x="366589" y="31750"/>
                    </a:lnTo>
                    <a:lnTo>
                      <a:pt x="372413" y="35560"/>
                    </a:lnTo>
                    <a:lnTo>
                      <a:pt x="379548" y="36830"/>
                    </a:lnTo>
                    <a:lnTo>
                      <a:pt x="926830" y="36830"/>
                    </a:lnTo>
                    <a:lnTo>
                      <a:pt x="933965" y="35560"/>
                    </a:lnTo>
                    <a:lnTo>
                      <a:pt x="939789" y="31750"/>
                    </a:lnTo>
                    <a:lnTo>
                      <a:pt x="943715" y="25400"/>
                    </a:lnTo>
                    <a:lnTo>
                      <a:pt x="945154" y="19050"/>
                    </a:lnTo>
                    <a:lnTo>
                      <a:pt x="943715" y="11430"/>
                    </a:lnTo>
                    <a:lnTo>
                      <a:pt x="939789" y="5080"/>
                    </a:lnTo>
                    <a:lnTo>
                      <a:pt x="933965" y="1270"/>
                    </a:lnTo>
                    <a:lnTo>
                      <a:pt x="926830" y="0"/>
                    </a:lnTo>
                    <a:close/>
                  </a:path>
                  <a:path w="2390775" h="899159">
                    <a:moveTo>
                      <a:pt x="2010870" y="0"/>
                    </a:moveTo>
                    <a:lnTo>
                      <a:pt x="1463578" y="0"/>
                    </a:lnTo>
                    <a:lnTo>
                      <a:pt x="1456443" y="1270"/>
                    </a:lnTo>
                    <a:lnTo>
                      <a:pt x="1450619" y="5080"/>
                    </a:lnTo>
                    <a:lnTo>
                      <a:pt x="1446693" y="11430"/>
                    </a:lnTo>
                    <a:lnTo>
                      <a:pt x="1445254" y="19050"/>
                    </a:lnTo>
                    <a:lnTo>
                      <a:pt x="1446693" y="25400"/>
                    </a:lnTo>
                    <a:lnTo>
                      <a:pt x="1450619" y="31750"/>
                    </a:lnTo>
                    <a:lnTo>
                      <a:pt x="1456443" y="35560"/>
                    </a:lnTo>
                    <a:lnTo>
                      <a:pt x="1463578" y="36830"/>
                    </a:lnTo>
                    <a:lnTo>
                      <a:pt x="2010870" y="36830"/>
                    </a:lnTo>
                    <a:lnTo>
                      <a:pt x="2018001" y="35560"/>
                    </a:lnTo>
                    <a:lnTo>
                      <a:pt x="2023825" y="31750"/>
                    </a:lnTo>
                    <a:lnTo>
                      <a:pt x="2027754" y="25400"/>
                    </a:lnTo>
                    <a:lnTo>
                      <a:pt x="2029194" y="19050"/>
                    </a:lnTo>
                    <a:lnTo>
                      <a:pt x="2027754" y="11430"/>
                    </a:lnTo>
                    <a:lnTo>
                      <a:pt x="2023825" y="5080"/>
                    </a:lnTo>
                    <a:lnTo>
                      <a:pt x="2018001" y="1270"/>
                    </a:lnTo>
                    <a:lnTo>
                      <a:pt x="2010870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3" name="object 15">
                <a:extLst>
                  <a:ext uri="{FF2B5EF4-FFF2-40B4-BE49-F238E27FC236}">
                    <a16:creationId xmlns:a16="http://schemas.microsoft.com/office/drawing/2014/main" id="{8FC7F847-DE41-9D9C-F5A2-55E4FE869BF7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552674" y="8348130"/>
                <a:ext cx="206108" cy="206108"/>
              </a:xfrm>
              <a:prstGeom prst="rect">
                <a:avLst/>
              </a:prstGeom>
            </p:spPr>
          </p:pic>
          <p:pic>
            <p:nvPicPr>
              <p:cNvPr id="64" name="object 16">
                <a:extLst>
                  <a:ext uri="{FF2B5EF4-FFF2-40B4-BE49-F238E27FC236}">
                    <a16:creationId xmlns:a16="http://schemas.microsoft.com/office/drawing/2014/main" id="{B5E22C64-57E2-9B2E-1218-3417F531CC0D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330796" y="8348126"/>
                <a:ext cx="206108" cy="206108"/>
              </a:xfrm>
              <a:prstGeom prst="rect">
                <a:avLst/>
              </a:prstGeom>
            </p:spPr>
          </p:pic>
        </p:grpSp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DDDAF279-2429-EC8E-89A7-915264C24160}"/>
              </a:ext>
            </a:extLst>
          </p:cNvPr>
          <p:cNvGrpSpPr/>
          <p:nvPr/>
        </p:nvGrpSpPr>
        <p:grpSpPr>
          <a:xfrm>
            <a:off x="8789020" y="8079969"/>
            <a:ext cx="2390775" cy="2208510"/>
            <a:chOff x="8789020" y="8079969"/>
            <a:chExt cx="2390775" cy="2208510"/>
          </a:xfrm>
        </p:grpSpPr>
        <p:sp>
          <p:nvSpPr>
            <p:cNvPr id="65" name="object 17">
              <a:extLst>
                <a:ext uri="{FF2B5EF4-FFF2-40B4-BE49-F238E27FC236}">
                  <a16:creationId xmlns:a16="http://schemas.microsoft.com/office/drawing/2014/main" id="{54CF0875-95AB-1D41-4216-AEC08B082CAA}"/>
                </a:ext>
              </a:extLst>
            </p:cNvPr>
            <p:cNvSpPr/>
            <p:nvPr/>
          </p:nvSpPr>
          <p:spPr>
            <a:xfrm>
              <a:off x="9119679" y="9476949"/>
              <a:ext cx="1729105" cy="811530"/>
            </a:xfrm>
            <a:custGeom>
              <a:avLst/>
              <a:gdLst/>
              <a:ahLst/>
              <a:cxnLst/>
              <a:rect l="l" t="t" r="r" b="b"/>
              <a:pathLst>
                <a:path w="1729104" h="811529">
                  <a:moveTo>
                    <a:pt x="239903" y="129298"/>
                  </a:moveTo>
                  <a:lnTo>
                    <a:pt x="238455" y="122161"/>
                  </a:lnTo>
                  <a:lnTo>
                    <a:pt x="234530" y="116344"/>
                  </a:lnTo>
                  <a:lnTo>
                    <a:pt x="228714" y="112420"/>
                  </a:lnTo>
                  <a:lnTo>
                    <a:pt x="221576" y="110972"/>
                  </a:lnTo>
                  <a:lnTo>
                    <a:pt x="214439" y="112420"/>
                  </a:lnTo>
                  <a:lnTo>
                    <a:pt x="208610" y="116344"/>
                  </a:lnTo>
                  <a:lnTo>
                    <a:pt x="204685" y="122161"/>
                  </a:lnTo>
                  <a:lnTo>
                    <a:pt x="203250" y="129298"/>
                  </a:lnTo>
                  <a:lnTo>
                    <a:pt x="203250" y="520992"/>
                  </a:lnTo>
                  <a:lnTo>
                    <a:pt x="204685" y="528116"/>
                  </a:lnTo>
                  <a:lnTo>
                    <a:pt x="208610" y="533946"/>
                  </a:lnTo>
                  <a:lnTo>
                    <a:pt x="214439" y="537870"/>
                  </a:lnTo>
                  <a:lnTo>
                    <a:pt x="221576" y="539305"/>
                  </a:lnTo>
                  <a:lnTo>
                    <a:pt x="228714" y="537870"/>
                  </a:lnTo>
                  <a:lnTo>
                    <a:pt x="234530" y="533946"/>
                  </a:lnTo>
                  <a:lnTo>
                    <a:pt x="238455" y="528116"/>
                  </a:lnTo>
                  <a:lnTo>
                    <a:pt x="239903" y="520992"/>
                  </a:lnTo>
                  <a:lnTo>
                    <a:pt x="239903" y="129298"/>
                  </a:lnTo>
                  <a:close/>
                </a:path>
                <a:path w="1729104" h="811529">
                  <a:moveTo>
                    <a:pt x="368528" y="129298"/>
                  </a:moveTo>
                  <a:lnTo>
                    <a:pt x="367080" y="122161"/>
                  </a:lnTo>
                  <a:lnTo>
                    <a:pt x="363156" y="116344"/>
                  </a:lnTo>
                  <a:lnTo>
                    <a:pt x="357339" y="112420"/>
                  </a:lnTo>
                  <a:lnTo>
                    <a:pt x="350202" y="110972"/>
                  </a:lnTo>
                  <a:lnTo>
                    <a:pt x="343065" y="112420"/>
                  </a:lnTo>
                  <a:lnTo>
                    <a:pt x="337235" y="116344"/>
                  </a:lnTo>
                  <a:lnTo>
                    <a:pt x="333311" y="122161"/>
                  </a:lnTo>
                  <a:lnTo>
                    <a:pt x="331876" y="129298"/>
                  </a:lnTo>
                  <a:lnTo>
                    <a:pt x="331876" y="520992"/>
                  </a:lnTo>
                  <a:lnTo>
                    <a:pt x="333311" y="528116"/>
                  </a:lnTo>
                  <a:lnTo>
                    <a:pt x="337235" y="533946"/>
                  </a:lnTo>
                  <a:lnTo>
                    <a:pt x="343065" y="537870"/>
                  </a:lnTo>
                  <a:lnTo>
                    <a:pt x="350202" y="539305"/>
                  </a:lnTo>
                  <a:lnTo>
                    <a:pt x="357339" y="537870"/>
                  </a:lnTo>
                  <a:lnTo>
                    <a:pt x="363156" y="533946"/>
                  </a:lnTo>
                  <a:lnTo>
                    <a:pt x="367080" y="528116"/>
                  </a:lnTo>
                  <a:lnTo>
                    <a:pt x="368528" y="520992"/>
                  </a:lnTo>
                  <a:lnTo>
                    <a:pt x="368528" y="129298"/>
                  </a:lnTo>
                  <a:close/>
                </a:path>
                <a:path w="1729104" h="811529">
                  <a:moveTo>
                    <a:pt x="497154" y="129298"/>
                  </a:moveTo>
                  <a:lnTo>
                    <a:pt x="495706" y="122161"/>
                  </a:lnTo>
                  <a:lnTo>
                    <a:pt x="491782" y="116344"/>
                  </a:lnTo>
                  <a:lnTo>
                    <a:pt x="485965" y="112420"/>
                  </a:lnTo>
                  <a:lnTo>
                    <a:pt x="478828" y="110972"/>
                  </a:lnTo>
                  <a:lnTo>
                    <a:pt x="471690" y="112420"/>
                  </a:lnTo>
                  <a:lnTo>
                    <a:pt x="465874" y="116344"/>
                  </a:lnTo>
                  <a:lnTo>
                    <a:pt x="461937" y="122161"/>
                  </a:lnTo>
                  <a:lnTo>
                    <a:pt x="460502" y="129298"/>
                  </a:lnTo>
                  <a:lnTo>
                    <a:pt x="460502" y="520992"/>
                  </a:lnTo>
                  <a:lnTo>
                    <a:pt x="461937" y="528116"/>
                  </a:lnTo>
                  <a:lnTo>
                    <a:pt x="465874" y="533946"/>
                  </a:lnTo>
                  <a:lnTo>
                    <a:pt x="471690" y="537870"/>
                  </a:lnTo>
                  <a:lnTo>
                    <a:pt x="478828" y="539305"/>
                  </a:lnTo>
                  <a:lnTo>
                    <a:pt x="485965" y="537870"/>
                  </a:lnTo>
                  <a:lnTo>
                    <a:pt x="491782" y="533946"/>
                  </a:lnTo>
                  <a:lnTo>
                    <a:pt x="495706" y="528116"/>
                  </a:lnTo>
                  <a:lnTo>
                    <a:pt x="497154" y="520992"/>
                  </a:lnTo>
                  <a:lnTo>
                    <a:pt x="497154" y="129298"/>
                  </a:lnTo>
                  <a:close/>
                </a:path>
                <a:path w="1729104" h="811529">
                  <a:moveTo>
                    <a:pt x="625767" y="129298"/>
                  </a:moveTo>
                  <a:lnTo>
                    <a:pt x="624332" y="122161"/>
                  </a:lnTo>
                  <a:lnTo>
                    <a:pt x="620407" y="116344"/>
                  </a:lnTo>
                  <a:lnTo>
                    <a:pt x="614578" y="112420"/>
                  </a:lnTo>
                  <a:lnTo>
                    <a:pt x="607441" y="110972"/>
                  </a:lnTo>
                  <a:lnTo>
                    <a:pt x="600303" y="112420"/>
                  </a:lnTo>
                  <a:lnTo>
                    <a:pt x="594487" y="116344"/>
                  </a:lnTo>
                  <a:lnTo>
                    <a:pt x="590562" y="122161"/>
                  </a:lnTo>
                  <a:lnTo>
                    <a:pt x="589114" y="129298"/>
                  </a:lnTo>
                  <a:lnTo>
                    <a:pt x="589114" y="520992"/>
                  </a:lnTo>
                  <a:lnTo>
                    <a:pt x="590562" y="528116"/>
                  </a:lnTo>
                  <a:lnTo>
                    <a:pt x="594487" y="533946"/>
                  </a:lnTo>
                  <a:lnTo>
                    <a:pt x="600303" y="537870"/>
                  </a:lnTo>
                  <a:lnTo>
                    <a:pt x="607441" y="539305"/>
                  </a:lnTo>
                  <a:lnTo>
                    <a:pt x="614578" y="537870"/>
                  </a:lnTo>
                  <a:lnTo>
                    <a:pt x="620407" y="533946"/>
                  </a:lnTo>
                  <a:lnTo>
                    <a:pt x="624332" y="528116"/>
                  </a:lnTo>
                  <a:lnTo>
                    <a:pt x="625767" y="520992"/>
                  </a:lnTo>
                  <a:lnTo>
                    <a:pt x="625767" y="129298"/>
                  </a:lnTo>
                  <a:close/>
                </a:path>
                <a:path w="1729104" h="811529">
                  <a:moveTo>
                    <a:pt x="754392" y="129298"/>
                  </a:moveTo>
                  <a:lnTo>
                    <a:pt x="752957" y="122161"/>
                  </a:lnTo>
                  <a:lnTo>
                    <a:pt x="749033" y="116344"/>
                  </a:lnTo>
                  <a:lnTo>
                    <a:pt x="743204" y="112420"/>
                  </a:lnTo>
                  <a:lnTo>
                    <a:pt x="736066" y="110972"/>
                  </a:lnTo>
                  <a:lnTo>
                    <a:pt x="728929" y="112420"/>
                  </a:lnTo>
                  <a:lnTo>
                    <a:pt x="723112" y="116344"/>
                  </a:lnTo>
                  <a:lnTo>
                    <a:pt x="719188" y="122161"/>
                  </a:lnTo>
                  <a:lnTo>
                    <a:pt x="717740" y="129298"/>
                  </a:lnTo>
                  <a:lnTo>
                    <a:pt x="717740" y="520992"/>
                  </a:lnTo>
                  <a:lnTo>
                    <a:pt x="719188" y="528116"/>
                  </a:lnTo>
                  <a:lnTo>
                    <a:pt x="723112" y="533946"/>
                  </a:lnTo>
                  <a:lnTo>
                    <a:pt x="728929" y="537870"/>
                  </a:lnTo>
                  <a:lnTo>
                    <a:pt x="736066" y="539305"/>
                  </a:lnTo>
                  <a:lnTo>
                    <a:pt x="743204" y="537870"/>
                  </a:lnTo>
                  <a:lnTo>
                    <a:pt x="749033" y="533946"/>
                  </a:lnTo>
                  <a:lnTo>
                    <a:pt x="752957" y="528116"/>
                  </a:lnTo>
                  <a:lnTo>
                    <a:pt x="754392" y="520992"/>
                  </a:lnTo>
                  <a:lnTo>
                    <a:pt x="754392" y="129298"/>
                  </a:lnTo>
                  <a:close/>
                </a:path>
                <a:path w="1729104" h="811529">
                  <a:moveTo>
                    <a:pt x="883018" y="129298"/>
                  </a:moveTo>
                  <a:lnTo>
                    <a:pt x="881583" y="122161"/>
                  </a:lnTo>
                  <a:lnTo>
                    <a:pt x="877658" y="116344"/>
                  </a:lnTo>
                  <a:lnTo>
                    <a:pt x="871829" y="112420"/>
                  </a:lnTo>
                  <a:lnTo>
                    <a:pt x="864692" y="110972"/>
                  </a:lnTo>
                  <a:lnTo>
                    <a:pt x="857567" y="112420"/>
                  </a:lnTo>
                  <a:lnTo>
                    <a:pt x="851738" y="116344"/>
                  </a:lnTo>
                  <a:lnTo>
                    <a:pt x="847813" y="122161"/>
                  </a:lnTo>
                  <a:lnTo>
                    <a:pt x="846366" y="129298"/>
                  </a:lnTo>
                  <a:lnTo>
                    <a:pt x="846366" y="520992"/>
                  </a:lnTo>
                  <a:lnTo>
                    <a:pt x="847813" y="528116"/>
                  </a:lnTo>
                  <a:lnTo>
                    <a:pt x="851738" y="533946"/>
                  </a:lnTo>
                  <a:lnTo>
                    <a:pt x="857567" y="537870"/>
                  </a:lnTo>
                  <a:lnTo>
                    <a:pt x="864692" y="539305"/>
                  </a:lnTo>
                  <a:lnTo>
                    <a:pt x="871829" y="537870"/>
                  </a:lnTo>
                  <a:lnTo>
                    <a:pt x="877658" y="533946"/>
                  </a:lnTo>
                  <a:lnTo>
                    <a:pt x="881583" y="528116"/>
                  </a:lnTo>
                  <a:lnTo>
                    <a:pt x="883018" y="520992"/>
                  </a:lnTo>
                  <a:lnTo>
                    <a:pt x="883018" y="129298"/>
                  </a:lnTo>
                  <a:close/>
                </a:path>
                <a:path w="1729104" h="811529">
                  <a:moveTo>
                    <a:pt x="1011631" y="129298"/>
                  </a:moveTo>
                  <a:lnTo>
                    <a:pt x="1010196" y="122161"/>
                  </a:lnTo>
                  <a:lnTo>
                    <a:pt x="1006271" y="116344"/>
                  </a:lnTo>
                  <a:lnTo>
                    <a:pt x="1000442" y="112420"/>
                  </a:lnTo>
                  <a:lnTo>
                    <a:pt x="993317" y="110972"/>
                  </a:lnTo>
                  <a:lnTo>
                    <a:pt x="986180" y="112420"/>
                  </a:lnTo>
                  <a:lnTo>
                    <a:pt x="980351" y="116344"/>
                  </a:lnTo>
                  <a:lnTo>
                    <a:pt x="976426" y="122161"/>
                  </a:lnTo>
                  <a:lnTo>
                    <a:pt x="974991" y="129298"/>
                  </a:lnTo>
                  <a:lnTo>
                    <a:pt x="974991" y="520992"/>
                  </a:lnTo>
                  <a:lnTo>
                    <a:pt x="976426" y="528116"/>
                  </a:lnTo>
                  <a:lnTo>
                    <a:pt x="980351" y="533946"/>
                  </a:lnTo>
                  <a:lnTo>
                    <a:pt x="986180" y="537870"/>
                  </a:lnTo>
                  <a:lnTo>
                    <a:pt x="993317" y="539305"/>
                  </a:lnTo>
                  <a:lnTo>
                    <a:pt x="1000442" y="537870"/>
                  </a:lnTo>
                  <a:lnTo>
                    <a:pt x="1006271" y="533946"/>
                  </a:lnTo>
                  <a:lnTo>
                    <a:pt x="1010196" y="528116"/>
                  </a:lnTo>
                  <a:lnTo>
                    <a:pt x="1011631" y="520992"/>
                  </a:lnTo>
                  <a:lnTo>
                    <a:pt x="1011631" y="129298"/>
                  </a:lnTo>
                  <a:close/>
                </a:path>
                <a:path w="1729104" h="811529">
                  <a:moveTo>
                    <a:pt x="1140256" y="129298"/>
                  </a:moveTo>
                  <a:lnTo>
                    <a:pt x="1138821" y="122161"/>
                  </a:lnTo>
                  <a:lnTo>
                    <a:pt x="1134897" y="116344"/>
                  </a:lnTo>
                  <a:lnTo>
                    <a:pt x="1129068" y="112420"/>
                  </a:lnTo>
                  <a:lnTo>
                    <a:pt x="1121943" y="110972"/>
                  </a:lnTo>
                  <a:lnTo>
                    <a:pt x="1114806" y="112420"/>
                  </a:lnTo>
                  <a:lnTo>
                    <a:pt x="1108976" y="116344"/>
                  </a:lnTo>
                  <a:lnTo>
                    <a:pt x="1105052" y="122161"/>
                  </a:lnTo>
                  <a:lnTo>
                    <a:pt x="1103617" y="129298"/>
                  </a:lnTo>
                  <a:lnTo>
                    <a:pt x="1103617" y="520992"/>
                  </a:lnTo>
                  <a:lnTo>
                    <a:pt x="1105052" y="528116"/>
                  </a:lnTo>
                  <a:lnTo>
                    <a:pt x="1108976" y="533946"/>
                  </a:lnTo>
                  <a:lnTo>
                    <a:pt x="1114806" y="537870"/>
                  </a:lnTo>
                  <a:lnTo>
                    <a:pt x="1121943" y="539305"/>
                  </a:lnTo>
                  <a:lnTo>
                    <a:pt x="1129068" y="537870"/>
                  </a:lnTo>
                  <a:lnTo>
                    <a:pt x="1134897" y="533946"/>
                  </a:lnTo>
                  <a:lnTo>
                    <a:pt x="1138821" y="528116"/>
                  </a:lnTo>
                  <a:lnTo>
                    <a:pt x="1140256" y="520992"/>
                  </a:lnTo>
                  <a:lnTo>
                    <a:pt x="1140256" y="129298"/>
                  </a:lnTo>
                  <a:close/>
                </a:path>
                <a:path w="1729104" h="811529">
                  <a:moveTo>
                    <a:pt x="1268882" y="129298"/>
                  </a:moveTo>
                  <a:lnTo>
                    <a:pt x="1267434" y="122161"/>
                  </a:lnTo>
                  <a:lnTo>
                    <a:pt x="1263510" y="116344"/>
                  </a:lnTo>
                  <a:lnTo>
                    <a:pt x="1257693" y="112420"/>
                  </a:lnTo>
                  <a:lnTo>
                    <a:pt x="1250556" y="110972"/>
                  </a:lnTo>
                  <a:lnTo>
                    <a:pt x="1243418" y="112420"/>
                  </a:lnTo>
                  <a:lnTo>
                    <a:pt x="1237589" y="116344"/>
                  </a:lnTo>
                  <a:lnTo>
                    <a:pt x="1233665" y="122161"/>
                  </a:lnTo>
                  <a:lnTo>
                    <a:pt x="1232230" y="129298"/>
                  </a:lnTo>
                  <a:lnTo>
                    <a:pt x="1232230" y="520992"/>
                  </a:lnTo>
                  <a:lnTo>
                    <a:pt x="1233665" y="528116"/>
                  </a:lnTo>
                  <a:lnTo>
                    <a:pt x="1237589" y="533946"/>
                  </a:lnTo>
                  <a:lnTo>
                    <a:pt x="1243418" y="537870"/>
                  </a:lnTo>
                  <a:lnTo>
                    <a:pt x="1250556" y="539305"/>
                  </a:lnTo>
                  <a:lnTo>
                    <a:pt x="1257693" y="537870"/>
                  </a:lnTo>
                  <a:lnTo>
                    <a:pt x="1263510" y="533946"/>
                  </a:lnTo>
                  <a:lnTo>
                    <a:pt x="1267434" y="528116"/>
                  </a:lnTo>
                  <a:lnTo>
                    <a:pt x="1268882" y="520992"/>
                  </a:lnTo>
                  <a:lnTo>
                    <a:pt x="1268882" y="129298"/>
                  </a:lnTo>
                  <a:close/>
                </a:path>
                <a:path w="1729104" h="811529">
                  <a:moveTo>
                    <a:pt x="1397508" y="129298"/>
                  </a:moveTo>
                  <a:lnTo>
                    <a:pt x="1396060" y="122161"/>
                  </a:lnTo>
                  <a:lnTo>
                    <a:pt x="1392135" y="116344"/>
                  </a:lnTo>
                  <a:lnTo>
                    <a:pt x="1386319" y="112420"/>
                  </a:lnTo>
                  <a:lnTo>
                    <a:pt x="1379181" y="110972"/>
                  </a:lnTo>
                  <a:lnTo>
                    <a:pt x="1372044" y="112420"/>
                  </a:lnTo>
                  <a:lnTo>
                    <a:pt x="1366215" y="116344"/>
                  </a:lnTo>
                  <a:lnTo>
                    <a:pt x="1362290" y="122161"/>
                  </a:lnTo>
                  <a:lnTo>
                    <a:pt x="1360855" y="129298"/>
                  </a:lnTo>
                  <a:lnTo>
                    <a:pt x="1360855" y="520992"/>
                  </a:lnTo>
                  <a:lnTo>
                    <a:pt x="1362290" y="528116"/>
                  </a:lnTo>
                  <a:lnTo>
                    <a:pt x="1366215" y="533946"/>
                  </a:lnTo>
                  <a:lnTo>
                    <a:pt x="1372044" y="537870"/>
                  </a:lnTo>
                  <a:lnTo>
                    <a:pt x="1379181" y="539305"/>
                  </a:lnTo>
                  <a:lnTo>
                    <a:pt x="1386319" y="537870"/>
                  </a:lnTo>
                  <a:lnTo>
                    <a:pt x="1392135" y="533946"/>
                  </a:lnTo>
                  <a:lnTo>
                    <a:pt x="1396060" y="528116"/>
                  </a:lnTo>
                  <a:lnTo>
                    <a:pt x="1397508" y="520992"/>
                  </a:lnTo>
                  <a:lnTo>
                    <a:pt x="1397508" y="129298"/>
                  </a:lnTo>
                  <a:close/>
                </a:path>
                <a:path w="1729104" h="811529">
                  <a:moveTo>
                    <a:pt x="1526133" y="129298"/>
                  </a:moveTo>
                  <a:lnTo>
                    <a:pt x="1524685" y="122161"/>
                  </a:lnTo>
                  <a:lnTo>
                    <a:pt x="1520761" y="116344"/>
                  </a:lnTo>
                  <a:lnTo>
                    <a:pt x="1514944" y="112420"/>
                  </a:lnTo>
                  <a:lnTo>
                    <a:pt x="1507807" y="110972"/>
                  </a:lnTo>
                  <a:lnTo>
                    <a:pt x="1500670" y="112420"/>
                  </a:lnTo>
                  <a:lnTo>
                    <a:pt x="1494853" y="116344"/>
                  </a:lnTo>
                  <a:lnTo>
                    <a:pt x="1490916" y="122161"/>
                  </a:lnTo>
                  <a:lnTo>
                    <a:pt x="1489481" y="129298"/>
                  </a:lnTo>
                  <a:lnTo>
                    <a:pt x="1489481" y="520992"/>
                  </a:lnTo>
                  <a:lnTo>
                    <a:pt x="1490916" y="528116"/>
                  </a:lnTo>
                  <a:lnTo>
                    <a:pt x="1494853" y="533946"/>
                  </a:lnTo>
                  <a:lnTo>
                    <a:pt x="1500670" y="537870"/>
                  </a:lnTo>
                  <a:lnTo>
                    <a:pt x="1507807" y="539305"/>
                  </a:lnTo>
                  <a:lnTo>
                    <a:pt x="1514944" y="537870"/>
                  </a:lnTo>
                  <a:lnTo>
                    <a:pt x="1520761" y="533946"/>
                  </a:lnTo>
                  <a:lnTo>
                    <a:pt x="1524685" y="528116"/>
                  </a:lnTo>
                  <a:lnTo>
                    <a:pt x="1526133" y="520992"/>
                  </a:lnTo>
                  <a:lnTo>
                    <a:pt x="1526133" y="129298"/>
                  </a:lnTo>
                  <a:close/>
                </a:path>
                <a:path w="1729104" h="811529">
                  <a:moveTo>
                    <a:pt x="1729079" y="574052"/>
                  </a:moveTo>
                  <a:lnTo>
                    <a:pt x="1727644" y="566915"/>
                  </a:lnTo>
                  <a:lnTo>
                    <a:pt x="1723720" y="561086"/>
                  </a:lnTo>
                  <a:lnTo>
                    <a:pt x="1717890" y="557161"/>
                  </a:lnTo>
                  <a:lnTo>
                    <a:pt x="1710753" y="555726"/>
                  </a:lnTo>
                  <a:lnTo>
                    <a:pt x="1703628" y="557161"/>
                  </a:lnTo>
                  <a:lnTo>
                    <a:pt x="1697799" y="561086"/>
                  </a:lnTo>
                  <a:lnTo>
                    <a:pt x="1693875" y="566915"/>
                  </a:lnTo>
                  <a:lnTo>
                    <a:pt x="1692440" y="574052"/>
                  </a:lnTo>
                  <a:lnTo>
                    <a:pt x="1692440" y="597750"/>
                  </a:lnTo>
                  <a:lnTo>
                    <a:pt x="1692440" y="634403"/>
                  </a:lnTo>
                  <a:lnTo>
                    <a:pt x="1692440" y="654761"/>
                  </a:lnTo>
                  <a:lnTo>
                    <a:pt x="1633715" y="654761"/>
                  </a:lnTo>
                  <a:lnTo>
                    <a:pt x="1633715" y="691515"/>
                  </a:lnTo>
                  <a:lnTo>
                    <a:pt x="1633715" y="719061"/>
                  </a:lnTo>
                  <a:lnTo>
                    <a:pt x="1529397" y="719061"/>
                  </a:lnTo>
                  <a:lnTo>
                    <a:pt x="1523466" y="710514"/>
                  </a:lnTo>
                  <a:lnTo>
                    <a:pt x="1510195" y="691400"/>
                  </a:lnTo>
                  <a:lnTo>
                    <a:pt x="1486789" y="657694"/>
                  </a:lnTo>
                  <a:lnTo>
                    <a:pt x="1481150" y="654761"/>
                  </a:lnTo>
                  <a:lnTo>
                    <a:pt x="1445831" y="654761"/>
                  </a:lnTo>
                  <a:lnTo>
                    <a:pt x="1445831" y="691400"/>
                  </a:lnTo>
                  <a:lnTo>
                    <a:pt x="1433563" y="724344"/>
                  </a:lnTo>
                  <a:lnTo>
                    <a:pt x="1411274" y="750735"/>
                  </a:lnTo>
                  <a:lnTo>
                    <a:pt x="1381328" y="768248"/>
                  </a:lnTo>
                  <a:lnTo>
                    <a:pt x="1345958" y="774598"/>
                  </a:lnTo>
                  <a:lnTo>
                    <a:pt x="1310601" y="768248"/>
                  </a:lnTo>
                  <a:lnTo>
                    <a:pt x="1280629" y="750722"/>
                  </a:lnTo>
                  <a:lnTo>
                    <a:pt x="1272413" y="740981"/>
                  </a:lnTo>
                  <a:lnTo>
                    <a:pt x="1258366" y="724344"/>
                  </a:lnTo>
                  <a:lnTo>
                    <a:pt x="1246098" y="691400"/>
                  </a:lnTo>
                  <a:lnTo>
                    <a:pt x="1445831" y="691400"/>
                  </a:lnTo>
                  <a:lnTo>
                    <a:pt x="1445831" y="654761"/>
                  </a:lnTo>
                  <a:lnTo>
                    <a:pt x="1205445" y="654761"/>
                  </a:lnTo>
                  <a:lnTo>
                    <a:pt x="1205445" y="691400"/>
                  </a:lnTo>
                  <a:lnTo>
                    <a:pt x="1193190" y="724344"/>
                  </a:lnTo>
                  <a:lnTo>
                    <a:pt x="1170901" y="750735"/>
                  </a:lnTo>
                  <a:lnTo>
                    <a:pt x="1140955" y="768248"/>
                  </a:lnTo>
                  <a:lnTo>
                    <a:pt x="1105585" y="774598"/>
                  </a:lnTo>
                  <a:lnTo>
                    <a:pt x="1070216" y="768248"/>
                  </a:lnTo>
                  <a:lnTo>
                    <a:pt x="1040244" y="750722"/>
                  </a:lnTo>
                  <a:lnTo>
                    <a:pt x="1017981" y="724344"/>
                  </a:lnTo>
                  <a:lnTo>
                    <a:pt x="1005725" y="691400"/>
                  </a:lnTo>
                  <a:lnTo>
                    <a:pt x="1205445" y="691400"/>
                  </a:lnTo>
                  <a:lnTo>
                    <a:pt x="1205445" y="654761"/>
                  </a:lnTo>
                  <a:lnTo>
                    <a:pt x="723671" y="654761"/>
                  </a:lnTo>
                  <a:lnTo>
                    <a:pt x="723671" y="691400"/>
                  </a:lnTo>
                  <a:lnTo>
                    <a:pt x="711415" y="724344"/>
                  </a:lnTo>
                  <a:lnTo>
                    <a:pt x="689114" y="750735"/>
                  </a:lnTo>
                  <a:lnTo>
                    <a:pt x="659168" y="768248"/>
                  </a:lnTo>
                  <a:lnTo>
                    <a:pt x="623811" y="774598"/>
                  </a:lnTo>
                  <a:lnTo>
                    <a:pt x="588441" y="768248"/>
                  </a:lnTo>
                  <a:lnTo>
                    <a:pt x="558469" y="750722"/>
                  </a:lnTo>
                  <a:lnTo>
                    <a:pt x="550748" y="741565"/>
                  </a:lnTo>
                  <a:lnTo>
                    <a:pt x="536206" y="724344"/>
                  </a:lnTo>
                  <a:lnTo>
                    <a:pt x="523951" y="691400"/>
                  </a:lnTo>
                  <a:lnTo>
                    <a:pt x="723671" y="691400"/>
                  </a:lnTo>
                  <a:lnTo>
                    <a:pt x="723671" y="654761"/>
                  </a:lnTo>
                  <a:lnTo>
                    <a:pt x="483984" y="654761"/>
                  </a:lnTo>
                  <a:lnTo>
                    <a:pt x="483984" y="691400"/>
                  </a:lnTo>
                  <a:lnTo>
                    <a:pt x="471716" y="724344"/>
                  </a:lnTo>
                  <a:lnTo>
                    <a:pt x="449427" y="750735"/>
                  </a:lnTo>
                  <a:lnTo>
                    <a:pt x="419481" y="768248"/>
                  </a:lnTo>
                  <a:lnTo>
                    <a:pt x="384124" y="774598"/>
                  </a:lnTo>
                  <a:lnTo>
                    <a:pt x="348754" y="768248"/>
                  </a:lnTo>
                  <a:lnTo>
                    <a:pt x="318782" y="750722"/>
                  </a:lnTo>
                  <a:lnTo>
                    <a:pt x="296519" y="724344"/>
                  </a:lnTo>
                  <a:lnTo>
                    <a:pt x="290982" y="709472"/>
                  </a:lnTo>
                  <a:lnTo>
                    <a:pt x="284264" y="691400"/>
                  </a:lnTo>
                  <a:lnTo>
                    <a:pt x="483984" y="691400"/>
                  </a:lnTo>
                  <a:lnTo>
                    <a:pt x="483984" y="654761"/>
                  </a:lnTo>
                  <a:lnTo>
                    <a:pt x="247929" y="654761"/>
                  </a:lnTo>
                  <a:lnTo>
                    <a:pt x="242316" y="657694"/>
                  </a:lnTo>
                  <a:lnTo>
                    <a:pt x="199707" y="719061"/>
                  </a:lnTo>
                  <a:lnTo>
                    <a:pt x="98475" y="719061"/>
                  </a:lnTo>
                  <a:lnTo>
                    <a:pt x="98475" y="691515"/>
                  </a:lnTo>
                  <a:lnTo>
                    <a:pt x="187185" y="691515"/>
                  </a:lnTo>
                  <a:lnTo>
                    <a:pt x="187490" y="691400"/>
                  </a:lnTo>
                  <a:lnTo>
                    <a:pt x="190614" y="690346"/>
                  </a:lnTo>
                  <a:lnTo>
                    <a:pt x="193497" y="688403"/>
                  </a:lnTo>
                  <a:lnTo>
                    <a:pt x="198488" y="685139"/>
                  </a:lnTo>
                  <a:lnTo>
                    <a:pt x="201815" y="679500"/>
                  </a:lnTo>
                  <a:lnTo>
                    <a:pt x="201815" y="654761"/>
                  </a:lnTo>
                  <a:lnTo>
                    <a:pt x="201815" y="634403"/>
                  </a:lnTo>
                  <a:lnTo>
                    <a:pt x="201815" y="611022"/>
                  </a:lnTo>
                  <a:lnTo>
                    <a:pt x="1527289" y="611022"/>
                  </a:lnTo>
                  <a:lnTo>
                    <a:pt x="1527289" y="673188"/>
                  </a:lnTo>
                  <a:lnTo>
                    <a:pt x="1528724" y="680326"/>
                  </a:lnTo>
                  <a:lnTo>
                    <a:pt x="1532648" y="686142"/>
                  </a:lnTo>
                  <a:lnTo>
                    <a:pt x="1538478" y="690067"/>
                  </a:lnTo>
                  <a:lnTo>
                    <a:pt x="1545615" y="691515"/>
                  </a:lnTo>
                  <a:lnTo>
                    <a:pt x="1633715" y="691515"/>
                  </a:lnTo>
                  <a:lnTo>
                    <a:pt x="1633715" y="654761"/>
                  </a:lnTo>
                  <a:lnTo>
                    <a:pt x="1563941" y="654761"/>
                  </a:lnTo>
                  <a:lnTo>
                    <a:pt x="1563941" y="634403"/>
                  </a:lnTo>
                  <a:lnTo>
                    <a:pt x="1692440" y="634403"/>
                  </a:lnTo>
                  <a:lnTo>
                    <a:pt x="1692440" y="597750"/>
                  </a:lnTo>
                  <a:lnTo>
                    <a:pt x="1667268" y="597750"/>
                  </a:lnTo>
                  <a:lnTo>
                    <a:pt x="1667268" y="595947"/>
                  </a:lnTo>
                  <a:lnTo>
                    <a:pt x="1667446" y="594880"/>
                  </a:lnTo>
                  <a:lnTo>
                    <a:pt x="1667560" y="36652"/>
                  </a:lnTo>
                  <a:lnTo>
                    <a:pt x="1667560" y="18326"/>
                  </a:lnTo>
                  <a:lnTo>
                    <a:pt x="1666113" y="11188"/>
                  </a:lnTo>
                  <a:lnTo>
                    <a:pt x="1662188" y="5372"/>
                  </a:lnTo>
                  <a:lnTo>
                    <a:pt x="1656372" y="1447"/>
                  </a:lnTo>
                  <a:lnTo>
                    <a:pt x="1649234" y="0"/>
                  </a:lnTo>
                  <a:lnTo>
                    <a:pt x="1630908" y="0"/>
                  </a:lnTo>
                  <a:lnTo>
                    <a:pt x="1630908" y="36652"/>
                  </a:lnTo>
                  <a:lnTo>
                    <a:pt x="1630908" y="589457"/>
                  </a:lnTo>
                  <a:lnTo>
                    <a:pt x="1630730" y="590511"/>
                  </a:lnTo>
                  <a:lnTo>
                    <a:pt x="1630629" y="597750"/>
                  </a:lnTo>
                  <a:lnTo>
                    <a:pt x="1563941" y="597750"/>
                  </a:lnTo>
                  <a:lnTo>
                    <a:pt x="1563941" y="592696"/>
                  </a:lnTo>
                  <a:lnTo>
                    <a:pt x="1562493" y="585571"/>
                  </a:lnTo>
                  <a:lnTo>
                    <a:pt x="1558569" y="579742"/>
                  </a:lnTo>
                  <a:lnTo>
                    <a:pt x="1552752" y="575818"/>
                  </a:lnTo>
                  <a:lnTo>
                    <a:pt x="1545615" y="574370"/>
                  </a:lnTo>
                  <a:lnTo>
                    <a:pt x="183489" y="574370"/>
                  </a:lnTo>
                  <a:lnTo>
                    <a:pt x="176352" y="575818"/>
                  </a:lnTo>
                  <a:lnTo>
                    <a:pt x="170522" y="579742"/>
                  </a:lnTo>
                  <a:lnTo>
                    <a:pt x="166598" y="585571"/>
                  </a:lnTo>
                  <a:lnTo>
                    <a:pt x="165163" y="592696"/>
                  </a:lnTo>
                  <a:lnTo>
                    <a:pt x="165163" y="597750"/>
                  </a:lnTo>
                  <a:lnTo>
                    <a:pt x="165150" y="634403"/>
                  </a:lnTo>
                  <a:lnTo>
                    <a:pt x="165150" y="654761"/>
                  </a:lnTo>
                  <a:lnTo>
                    <a:pt x="36652" y="654761"/>
                  </a:lnTo>
                  <a:lnTo>
                    <a:pt x="36652" y="634403"/>
                  </a:lnTo>
                  <a:lnTo>
                    <a:pt x="165150" y="634403"/>
                  </a:lnTo>
                  <a:lnTo>
                    <a:pt x="165150" y="597750"/>
                  </a:lnTo>
                  <a:lnTo>
                    <a:pt x="98475" y="597750"/>
                  </a:lnTo>
                  <a:lnTo>
                    <a:pt x="98475" y="36652"/>
                  </a:lnTo>
                  <a:lnTo>
                    <a:pt x="203250" y="36652"/>
                  </a:lnTo>
                  <a:lnTo>
                    <a:pt x="203250" y="57797"/>
                  </a:lnTo>
                  <a:lnTo>
                    <a:pt x="204698" y="64922"/>
                  </a:lnTo>
                  <a:lnTo>
                    <a:pt x="208622" y="70751"/>
                  </a:lnTo>
                  <a:lnTo>
                    <a:pt x="214439" y="74676"/>
                  </a:lnTo>
                  <a:lnTo>
                    <a:pt x="221576" y="76111"/>
                  </a:lnTo>
                  <a:lnTo>
                    <a:pt x="1507807" y="76111"/>
                  </a:lnTo>
                  <a:lnTo>
                    <a:pt x="1514932" y="74676"/>
                  </a:lnTo>
                  <a:lnTo>
                    <a:pt x="1520761" y="70751"/>
                  </a:lnTo>
                  <a:lnTo>
                    <a:pt x="1524685" y="64922"/>
                  </a:lnTo>
                  <a:lnTo>
                    <a:pt x="1526120" y="57797"/>
                  </a:lnTo>
                  <a:lnTo>
                    <a:pt x="1526120" y="39471"/>
                  </a:lnTo>
                  <a:lnTo>
                    <a:pt x="1526120" y="36652"/>
                  </a:lnTo>
                  <a:lnTo>
                    <a:pt x="1630908" y="36652"/>
                  </a:lnTo>
                  <a:lnTo>
                    <a:pt x="1630908" y="0"/>
                  </a:lnTo>
                  <a:lnTo>
                    <a:pt x="1507807" y="0"/>
                  </a:lnTo>
                  <a:lnTo>
                    <a:pt x="1500670" y="1447"/>
                  </a:lnTo>
                  <a:lnTo>
                    <a:pt x="1494853" y="5372"/>
                  </a:lnTo>
                  <a:lnTo>
                    <a:pt x="1490916" y="11188"/>
                  </a:lnTo>
                  <a:lnTo>
                    <a:pt x="1489481" y="18326"/>
                  </a:lnTo>
                  <a:lnTo>
                    <a:pt x="1489481" y="39471"/>
                  </a:lnTo>
                  <a:lnTo>
                    <a:pt x="239903" y="39471"/>
                  </a:lnTo>
                  <a:lnTo>
                    <a:pt x="239903" y="36652"/>
                  </a:lnTo>
                  <a:lnTo>
                    <a:pt x="239903" y="18326"/>
                  </a:lnTo>
                  <a:lnTo>
                    <a:pt x="238467" y="11188"/>
                  </a:lnTo>
                  <a:lnTo>
                    <a:pt x="234530" y="5372"/>
                  </a:lnTo>
                  <a:lnTo>
                    <a:pt x="228714" y="1447"/>
                  </a:lnTo>
                  <a:lnTo>
                    <a:pt x="221576" y="0"/>
                  </a:lnTo>
                  <a:lnTo>
                    <a:pt x="80149" y="0"/>
                  </a:lnTo>
                  <a:lnTo>
                    <a:pt x="73012" y="1447"/>
                  </a:lnTo>
                  <a:lnTo>
                    <a:pt x="67195" y="5372"/>
                  </a:lnTo>
                  <a:lnTo>
                    <a:pt x="63258" y="11188"/>
                  </a:lnTo>
                  <a:lnTo>
                    <a:pt x="61823" y="18326"/>
                  </a:lnTo>
                  <a:lnTo>
                    <a:pt x="61823" y="597750"/>
                  </a:lnTo>
                  <a:lnTo>
                    <a:pt x="36652" y="597750"/>
                  </a:lnTo>
                  <a:lnTo>
                    <a:pt x="36652" y="574052"/>
                  </a:lnTo>
                  <a:lnTo>
                    <a:pt x="35217" y="566915"/>
                  </a:lnTo>
                  <a:lnTo>
                    <a:pt x="31292" y="561086"/>
                  </a:lnTo>
                  <a:lnTo>
                    <a:pt x="25463" y="557161"/>
                  </a:lnTo>
                  <a:lnTo>
                    <a:pt x="18326" y="555726"/>
                  </a:lnTo>
                  <a:lnTo>
                    <a:pt x="11201" y="557161"/>
                  </a:lnTo>
                  <a:lnTo>
                    <a:pt x="5372" y="561086"/>
                  </a:lnTo>
                  <a:lnTo>
                    <a:pt x="1447" y="566915"/>
                  </a:lnTo>
                  <a:lnTo>
                    <a:pt x="0" y="574052"/>
                  </a:lnTo>
                  <a:lnTo>
                    <a:pt x="0" y="715111"/>
                  </a:lnTo>
                  <a:lnTo>
                    <a:pt x="1447" y="722249"/>
                  </a:lnTo>
                  <a:lnTo>
                    <a:pt x="5372" y="728078"/>
                  </a:lnTo>
                  <a:lnTo>
                    <a:pt x="11201" y="732002"/>
                  </a:lnTo>
                  <a:lnTo>
                    <a:pt x="18326" y="733437"/>
                  </a:lnTo>
                  <a:lnTo>
                    <a:pt x="25463" y="732002"/>
                  </a:lnTo>
                  <a:lnTo>
                    <a:pt x="31292" y="728078"/>
                  </a:lnTo>
                  <a:lnTo>
                    <a:pt x="35217" y="722249"/>
                  </a:lnTo>
                  <a:lnTo>
                    <a:pt x="36652" y="715111"/>
                  </a:lnTo>
                  <a:lnTo>
                    <a:pt x="36652" y="691400"/>
                  </a:lnTo>
                  <a:lnTo>
                    <a:pt x="61823" y="691400"/>
                  </a:lnTo>
                  <a:lnTo>
                    <a:pt x="61823" y="737387"/>
                  </a:lnTo>
                  <a:lnTo>
                    <a:pt x="63258" y="744524"/>
                  </a:lnTo>
                  <a:lnTo>
                    <a:pt x="67195" y="750341"/>
                  </a:lnTo>
                  <a:lnTo>
                    <a:pt x="73012" y="754265"/>
                  </a:lnTo>
                  <a:lnTo>
                    <a:pt x="80149" y="755713"/>
                  </a:lnTo>
                  <a:lnTo>
                    <a:pt x="215290" y="755713"/>
                  </a:lnTo>
                  <a:lnTo>
                    <a:pt x="220903" y="752779"/>
                  </a:lnTo>
                  <a:lnTo>
                    <a:pt x="244309" y="719061"/>
                  </a:lnTo>
                  <a:lnTo>
                    <a:pt x="250977" y="709472"/>
                  </a:lnTo>
                  <a:lnTo>
                    <a:pt x="269595" y="750074"/>
                  </a:lnTo>
                  <a:lnTo>
                    <a:pt x="299720" y="782320"/>
                  </a:lnTo>
                  <a:lnTo>
                    <a:pt x="338747" y="803579"/>
                  </a:lnTo>
                  <a:lnTo>
                    <a:pt x="384124" y="811250"/>
                  </a:lnTo>
                  <a:lnTo>
                    <a:pt x="421119" y="806196"/>
                  </a:lnTo>
                  <a:lnTo>
                    <a:pt x="454317" y="791984"/>
                  </a:lnTo>
                  <a:lnTo>
                    <a:pt x="476491" y="774598"/>
                  </a:lnTo>
                  <a:lnTo>
                    <a:pt x="482384" y="769988"/>
                  </a:lnTo>
                  <a:lnTo>
                    <a:pt x="503961" y="741565"/>
                  </a:lnTo>
                  <a:lnTo>
                    <a:pt x="525538" y="769988"/>
                  </a:lnTo>
                  <a:lnTo>
                    <a:pt x="553605" y="791984"/>
                  </a:lnTo>
                  <a:lnTo>
                    <a:pt x="586803" y="806196"/>
                  </a:lnTo>
                  <a:lnTo>
                    <a:pt x="623811" y="811250"/>
                  </a:lnTo>
                  <a:lnTo>
                    <a:pt x="673430" y="802017"/>
                  </a:lnTo>
                  <a:lnTo>
                    <a:pt x="715060" y="776643"/>
                  </a:lnTo>
                  <a:lnTo>
                    <a:pt x="716699" y="774598"/>
                  </a:lnTo>
                  <a:lnTo>
                    <a:pt x="745274" y="738619"/>
                  </a:lnTo>
                  <a:lnTo>
                    <a:pt x="760615" y="691400"/>
                  </a:lnTo>
                  <a:lnTo>
                    <a:pt x="968781" y="691400"/>
                  </a:lnTo>
                  <a:lnTo>
                    <a:pt x="984123" y="738619"/>
                  </a:lnTo>
                  <a:lnTo>
                    <a:pt x="1014323" y="776643"/>
                  </a:lnTo>
                  <a:lnTo>
                    <a:pt x="1055966" y="802017"/>
                  </a:lnTo>
                  <a:lnTo>
                    <a:pt x="1105585" y="811250"/>
                  </a:lnTo>
                  <a:lnTo>
                    <a:pt x="1142746" y="806157"/>
                  </a:lnTo>
                  <a:lnTo>
                    <a:pt x="1176083" y="791819"/>
                  </a:lnTo>
                  <a:lnTo>
                    <a:pt x="1197927" y="774598"/>
                  </a:lnTo>
                  <a:lnTo>
                    <a:pt x="1204214" y="769632"/>
                  </a:lnTo>
                  <a:lnTo>
                    <a:pt x="1225778" y="740981"/>
                  </a:lnTo>
                  <a:lnTo>
                    <a:pt x="1247343" y="769632"/>
                  </a:lnTo>
                  <a:lnTo>
                    <a:pt x="1275461" y="791819"/>
                  </a:lnTo>
                  <a:lnTo>
                    <a:pt x="1308798" y="806157"/>
                  </a:lnTo>
                  <a:lnTo>
                    <a:pt x="1345958" y="811250"/>
                  </a:lnTo>
                  <a:lnTo>
                    <a:pt x="1391081" y="803668"/>
                  </a:lnTo>
                  <a:lnTo>
                    <a:pt x="1429956" y="782637"/>
                  </a:lnTo>
                  <a:lnTo>
                    <a:pt x="1437551" y="774598"/>
                  </a:lnTo>
                  <a:lnTo>
                    <a:pt x="1460068" y="750722"/>
                  </a:lnTo>
                  <a:lnTo>
                    <a:pt x="1478838" y="710514"/>
                  </a:lnTo>
                  <a:lnTo>
                    <a:pt x="1508188" y="752779"/>
                  </a:lnTo>
                  <a:lnTo>
                    <a:pt x="1513814" y="755713"/>
                  </a:lnTo>
                  <a:lnTo>
                    <a:pt x="1652041" y="755713"/>
                  </a:lnTo>
                  <a:lnTo>
                    <a:pt x="1659178" y="754265"/>
                  </a:lnTo>
                  <a:lnTo>
                    <a:pt x="1664995" y="750341"/>
                  </a:lnTo>
                  <a:lnTo>
                    <a:pt x="1668919" y="744524"/>
                  </a:lnTo>
                  <a:lnTo>
                    <a:pt x="1670367" y="737387"/>
                  </a:lnTo>
                  <a:lnTo>
                    <a:pt x="1670367" y="719061"/>
                  </a:lnTo>
                  <a:lnTo>
                    <a:pt x="1670367" y="691400"/>
                  </a:lnTo>
                  <a:lnTo>
                    <a:pt x="1692440" y="691400"/>
                  </a:lnTo>
                  <a:lnTo>
                    <a:pt x="1692440" y="715111"/>
                  </a:lnTo>
                  <a:lnTo>
                    <a:pt x="1693875" y="722249"/>
                  </a:lnTo>
                  <a:lnTo>
                    <a:pt x="1697799" y="728078"/>
                  </a:lnTo>
                  <a:lnTo>
                    <a:pt x="1703628" y="732002"/>
                  </a:lnTo>
                  <a:lnTo>
                    <a:pt x="1710753" y="733437"/>
                  </a:lnTo>
                  <a:lnTo>
                    <a:pt x="1717890" y="732002"/>
                  </a:lnTo>
                  <a:lnTo>
                    <a:pt x="1723720" y="728078"/>
                  </a:lnTo>
                  <a:lnTo>
                    <a:pt x="1727644" y="722249"/>
                  </a:lnTo>
                  <a:lnTo>
                    <a:pt x="1729079" y="715111"/>
                  </a:lnTo>
                  <a:lnTo>
                    <a:pt x="1729079" y="691400"/>
                  </a:lnTo>
                  <a:lnTo>
                    <a:pt x="1729079" y="654761"/>
                  </a:lnTo>
                  <a:lnTo>
                    <a:pt x="1729079" y="634403"/>
                  </a:lnTo>
                  <a:lnTo>
                    <a:pt x="1729079" y="611022"/>
                  </a:lnTo>
                  <a:lnTo>
                    <a:pt x="1729079" y="597750"/>
                  </a:lnTo>
                  <a:lnTo>
                    <a:pt x="1729079" y="574052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6" name="object 18">
              <a:extLst>
                <a:ext uri="{FF2B5EF4-FFF2-40B4-BE49-F238E27FC236}">
                  <a16:creationId xmlns:a16="http://schemas.microsoft.com/office/drawing/2014/main" id="{613584F5-D5C5-77CA-02B5-5C5663062204}"/>
                </a:ext>
              </a:extLst>
            </p:cNvPr>
            <p:cNvGrpSpPr/>
            <p:nvPr/>
          </p:nvGrpSpPr>
          <p:grpSpPr>
            <a:xfrm>
              <a:off x="8789020" y="8079969"/>
              <a:ext cx="2390775" cy="899160"/>
              <a:chOff x="8789020" y="8079969"/>
              <a:chExt cx="2390775" cy="899160"/>
            </a:xfrm>
          </p:grpSpPr>
          <p:sp>
            <p:nvSpPr>
              <p:cNvPr id="67" name="object 19">
                <a:extLst>
                  <a:ext uri="{FF2B5EF4-FFF2-40B4-BE49-F238E27FC236}">
                    <a16:creationId xmlns:a16="http://schemas.microsoft.com/office/drawing/2014/main" id="{D3D7520C-F950-4CF7-C037-03B228E837F8}"/>
                  </a:ext>
                </a:extLst>
              </p:cNvPr>
              <p:cNvSpPr/>
              <p:nvPr/>
            </p:nvSpPr>
            <p:spPr>
              <a:xfrm>
                <a:off x="8789020" y="8079969"/>
                <a:ext cx="2390775" cy="899160"/>
              </a:xfrm>
              <a:custGeom>
                <a:avLst/>
                <a:gdLst/>
                <a:ahLst/>
                <a:cxnLst/>
                <a:rect l="l" t="t" r="r" b="b"/>
                <a:pathLst>
                  <a:path w="2390775" h="899159">
                    <a:moveTo>
                      <a:pt x="428446" y="801370"/>
                    </a:moveTo>
                    <a:lnTo>
                      <a:pt x="388249" y="801370"/>
                    </a:lnTo>
                    <a:lnTo>
                      <a:pt x="407055" y="840740"/>
                    </a:lnTo>
                    <a:lnTo>
                      <a:pt x="436819" y="872490"/>
                    </a:lnTo>
                    <a:lnTo>
                      <a:pt x="475087" y="892810"/>
                    </a:lnTo>
                    <a:lnTo>
                      <a:pt x="519408" y="899160"/>
                    </a:lnTo>
                    <a:lnTo>
                      <a:pt x="555936" y="895350"/>
                    </a:lnTo>
                    <a:lnTo>
                      <a:pt x="588730" y="881380"/>
                    </a:lnTo>
                    <a:lnTo>
                      <a:pt x="610303" y="863600"/>
                    </a:lnTo>
                    <a:lnTo>
                      <a:pt x="519408" y="863600"/>
                    </a:lnTo>
                    <a:lnTo>
                      <a:pt x="484596" y="857250"/>
                    </a:lnTo>
                    <a:lnTo>
                      <a:pt x="455080" y="839470"/>
                    </a:lnTo>
                    <a:lnTo>
                      <a:pt x="433118" y="814070"/>
                    </a:lnTo>
                    <a:lnTo>
                      <a:pt x="428446" y="801370"/>
                    </a:lnTo>
                    <a:close/>
                  </a:path>
                  <a:path w="2390775" h="899159">
                    <a:moveTo>
                      <a:pt x="684247" y="830580"/>
                    </a:moveTo>
                    <a:lnTo>
                      <a:pt x="637823" y="830580"/>
                    </a:lnTo>
                    <a:lnTo>
                      <a:pt x="659191" y="858520"/>
                    </a:lnTo>
                    <a:lnTo>
                      <a:pt x="686934" y="881380"/>
                    </a:lnTo>
                    <a:lnTo>
                      <a:pt x="719731" y="895350"/>
                    </a:lnTo>
                    <a:lnTo>
                      <a:pt x="756259" y="899160"/>
                    </a:lnTo>
                    <a:lnTo>
                      <a:pt x="800574" y="892810"/>
                    </a:lnTo>
                    <a:lnTo>
                      <a:pt x="838838" y="872490"/>
                    </a:lnTo>
                    <a:lnTo>
                      <a:pt x="847170" y="863600"/>
                    </a:lnTo>
                    <a:lnTo>
                      <a:pt x="756259" y="863600"/>
                    </a:lnTo>
                    <a:lnTo>
                      <a:pt x="721448" y="857250"/>
                    </a:lnTo>
                    <a:lnTo>
                      <a:pt x="691933" y="839470"/>
                    </a:lnTo>
                    <a:lnTo>
                      <a:pt x="684247" y="830580"/>
                    </a:lnTo>
                    <a:close/>
                  </a:path>
                  <a:path w="2390775" h="899159">
                    <a:moveTo>
                      <a:pt x="1543208" y="801370"/>
                    </a:moveTo>
                    <a:lnTo>
                      <a:pt x="1503022" y="801370"/>
                    </a:lnTo>
                    <a:lnTo>
                      <a:pt x="1521828" y="840740"/>
                    </a:lnTo>
                    <a:lnTo>
                      <a:pt x="1551590" y="872490"/>
                    </a:lnTo>
                    <a:lnTo>
                      <a:pt x="1589855" y="892810"/>
                    </a:lnTo>
                    <a:lnTo>
                      <a:pt x="1634170" y="899160"/>
                    </a:lnTo>
                    <a:lnTo>
                      <a:pt x="1670697" y="895350"/>
                    </a:lnTo>
                    <a:lnTo>
                      <a:pt x="1703490" y="881380"/>
                    </a:lnTo>
                    <a:lnTo>
                      <a:pt x="1725065" y="863600"/>
                    </a:lnTo>
                    <a:lnTo>
                      <a:pt x="1634170" y="863600"/>
                    </a:lnTo>
                    <a:lnTo>
                      <a:pt x="1599358" y="857250"/>
                    </a:lnTo>
                    <a:lnTo>
                      <a:pt x="1569842" y="839470"/>
                    </a:lnTo>
                    <a:lnTo>
                      <a:pt x="1547880" y="814070"/>
                    </a:lnTo>
                    <a:lnTo>
                      <a:pt x="1543208" y="801370"/>
                    </a:lnTo>
                    <a:close/>
                  </a:path>
                  <a:path w="2390775" h="899159">
                    <a:moveTo>
                      <a:pt x="1799017" y="830580"/>
                    </a:moveTo>
                    <a:lnTo>
                      <a:pt x="1752595" y="830580"/>
                    </a:lnTo>
                    <a:lnTo>
                      <a:pt x="1773963" y="858520"/>
                    </a:lnTo>
                    <a:lnTo>
                      <a:pt x="1801706" y="881380"/>
                    </a:lnTo>
                    <a:lnTo>
                      <a:pt x="1834503" y="895350"/>
                    </a:lnTo>
                    <a:lnTo>
                      <a:pt x="1871032" y="899160"/>
                    </a:lnTo>
                    <a:lnTo>
                      <a:pt x="1915346" y="892810"/>
                    </a:lnTo>
                    <a:lnTo>
                      <a:pt x="1953611" y="872490"/>
                    </a:lnTo>
                    <a:lnTo>
                      <a:pt x="1961945" y="863600"/>
                    </a:lnTo>
                    <a:lnTo>
                      <a:pt x="1871032" y="863600"/>
                    </a:lnTo>
                    <a:lnTo>
                      <a:pt x="1836220" y="857250"/>
                    </a:lnTo>
                    <a:lnTo>
                      <a:pt x="1806704" y="839470"/>
                    </a:lnTo>
                    <a:lnTo>
                      <a:pt x="1799017" y="830580"/>
                    </a:lnTo>
                    <a:close/>
                  </a:path>
                  <a:path w="2390775" h="899159">
                    <a:moveTo>
                      <a:pt x="657833" y="781050"/>
                    </a:moveTo>
                    <a:lnTo>
                      <a:pt x="617824" y="781050"/>
                    </a:lnTo>
                    <a:lnTo>
                      <a:pt x="605689" y="814070"/>
                    </a:lnTo>
                    <a:lnTo>
                      <a:pt x="583733" y="839470"/>
                    </a:lnTo>
                    <a:lnTo>
                      <a:pt x="554219" y="857250"/>
                    </a:lnTo>
                    <a:lnTo>
                      <a:pt x="519408" y="863600"/>
                    </a:lnTo>
                    <a:lnTo>
                      <a:pt x="610303" y="863600"/>
                    </a:lnTo>
                    <a:lnTo>
                      <a:pt x="616467" y="858520"/>
                    </a:lnTo>
                    <a:lnTo>
                      <a:pt x="637823" y="830580"/>
                    </a:lnTo>
                    <a:lnTo>
                      <a:pt x="684247" y="830580"/>
                    </a:lnTo>
                    <a:lnTo>
                      <a:pt x="669974" y="814070"/>
                    </a:lnTo>
                    <a:lnTo>
                      <a:pt x="657833" y="781050"/>
                    </a:lnTo>
                    <a:close/>
                  </a:path>
                  <a:path w="2390775" h="899159">
                    <a:moveTo>
                      <a:pt x="918988" y="781050"/>
                    </a:moveTo>
                    <a:lnTo>
                      <a:pt x="854686" y="781050"/>
                    </a:lnTo>
                    <a:lnTo>
                      <a:pt x="842544" y="814070"/>
                    </a:lnTo>
                    <a:lnTo>
                      <a:pt x="820586" y="839470"/>
                    </a:lnTo>
                    <a:lnTo>
                      <a:pt x="791070" y="857250"/>
                    </a:lnTo>
                    <a:lnTo>
                      <a:pt x="756259" y="863600"/>
                    </a:lnTo>
                    <a:lnTo>
                      <a:pt x="847170" y="863600"/>
                    </a:lnTo>
                    <a:lnTo>
                      <a:pt x="868597" y="840740"/>
                    </a:lnTo>
                    <a:lnTo>
                      <a:pt x="887397" y="801370"/>
                    </a:lnTo>
                    <a:lnTo>
                      <a:pt x="939514" y="801370"/>
                    </a:lnTo>
                    <a:lnTo>
                      <a:pt x="918988" y="781050"/>
                    </a:lnTo>
                    <a:close/>
                  </a:path>
                  <a:path w="2390775" h="899159">
                    <a:moveTo>
                      <a:pt x="1772595" y="781050"/>
                    </a:moveTo>
                    <a:lnTo>
                      <a:pt x="1732596" y="781050"/>
                    </a:lnTo>
                    <a:lnTo>
                      <a:pt x="1720455" y="814070"/>
                    </a:lnTo>
                    <a:lnTo>
                      <a:pt x="1698496" y="839470"/>
                    </a:lnTo>
                    <a:lnTo>
                      <a:pt x="1668981" y="857250"/>
                    </a:lnTo>
                    <a:lnTo>
                      <a:pt x="1634170" y="863600"/>
                    </a:lnTo>
                    <a:lnTo>
                      <a:pt x="1725065" y="863600"/>
                    </a:lnTo>
                    <a:lnTo>
                      <a:pt x="1731229" y="858520"/>
                    </a:lnTo>
                    <a:lnTo>
                      <a:pt x="1752595" y="830580"/>
                    </a:lnTo>
                    <a:lnTo>
                      <a:pt x="1799017" y="830580"/>
                    </a:lnTo>
                    <a:lnTo>
                      <a:pt x="1784742" y="814070"/>
                    </a:lnTo>
                    <a:lnTo>
                      <a:pt x="1772595" y="781050"/>
                    </a:lnTo>
                    <a:close/>
                  </a:path>
                  <a:path w="2390775" h="899159">
                    <a:moveTo>
                      <a:pt x="2033766" y="781050"/>
                    </a:moveTo>
                    <a:lnTo>
                      <a:pt x="1969458" y="781050"/>
                    </a:lnTo>
                    <a:lnTo>
                      <a:pt x="1957317" y="814070"/>
                    </a:lnTo>
                    <a:lnTo>
                      <a:pt x="1935358" y="839470"/>
                    </a:lnTo>
                    <a:lnTo>
                      <a:pt x="1905843" y="857250"/>
                    </a:lnTo>
                    <a:lnTo>
                      <a:pt x="1871032" y="863600"/>
                    </a:lnTo>
                    <a:lnTo>
                      <a:pt x="1961945" y="863600"/>
                    </a:lnTo>
                    <a:lnTo>
                      <a:pt x="1983374" y="840740"/>
                    </a:lnTo>
                    <a:lnTo>
                      <a:pt x="2002179" y="801370"/>
                    </a:lnTo>
                    <a:lnTo>
                      <a:pt x="2054296" y="801370"/>
                    </a:lnTo>
                    <a:lnTo>
                      <a:pt x="2033766" y="781050"/>
                    </a:lnTo>
                    <a:close/>
                  </a:path>
                  <a:path w="2390775" h="899159">
                    <a:moveTo>
                      <a:pt x="120289" y="781050"/>
                    </a:moveTo>
                    <a:lnTo>
                      <a:pt x="83641" y="781050"/>
                    </a:lnTo>
                    <a:lnTo>
                      <a:pt x="83641" y="826770"/>
                    </a:lnTo>
                    <a:lnTo>
                      <a:pt x="85080" y="833120"/>
                    </a:lnTo>
                    <a:lnTo>
                      <a:pt x="89006" y="839470"/>
                    </a:lnTo>
                    <a:lnTo>
                      <a:pt x="94830" y="843280"/>
                    </a:lnTo>
                    <a:lnTo>
                      <a:pt x="101965" y="844550"/>
                    </a:lnTo>
                    <a:lnTo>
                      <a:pt x="342157" y="844550"/>
                    </a:lnTo>
                    <a:lnTo>
                      <a:pt x="346816" y="843280"/>
                    </a:lnTo>
                    <a:lnTo>
                      <a:pt x="381972" y="807720"/>
                    </a:lnTo>
                    <a:lnTo>
                      <a:pt x="120289" y="807720"/>
                    </a:lnTo>
                    <a:lnTo>
                      <a:pt x="120289" y="781050"/>
                    </a:lnTo>
                    <a:close/>
                  </a:path>
                  <a:path w="2390775" h="899159">
                    <a:moveTo>
                      <a:pt x="939514" y="801370"/>
                    </a:moveTo>
                    <a:lnTo>
                      <a:pt x="887397" y="801370"/>
                    </a:lnTo>
                    <a:lnTo>
                      <a:pt x="928819" y="843280"/>
                    </a:lnTo>
                    <a:lnTo>
                      <a:pt x="933489" y="844550"/>
                    </a:lnTo>
                    <a:lnTo>
                      <a:pt x="1456939" y="844550"/>
                    </a:lnTo>
                    <a:lnTo>
                      <a:pt x="1461599" y="843280"/>
                    </a:lnTo>
                    <a:lnTo>
                      <a:pt x="1496746" y="807720"/>
                    </a:lnTo>
                    <a:lnTo>
                      <a:pt x="945929" y="807720"/>
                    </a:lnTo>
                    <a:lnTo>
                      <a:pt x="939514" y="801370"/>
                    </a:lnTo>
                    <a:close/>
                  </a:path>
                  <a:path w="2390775" h="899159">
                    <a:moveTo>
                      <a:pt x="2054296" y="801370"/>
                    </a:moveTo>
                    <a:lnTo>
                      <a:pt x="2002179" y="801370"/>
                    </a:lnTo>
                    <a:lnTo>
                      <a:pt x="2043602" y="843280"/>
                    </a:lnTo>
                    <a:lnTo>
                      <a:pt x="2048272" y="844550"/>
                    </a:lnTo>
                    <a:lnTo>
                      <a:pt x="2288464" y="844550"/>
                    </a:lnTo>
                    <a:lnTo>
                      <a:pt x="2295599" y="843280"/>
                    </a:lnTo>
                    <a:lnTo>
                      <a:pt x="2301423" y="839470"/>
                    </a:lnTo>
                    <a:lnTo>
                      <a:pt x="2305349" y="833120"/>
                    </a:lnTo>
                    <a:lnTo>
                      <a:pt x="2306788" y="826770"/>
                    </a:lnTo>
                    <a:lnTo>
                      <a:pt x="2306788" y="807720"/>
                    </a:lnTo>
                    <a:lnTo>
                      <a:pt x="2060712" y="807720"/>
                    </a:lnTo>
                    <a:lnTo>
                      <a:pt x="2054296" y="801370"/>
                    </a:lnTo>
                    <a:close/>
                  </a:path>
                  <a:path w="2390775" h="899159">
                    <a:moveTo>
                      <a:pt x="18324" y="646430"/>
                    </a:moveTo>
                    <a:lnTo>
                      <a:pt x="11193" y="647700"/>
                    </a:lnTo>
                    <a:lnTo>
                      <a:pt x="5368" y="652780"/>
                    </a:lnTo>
                    <a:lnTo>
                      <a:pt x="1440" y="657860"/>
                    </a:lnTo>
                    <a:lnTo>
                      <a:pt x="0" y="665480"/>
                    </a:lnTo>
                    <a:lnTo>
                      <a:pt x="0" y="805180"/>
                    </a:lnTo>
                    <a:lnTo>
                      <a:pt x="1440" y="811530"/>
                    </a:lnTo>
                    <a:lnTo>
                      <a:pt x="5368" y="817880"/>
                    </a:lnTo>
                    <a:lnTo>
                      <a:pt x="11193" y="821690"/>
                    </a:lnTo>
                    <a:lnTo>
                      <a:pt x="18324" y="822960"/>
                    </a:lnTo>
                    <a:lnTo>
                      <a:pt x="25458" y="821690"/>
                    </a:lnTo>
                    <a:lnTo>
                      <a:pt x="31283" y="817880"/>
                    </a:lnTo>
                    <a:lnTo>
                      <a:pt x="35208" y="811530"/>
                    </a:lnTo>
                    <a:lnTo>
                      <a:pt x="36648" y="805180"/>
                    </a:lnTo>
                    <a:lnTo>
                      <a:pt x="36648" y="781050"/>
                    </a:lnTo>
                    <a:lnTo>
                      <a:pt x="298305" y="781050"/>
                    </a:lnTo>
                    <a:lnTo>
                      <a:pt x="305435" y="779780"/>
                    </a:lnTo>
                    <a:lnTo>
                      <a:pt x="311260" y="775970"/>
                    </a:lnTo>
                    <a:lnTo>
                      <a:pt x="315188" y="769620"/>
                    </a:lnTo>
                    <a:lnTo>
                      <a:pt x="316629" y="763270"/>
                    </a:lnTo>
                    <a:lnTo>
                      <a:pt x="316629" y="744220"/>
                    </a:lnTo>
                    <a:lnTo>
                      <a:pt x="36648" y="744220"/>
                    </a:lnTo>
                    <a:lnTo>
                      <a:pt x="36648" y="725170"/>
                    </a:lnTo>
                    <a:lnTo>
                      <a:pt x="120289" y="725170"/>
                    </a:lnTo>
                    <a:lnTo>
                      <a:pt x="120289" y="688340"/>
                    </a:lnTo>
                    <a:lnTo>
                      <a:pt x="36648" y="688340"/>
                    </a:lnTo>
                    <a:lnTo>
                      <a:pt x="36648" y="665480"/>
                    </a:lnTo>
                    <a:lnTo>
                      <a:pt x="35208" y="657860"/>
                    </a:lnTo>
                    <a:lnTo>
                      <a:pt x="31283" y="652780"/>
                    </a:lnTo>
                    <a:lnTo>
                      <a:pt x="25458" y="647700"/>
                    </a:lnTo>
                    <a:lnTo>
                      <a:pt x="18324" y="646430"/>
                    </a:lnTo>
                    <a:close/>
                  </a:path>
                  <a:path w="2390775" h="899159">
                    <a:moveTo>
                      <a:pt x="2110448" y="692150"/>
                    </a:moveTo>
                    <a:lnTo>
                      <a:pt x="2073800" y="692150"/>
                    </a:lnTo>
                    <a:lnTo>
                      <a:pt x="2073800" y="763270"/>
                    </a:lnTo>
                    <a:lnTo>
                      <a:pt x="2075239" y="769620"/>
                    </a:lnTo>
                    <a:lnTo>
                      <a:pt x="2079165" y="775970"/>
                    </a:lnTo>
                    <a:lnTo>
                      <a:pt x="2084990" y="779780"/>
                    </a:lnTo>
                    <a:lnTo>
                      <a:pt x="2092124" y="781050"/>
                    </a:lnTo>
                    <a:lnTo>
                      <a:pt x="2353771" y="781050"/>
                    </a:lnTo>
                    <a:lnTo>
                      <a:pt x="2353771" y="805180"/>
                    </a:lnTo>
                    <a:lnTo>
                      <a:pt x="2355211" y="811530"/>
                    </a:lnTo>
                    <a:lnTo>
                      <a:pt x="2359140" y="817880"/>
                    </a:lnTo>
                    <a:lnTo>
                      <a:pt x="2364964" y="821690"/>
                    </a:lnTo>
                    <a:lnTo>
                      <a:pt x="2372095" y="822960"/>
                    </a:lnTo>
                    <a:lnTo>
                      <a:pt x="2379230" y="821690"/>
                    </a:lnTo>
                    <a:lnTo>
                      <a:pt x="2385054" y="817880"/>
                    </a:lnTo>
                    <a:lnTo>
                      <a:pt x="2388980" y="811530"/>
                    </a:lnTo>
                    <a:lnTo>
                      <a:pt x="2390419" y="805180"/>
                    </a:lnTo>
                    <a:lnTo>
                      <a:pt x="2390419" y="744220"/>
                    </a:lnTo>
                    <a:lnTo>
                      <a:pt x="2110448" y="744220"/>
                    </a:lnTo>
                    <a:lnTo>
                      <a:pt x="2110448" y="692150"/>
                    </a:lnTo>
                    <a:close/>
                  </a:path>
                  <a:path w="2390775" h="899159">
                    <a:moveTo>
                      <a:pt x="879690" y="744220"/>
                    </a:moveTo>
                    <a:lnTo>
                      <a:pt x="400438" y="744220"/>
                    </a:lnTo>
                    <a:lnTo>
                      <a:pt x="396438" y="745490"/>
                    </a:lnTo>
                    <a:lnTo>
                      <a:pt x="392951" y="746760"/>
                    </a:lnTo>
                    <a:lnTo>
                      <a:pt x="390082" y="748030"/>
                    </a:lnTo>
                    <a:lnTo>
                      <a:pt x="389024" y="749300"/>
                    </a:lnTo>
                    <a:lnTo>
                      <a:pt x="388030" y="749300"/>
                    </a:lnTo>
                    <a:lnTo>
                      <a:pt x="329717" y="807720"/>
                    </a:lnTo>
                    <a:lnTo>
                      <a:pt x="381972" y="807720"/>
                    </a:lnTo>
                    <a:lnTo>
                      <a:pt x="388249" y="801370"/>
                    </a:lnTo>
                    <a:lnTo>
                      <a:pt x="428446" y="801370"/>
                    </a:lnTo>
                    <a:lnTo>
                      <a:pt x="420971" y="781050"/>
                    </a:lnTo>
                    <a:lnTo>
                      <a:pt x="918988" y="781050"/>
                    </a:lnTo>
                    <a:lnTo>
                      <a:pt x="884350" y="746760"/>
                    </a:lnTo>
                    <a:lnTo>
                      <a:pt x="879690" y="744220"/>
                    </a:lnTo>
                    <a:close/>
                  </a:path>
                  <a:path w="2390775" h="899159">
                    <a:moveTo>
                      <a:pt x="1994462" y="744220"/>
                    </a:moveTo>
                    <a:lnTo>
                      <a:pt x="1515273" y="744220"/>
                    </a:lnTo>
                    <a:lnTo>
                      <a:pt x="1510289" y="745490"/>
                    </a:lnTo>
                    <a:lnTo>
                      <a:pt x="1505922" y="746760"/>
                    </a:lnTo>
                    <a:lnTo>
                      <a:pt x="1502739" y="750570"/>
                    </a:lnTo>
                    <a:lnTo>
                      <a:pt x="1502184" y="750570"/>
                    </a:lnTo>
                    <a:lnTo>
                      <a:pt x="1444490" y="807720"/>
                    </a:lnTo>
                    <a:lnTo>
                      <a:pt x="1496746" y="807720"/>
                    </a:lnTo>
                    <a:lnTo>
                      <a:pt x="1503022" y="801370"/>
                    </a:lnTo>
                    <a:lnTo>
                      <a:pt x="1543208" y="801370"/>
                    </a:lnTo>
                    <a:lnTo>
                      <a:pt x="1535733" y="781050"/>
                    </a:lnTo>
                    <a:lnTo>
                      <a:pt x="2033766" y="781050"/>
                    </a:lnTo>
                    <a:lnTo>
                      <a:pt x="1999122" y="746760"/>
                    </a:lnTo>
                    <a:lnTo>
                      <a:pt x="1994462" y="744220"/>
                    </a:lnTo>
                    <a:close/>
                  </a:path>
                  <a:path w="2390775" h="899159">
                    <a:moveTo>
                      <a:pt x="2306788" y="781050"/>
                    </a:moveTo>
                    <a:lnTo>
                      <a:pt x="2270140" y="781050"/>
                    </a:lnTo>
                    <a:lnTo>
                      <a:pt x="2270140" y="807720"/>
                    </a:lnTo>
                    <a:lnTo>
                      <a:pt x="2306788" y="807720"/>
                    </a:lnTo>
                    <a:lnTo>
                      <a:pt x="2306788" y="781050"/>
                    </a:lnTo>
                    <a:close/>
                  </a:path>
                  <a:path w="2390775" h="899159">
                    <a:moveTo>
                      <a:pt x="120289" y="725170"/>
                    </a:moveTo>
                    <a:lnTo>
                      <a:pt x="83630" y="725170"/>
                    </a:lnTo>
                    <a:lnTo>
                      <a:pt x="83630" y="744220"/>
                    </a:lnTo>
                    <a:lnTo>
                      <a:pt x="120289" y="744220"/>
                    </a:lnTo>
                    <a:lnTo>
                      <a:pt x="120289" y="725170"/>
                    </a:lnTo>
                    <a:close/>
                  </a:path>
                  <a:path w="2390775" h="899159">
                    <a:moveTo>
                      <a:pt x="2092124" y="655320"/>
                    </a:moveTo>
                    <a:lnTo>
                      <a:pt x="298305" y="655320"/>
                    </a:lnTo>
                    <a:lnTo>
                      <a:pt x="291170" y="656590"/>
                    </a:lnTo>
                    <a:lnTo>
                      <a:pt x="285346" y="660400"/>
                    </a:lnTo>
                    <a:lnTo>
                      <a:pt x="281420" y="666750"/>
                    </a:lnTo>
                    <a:lnTo>
                      <a:pt x="279981" y="673100"/>
                    </a:lnTo>
                    <a:lnTo>
                      <a:pt x="279981" y="744220"/>
                    </a:lnTo>
                    <a:lnTo>
                      <a:pt x="316629" y="744220"/>
                    </a:lnTo>
                    <a:lnTo>
                      <a:pt x="316629" y="692150"/>
                    </a:lnTo>
                    <a:lnTo>
                      <a:pt x="2110448" y="692150"/>
                    </a:lnTo>
                    <a:lnTo>
                      <a:pt x="2110448" y="673100"/>
                    </a:lnTo>
                    <a:lnTo>
                      <a:pt x="2109009" y="666750"/>
                    </a:lnTo>
                    <a:lnTo>
                      <a:pt x="2105083" y="660400"/>
                    </a:lnTo>
                    <a:lnTo>
                      <a:pt x="2099259" y="656590"/>
                    </a:lnTo>
                    <a:lnTo>
                      <a:pt x="2092124" y="655320"/>
                    </a:lnTo>
                    <a:close/>
                  </a:path>
                  <a:path w="2390775" h="899159">
                    <a:moveTo>
                      <a:pt x="2199834" y="245110"/>
                    </a:moveTo>
                    <a:lnTo>
                      <a:pt x="2152164" y="245110"/>
                    </a:lnTo>
                    <a:lnTo>
                      <a:pt x="2181715" y="280670"/>
                    </a:lnTo>
                    <a:lnTo>
                      <a:pt x="2207520" y="318770"/>
                    </a:lnTo>
                    <a:lnTo>
                      <a:pt x="2229286" y="359410"/>
                    </a:lnTo>
                    <a:lnTo>
                      <a:pt x="2246722" y="402590"/>
                    </a:lnTo>
                    <a:lnTo>
                      <a:pt x="2259538" y="447040"/>
                    </a:lnTo>
                    <a:lnTo>
                      <a:pt x="2267441" y="495300"/>
                    </a:lnTo>
                    <a:lnTo>
                      <a:pt x="2270140" y="543560"/>
                    </a:lnTo>
                    <a:lnTo>
                      <a:pt x="2270140" y="744220"/>
                    </a:lnTo>
                    <a:lnTo>
                      <a:pt x="2306788" y="744220"/>
                    </a:lnTo>
                    <a:lnTo>
                      <a:pt x="2306788" y="725170"/>
                    </a:lnTo>
                    <a:lnTo>
                      <a:pt x="2390419" y="725170"/>
                    </a:lnTo>
                    <a:lnTo>
                      <a:pt x="2390419" y="688340"/>
                    </a:lnTo>
                    <a:lnTo>
                      <a:pt x="2306788" y="688340"/>
                    </a:lnTo>
                    <a:lnTo>
                      <a:pt x="2306788" y="543560"/>
                    </a:lnTo>
                    <a:lnTo>
                      <a:pt x="2303785" y="490220"/>
                    </a:lnTo>
                    <a:lnTo>
                      <a:pt x="2294998" y="438150"/>
                    </a:lnTo>
                    <a:lnTo>
                      <a:pt x="2280753" y="388620"/>
                    </a:lnTo>
                    <a:lnTo>
                      <a:pt x="2261382" y="341630"/>
                    </a:lnTo>
                    <a:lnTo>
                      <a:pt x="2237213" y="297180"/>
                    </a:lnTo>
                    <a:lnTo>
                      <a:pt x="2208575" y="255270"/>
                    </a:lnTo>
                    <a:lnTo>
                      <a:pt x="2199834" y="245110"/>
                    </a:lnTo>
                    <a:close/>
                  </a:path>
                  <a:path w="2390775" h="899159">
                    <a:moveTo>
                      <a:pt x="2390419" y="725170"/>
                    </a:moveTo>
                    <a:lnTo>
                      <a:pt x="2353771" y="725170"/>
                    </a:lnTo>
                    <a:lnTo>
                      <a:pt x="2353771" y="744220"/>
                    </a:lnTo>
                    <a:lnTo>
                      <a:pt x="2390419" y="744220"/>
                    </a:lnTo>
                    <a:lnTo>
                      <a:pt x="2390419" y="725170"/>
                    </a:lnTo>
                    <a:close/>
                  </a:path>
                  <a:path w="2390775" h="899159">
                    <a:moveTo>
                      <a:pt x="589877" y="36830"/>
                    </a:moveTo>
                    <a:lnTo>
                      <a:pt x="553229" y="36830"/>
                    </a:lnTo>
                    <a:lnTo>
                      <a:pt x="553229" y="69850"/>
                    </a:lnTo>
                    <a:lnTo>
                      <a:pt x="498623" y="73660"/>
                    </a:lnTo>
                    <a:lnTo>
                      <a:pt x="445856" y="83820"/>
                    </a:lnTo>
                    <a:lnTo>
                      <a:pt x="395278" y="99060"/>
                    </a:lnTo>
                    <a:lnTo>
                      <a:pt x="347241" y="119380"/>
                    </a:lnTo>
                    <a:lnTo>
                      <a:pt x="302094" y="144780"/>
                    </a:lnTo>
                    <a:lnTo>
                      <a:pt x="260189" y="175260"/>
                    </a:lnTo>
                    <a:lnTo>
                      <a:pt x="221878" y="209550"/>
                    </a:lnTo>
                    <a:lnTo>
                      <a:pt x="215438" y="210820"/>
                    </a:lnTo>
                    <a:lnTo>
                      <a:pt x="210422" y="215900"/>
                    </a:lnTo>
                    <a:lnTo>
                      <a:pt x="208946" y="223520"/>
                    </a:lnTo>
                    <a:lnTo>
                      <a:pt x="177532" y="260350"/>
                    </a:lnTo>
                    <a:lnTo>
                      <a:pt x="150114" y="302260"/>
                    </a:lnTo>
                    <a:lnTo>
                      <a:pt x="126997" y="345440"/>
                    </a:lnTo>
                    <a:lnTo>
                      <a:pt x="108486" y="392430"/>
                    </a:lnTo>
                    <a:lnTo>
                      <a:pt x="94886" y="440690"/>
                    </a:lnTo>
                    <a:lnTo>
                      <a:pt x="86503" y="491490"/>
                    </a:lnTo>
                    <a:lnTo>
                      <a:pt x="83641" y="543560"/>
                    </a:lnTo>
                    <a:lnTo>
                      <a:pt x="83641" y="688340"/>
                    </a:lnTo>
                    <a:lnTo>
                      <a:pt x="120289" y="688340"/>
                    </a:lnTo>
                    <a:lnTo>
                      <a:pt x="120289" y="543560"/>
                    </a:lnTo>
                    <a:lnTo>
                      <a:pt x="122988" y="495300"/>
                    </a:lnTo>
                    <a:lnTo>
                      <a:pt x="130891" y="447040"/>
                    </a:lnTo>
                    <a:lnTo>
                      <a:pt x="143706" y="402590"/>
                    </a:lnTo>
                    <a:lnTo>
                      <a:pt x="161141" y="359410"/>
                    </a:lnTo>
                    <a:lnTo>
                      <a:pt x="182905" y="318770"/>
                    </a:lnTo>
                    <a:lnTo>
                      <a:pt x="208707" y="280670"/>
                    </a:lnTo>
                    <a:lnTo>
                      <a:pt x="238254" y="245110"/>
                    </a:lnTo>
                    <a:lnTo>
                      <a:pt x="2199834" y="245110"/>
                    </a:lnTo>
                    <a:lnTo>
                      <a:pt x="2175797" y="217170"/>
                    </a:lnTo>
                    <a:lnTo>
                      <a:pt x="2174583" y="214630"/>
                    </a:lnTo>
                    <a:lnTo>
                      <a:pt x="2173033" y="213360"/>
                    </a:lnTo>
                    <a:lnTo>
                      <a:pt x="2171232" y="212090"/>
                    </a:lnTo>
                    <a:lnTo>
                      <a:pt x="2167052" y="208280"/>
                    </a:lnTo>
                    <a:lnTo>
                      <a:pt x="276933" y="208280"/>
                    </a:lnTo>
                    <a:lnTo>
                      <a:pt x="316604" y="179070"/>
                    </a:lnTo>
                    <a:lnTo>
                      <a:pt x="359547" y="153670"/>
                    </a:lnTo>
                    <a:lnTo>
                      <a:pt x="405402" y="134620"/>
                    </a:lnTo>
                    <a:lnTo>
                      <a:pt x="453809" y="119380"/>
                    </a:lnTo>
                    <a:lnTo>
                      <a:pt x="504409" y="110490"/>
                    </a:lnTo>
                    <a:lnTo>
                      <a:pt x="556841" y="106680"/>
                    </a:lnTo>
                    <a:lnTo>
                      <a:pt x="739275" y="106680"/>
                    </a:lnTo>
                    <a:lnTo>
                      <a:pt x="1013443" y="105410"/>
                    </a:lnTo>
                    <a:lnTo>
                      <a:pt x="978713" y="71120"/>
                    </a:lnTo>
                    <a:lnTo>
                      <a:pt x="976441" y="69850"/>
                    </a:lnTo>
                    <a:lnTo>
                      <a:pt x="589877" y="69850"/>
                    </a:lnTo>
                    <a:lnTo>
                      <a:pt x="589877" y="36830"/>
                    </a:lnTo>
                    <a:close/>
                  </a:path>
                  <a:path w="2390775" h="899159">
                    <a:moveTo>
                      <a:pt x="2372095" y="646430"/>
                    </a:moveTo>
                    <a:lnTo>
                      <a:pt x="2364964" y="647700"/>
                    </a:lnTo>
                    <a:lnTo>
                      <a:pt x="2359140" y="652780"/>
                    </a:lnTo>
                    <a:lnTo>
                      <a:pt x="2355211" y="657860"/>
                    </a:lnTo>
                    <a:lnTo>
                      <a:pt x="2353771" y="665480"/>
                    </a:lnTo>
                    <a:lnTo>
                      <a:pt x="2353771" y="688340"/>
                    </a:lnTo>
                    <a:lnTo>
                      <a:pt x="2390419" y="688340"/>
                    </a:lnTo>
                    <a:lnTo>
                      <a:pt x="2390419" y="665480"/>
                    </a:lnTo>
                    <a:lnTo>
                      <a:pt x="2388980" y="657860"/>
                    </a:lnTo>
                    <a:lnTo>
                      <a:pt x="2385054" y="652780"/>
                    </a:lnTo>
                    <a:lnTo>
                      <a:pt x="2379230" y="647700"/>
                    </a:lnTo>
                    <a:lnTo>
                      <a:pt x="2372095" y="646430"/>
                    </a:lnTo>
                    <a:close/>
                  </a:path>
                  <a:path w="2390775" h="899159">
                    <a:moveTo>
                      <a:pt x="974849" y="245110"/>
                    </a:moveTo>
                    <a:lnTo>
                      <a:pt x="929395" y="245110"/>
                    </a:lnTo>
                    <a:lnTo>
                      <a:pt x="628556" y="655320"/>
                    </a:lnTo>
                    <a:lnTo>
                      <a:pt x="674000" y="655320"/>
                    </a:lnTo>
                    <a:lnTo>
                      <a:pt x="974849" y="245110"/>
                    </a:lnTo>
                    <a:close/>
                  </a:path>
                  <a:path w="2390775" h="899159">
                    <a:moveTo>
                      <a:pt x="1461044" y="245110"/>
                    </a:moveTo>
                    <a:lnTo>
                      <a:pt x="1415590" y="245110"/>
                    </a:lnTo>
                    <a:lnTo>
                      <a:pt x="1716418" y="655320"/>
                    </a:lnTo>
                    <a:lnTo>
                      <a:pt x="1761873" y="655320"/>
                    </a:lnTo>
                    <a:lnTo>
                      <a:pt x="1461044" y="245110"/>
                    </a:lnTo>
                    <a:close/>
                  </a:path>
                  <a:path w="2390775" h="899159">
                    <a:moveTo>
                      <a:pt x="2011266" y="105410"/>
                    </a:moveTo>
                    <a:lnTo>
                      <a:pt x="1428783" y="105410"/>
                    </a:lnTo>
                    <a:lnTo>
                      <a:pt x="1651164" y="106680"/>
                    </a:lnTo>
                    <a:lnTo>
                      <a:pt x="1833588" y="106680"/>
                    </a:lnTo>
                    <a:lnTo>
                      <a:pt x="1886063" y="110490"/>
                    </a:lnTo>
                    <a:lnTo>
                      <a:pt x="1936654" y="119380"/>
                    </a:lnTo>
                    <a:lnTo>
                      <a:pt x="1985054" y="134620"/>
                    </a:lnTo>
                    <a:lnTo>
                      <a:pt x="2030903" y="153670"/>
                    </a:lnTo>
                    <a:lnTo>
                      <a:pt x="2073840" y="179070"/>
                    </a:lnTo>
                    <a:lnTo>
                      <a:pt x="2113506" y="208280"/>
                    </a:lnTo>
                    <a:lnTo>
                      <a:pt x="2167052" y="208280"/>
                    </a:lnTo>
                    <a:lnTo>
                      <a:pt x="2137792" y="181610"/>
                    </a:lnTo>
                    <a:lnTo>
                      <a:pt x="2101493" y="153670"/>
                    </a:lnTo>
                    <a:lnTo>
                      <a:pt x="2062578" y="129540"/>
                    </a:lnTo>
                    <a:lnTo>
                      <a:pt x="2021287" y="109220"/>
                    </a:lnTo>
                    <a:lnTo>
                      <a:pt x="2011266" y="105410"/>
                    </a:lnTo>
                    <a:close/>
                  </a:path>
                  <a:path w="2390775" h="899159">
                    <a:moveTo>
                      <a:pt x="1013443" y="105410"/>
                    </a:moveTo>
                    <a:lnTo>
                      <a:pt x="961635" y="105410"/>
                    </a:lnTo>
                    <a:lnTo>
                      <a:pt x="1032774" y="176530"/>
                    </a:lnTo>
                    <a:lnTo>
                      <a:pt x="1036209" y="180340"/>
                    </a:lnTo>
                    <a:lnTo>
                      <a:pt x="1040879" y="181610"/>
                    </a:lnTo>
                    <a:lnTo>
                      <a:pt x="1349550" y="181610"/>
                    </a:lnTo>
                    <a:lnTo>
                      <a:pt x="1354210" y="180340"/>
                    </a:lnTo>
                    <a:lnTo>
                      <a:pt x="1389600" y="144780"/>
                    </a:lnTo>
                    <a:lnTo>
                      <a:pt x="1053318" y="144780"/>
                    </a:lnTo>
                    <a:lnTo>
                      <a:pt x="1013443" y="105410"/>
                    </a:lnTo>
                    <a:close/>
                  </a:path>
                  <a:path w="2390775" h="899159">
                    <a:moveTo>
                      <a:pt x="1421286" y="68580"/>
                    </a:moveTo>
                    <a:lnTo>
                      <a:pt x="1416040" y="68580"/>
                    </a:lnTo>
                    <a:lnTo>
                      <a:pt x="1411716" y="71120"/>
                    </a:lnTo>
                    <a:lnTo>
                      <a:pt x="1337111" y="144780"/>
                    </a:lnTo>
                    <a:lnTo>
                      <a:pt x="1389600" y="144780"/>
                    </a:lnTo>
                    <a:lnTo>
                      <a:pt x="1428783" y="105410"/>
                    </a:lnTo>
                    <a:lnTo>
                      <a:pt x="2011266" y="105410"/>
                    </a:lnTo>
                    <a:lnTo>
                      <a:pt x="1977862" y="92710"/>
                    </a:lnTo>
                    <a:lnTo>
                      <a:pt x="1932543" y="81280"/>
                    </a:lnTo>
                    <a:lnTo>
                      <a:pt x="1885572" y="73660"/>
                    </a:lnTo>
                    <a:lnTo>
                      <a:pt x="1837190" y="69850"/>
                    </a:lnTo>
                    <a:lnTo>
                      <a:pt x="1637269" y="69850"/>
                    </a:lnTo>
                    <a:lnTo>
                      <a:pt x="1421286" y="68580"/>
                    </a:lnTo>
                    <a:close/>
                  </a:path>
                  <a:path w="2390775" h="899159">
                    <a:moveTo>
                      <a:pt x="753170" y="36830"/>
                    </a:moveTo>
                    <a:lnTo>
                      <a:pt x="716522" y="36830"/>
                    </a:lnTo>
                    <a:lnTo>
                      <a:pt x="716522" y="69850"/>
                    </a:lnTo>
                    <a:lnTo>
                      <a:pt x="753170" y="69850"/>
                    </a:lnTo>
                    <a:lnTo>
                      <a:pt x="753170" y="36830"/>
                    </a:lnTo>
                    <a:close/>
                  </a:path>
                  <a:path w="2390775" h="899159">
                    <a:moveTo>
                      <a:pt x="974169" y="68580"/>
                    </a:moveTo>
                    <a:lnTo>
                      <a:pt x="969143" y="68580"/>
                    </a:lnTo>
                    <a:lnTo>
                      <a:pt x="753170" y="69850"/>
                    </a:lnTo>
                    <a:lnTo>
                      <a:pt x="976441" y="69850"/>
                    </a:lnTo>
                    <a:lnTo>
                      <a:pt x="974169" y="68580"/>
                    </a:lnTo>
                    <a:close/>
                  </a:path>
                  <a:path w="2390775" h="899159">
                    <a:moveTo>
                      <a:pt x="1673917" y="36830"/>
                    </a:moveTo>
                    <a:lnTo>
                      <a:pt x="1637269" y="36830"/>
                    </a:lnTo>
                    <a:lnTo>
                      <a:pt x="1637269" y="69850"/>
                    </a:lnTo>
                    <a:lnTo>
                      <a:pt x="1673917" y="69850"/>
                    </a:lnTo>
                    <a:lnTo>
                      <a:pt x="1673917" y="36830"/>
                    </a:lnTo>
                    <a:close/>
                  </a:path>
                  <a:path w="2390775" h="899159">
                    <a:moveTo>
                      <a:pt x="1837190" y="36830"/>
                    </a:moveTo>
                    <a:lnTo>
                      <a:pt x="1800542" y="36830"/>
                    </a:lnTo>
                    <a:lnTo>
                      <a:pt x="1800542" y="69850"/>
                    </a:lnTo>
                    <a:lnTo>
                      <a:pt x="1837190" y="69850"/>
                    </a:lnTo>
                    <a:lnTo>
                      <a:pt x="1837190" y="36830"/>
                    </a:lnTo>
                    <a:close/>
                  </a:path>
                  <a:path w="2390775" h="899159">
                    <a:moveTo>
                      <a:pt x="926840" y="0"/>
                    </a:moveTo>
                    <a:lnTo>
                      <a:pt x="379548" y="0"/>
                    </a:lnTo>
                    <a:lnTo>
                      <a:pt x="372418" y="1270"/>
                    </a:lnTo>
                    <a:lnTo>
                      <a:pt x="366593" y="5080"/>
                    </a:lnTo>
                    <a:lnTo>
                      <a:pt x="362665" y="11430"/>
                    </a:lnTo>
                    <a:lnTo>
                      <a:pt x="361224" y="19050"/>
                    </a:lnTo>
                    <a:lnTo>
                      <a:pt x="362665" y="25400"/>
                    </a:lnTo>
                    <a:lnTo>
                      <a:pt x="366593" y="31750"/>
                    </a:lnTo>
                    <a:lnTo>
                      <a:pt x="372418" y="35560"/>
                    </a:lnTo>
                    <a:lnTo>
                      <a:pt x="379548" y="36830"/>
                    </a:lnTo>
                    <a:lnTo>
                      <a:pt x="926840" y="36830"/>
                    </a:lnTo>
                    <a:lnTo>
                      <a:pt x="933975" y="35560"/>
                    </a:lnTo>
                    <a:lnTo>
                      <a:pt x="939799" y="31750"/>
                    </a:lnTo>
                    <a:lnTo>
                      <a:pt x="943725" y="25400"/>
                    </a:lnTo>
                    <a:lnTo>
                      <a:pt x="945164" y="19050"/>
                    </a:lnTo>
                    <a:lnTo>
                      <a:pt x="943725" y="11430"/>
                    </a:lnTo>
                    <a:lnTo>
                      <a:pt x="939799" y="5080"/>
                    </a:lnTo>
                    <a:lnTo>
                      <a:pt x="933975" y="1270"/>
                    </a:lnTo>
                    <a:lnTo>
                      <a:pt x="926840" y="0"/>
                    </a:lnTo>
                    <a:close/>
                  </a:path>
                  <a:path w="2390775" h="899159">
                    <a:moveTo>
                      <a:pt x="2010870" y="0"/>
                    </a:moveTo>
                    <a:lnTo>
                      <a:pt x="1463588" y="0"/>
                    </a:lnTo>
                    <a:lnTo>
                      <a:pt x="1456454" y="1270"/>
                    </a:lnTo>
                    <a:lnTo>
                      <a:pt x="1450629" y="5080"/>
                    </a:lnTo>
                    <a:lnTo>
                      <a:pt x="1446704" y="11430"/>
                    </a:lnTo>
                    <a:lnTo>
                      <a:pt x="1445264" y="19050"/>
                    </a:lnTo>
                    <a:lnTo>
                      <a:pt x="1446704" y="25400"/>
                    </a:lnTo>
                    <a:lnTo>
                      <a:pt x="1450629" y="31750"/>
                    </a:lnTo>
                    <a:lnTo>
                      <a:pt x="1456454" y="35560"/>
                    </a:lnTo>
                    <a:lnTo>
                      <a:pt x="1463588" y="36830"/>
                    </a:lnTo>
                    <a:lnTo>
                      <a:pt x="2010870" y="36830"/>
                    </a:lnTo>
                    <a:lnTo>
                      <a:pt x="2018005" y="35560"/>
                    </a:lnTo>
                    <a:lnTo>
                      <a:pt x="2023829" y="31750"/>
                    </a:lnTo>
                    <a:lnTo>
                      <a:pt x="2027755" y="25400"/>
                    </a:lnTo>
                    <a:lnTo>
                      <a:pt x="2029194" y="19050"/>
                    </a:lnTo>
                    <a:lnTo>
                      <a:pt x="2027755" y="11430"/>
                    </a:lnTo>
                    <a:lnTo>
                      <a:pt x="2023829" y="5080"/>
                    </a:lnTo>
                    <a:lnTo>
                      <a:pt x="2018005" y="1270"/>
                    </a:lnTo>
                    <a:lnTo>
                      <a:pt x="2010870" y="0"/>
                    </a:lnTo>
                    <a:close/>
                  </a:path>
                </a:pathLst>
              </a:custGeom>
              <a:solidFill>
                <a:srgbClr val="2731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8" name="object 20">
                <a:extLst>
                  <a:ext uri="{FF2B5EF4-FFF2-40B4-BE49-F238E27FC236}">
                    <a16:creationId xmlns:a16="http://schemas.microsoft.com/office/drawing/2014/main" id="{59F77347-84C8-763C-F34D-17FF7344A6AE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70239" y="8348126"/>
                <a:ext cx="206108" cy="206108"/>
              </a:xfrm>
              <a:prstGeom prst="rect">
                <a:avLst/>
              </a:prstGeom>
            </p:spPr>
          </p:pic>
          <p:pic>
            <p:nvPicPr>
              <p:cNvPr id="69" name="object 21">
                <a:extLst>
                  <a:ext uri="{FF2B5EF4-FFF2-40B4-BE49-F238E27FC236}">
                    <a16:creationId xmlns:a16="http://schemas.microsoft.com/office/drawing/2014/main" id="{1A084DB1-B19C-DB82-4251-392A2182E34E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992117" y="8348130"/>
                <a:ext cx="206108" cy="206108"/>
              </a:xfrm>
              <a:prstGeom prst="rect">
                <a:avLst/>
              </a:prstGeom>
            </p:spPr>
          </p:pic>
        </p:grpSp>
      </p:grpSp>
      <p:grpSp>
        <p:nvGrpSpPr>
          <p:cNvPr id="70" name="object 22">
            <a:extLst>
              <a:ext uri="{FF2B5EF4-FFF2-40B4-BE49-F238E27FC236}">
                <a16:creationId xmlns:a16="http://schemas.microsoft.com/office/drawing/2014/main" id="{AE5DBE45-329E-7ED6-78B9-3BB033503C8B}"/>
              </a:ext>
            </a:extLst>
          </p:cNvPr>
          <p:cNvGrpSpPr/>
          <p:nvPr/>
        </p:nvGrpSpPr>
        <p:grpSpPr>
          <a:xfrm>
            <a:off x="15100377" y="8079969"/>
            <a:ext cx="2390775" cy="899160"/>
            <a:chOff x="15100377" y="8079969"/>
            <a:chExt cx="2390775" cy="899160"/>
          </a:xfrm>
        </p:grpSpPr>
        <p:sp>
          <p:nvSpPr>
            <p:cNvPr id="71" name="object 23">
              <a:extLst>
                <a:ext uri="{FF2B5EF4-FFF2-40B4-BE49-F238E27FC236}">
                  <a16:creationId xmlns:a16="http://schemas.microsoft.com/office/drawing/2014/main" id="{DFC39F16-2059-22D7-3B21-76CAD7840494}"/>
                </a:ext>
              </a:extLst>
            </p:cNvPr>
            <p:cNvSpPr/>
            <p:nvPr/>
          </p:nvSpPr>
          <p:spPr>
            <a:xfrm>
              <a:off x="15100377" y="8079969"/>
              <a:ext cx="2390775" cy="899160"/>
            </a:xfrm>
            <a:custGeom>
              <a:avLst/>
              <a:gdLst/>
              <a:ahLst/>
              <a:cxnLst/>
              <a:rect l="l" t="t" r="r" b="b"/>
              <a:pathLst>
                <a:path w="2390775" h="899159">
                  <a:moveTo>
                    <a:pt x="428453" y="801370"/>
                  </a:moveTo>
                  <a:lnTo>
                    <a:pt x="388260" y="801370"/>
                  </a:lnTo>
                  <a:lnTo>
                    <a:pt x="407060" y="840740"/>
                  </a:lnTo>
                  <a:lnTo>
                    <a:pt x="436820" y="872490"/>
                  </a:lnTo>
                  <a:lnTo>
                    <a:pt x="475087" y="892810"/>
                  </a:lnTo>
                  <a:lnTo>
                    <a:pt x="519408" y="899160"/>
                  </a:lnTo>
                  <a:lnTo>
                    <a:pt x="555936" y="895350"/>
                  </a:lnTo>
                  <a:lnTo>
                    <a:pt x="588732" y="881380"/>
                  </a:lnTo>
                  <a:lnTo>
                    <a:pt x="610307" y="863600"/>
                  </a:lnTo>
                  <a:lnTo>
                    <a:pt x="519408" y="863600"/>
                  </a:lnTo>
                  <a:lnTo>
                    <a:pt x="484596" y="857250"/>
                  </a:lnTo>
                  <a:lnTo>
                    <a:pt x="455081" y="839470"/>
                  </a:lnTo>
                  <a:lnTo>
                    <a:pt x="433123" y="814070"/>
                  </a:lnTo>
                  <a:lnTo>
                    <a:pt x="428453" y="801370"/>
                  </a:lnTo>
                  <a:close/>
                </a:path>
                <a:path w="2390775" h="899159">
                  <a:moveTo>
                    <a:pt x="684247" y="830580"/>
                  </a:moveTo>
                  <a:lnTo>
                    <a:pt x="637833" y="830580"/>
                  </a:lnTo>
                  <a:lnTo>
                    <a:pt x="659196" y="858520"/>
                  </a:lnTo>
                  <a:lnTo>
                    <a:pt x="686935" y="881380"/>
                  </a:lnTo>
                  <a:lnTo>
                    <a:pt x="719731" y="895350"/>
                  </a:lnTo>
                  <a:lnTo>
                    <a:pt x="756259" y="899160"/>
                  </a:lnTo>
                  <a:lnTo>
                    <a:pt x="800574" y="892810"/>
                  </a:lnTo>
                  <a:lnTo>
                    <a:pt x="838839" y="872490"/>
                  </a:lnTo>
                  <a:lnTo>
                    <a:pt x="847173" y="863600"/>
                  </a:lnTo>
                  <a:lnTo>
                    <a:pt x="756259" y="863600"/>
                  </a:lnTo>
                  <a:lnTo>
                    <a:pt x="721448" y="857250"/>
                  </a:lnTo>
                  <a:lnTo>
                    <a:pt x="691933" y="839470"/>
                  </a:lnTo>
                  <a:lnTo>
                    <a:pt x="684247" y="830580"/>
                  </a:lnTo>
                  <a:close/>
                </a:path>
                <a:path w="2390775" h="899159">
                  <a:moveTo>
                    <a:pt x="1543208" y="801370"/>
                  </a:moveTo>
                  <a:lnTo>
                    <a:pt x="1503022" y="801370"/>
                  </a:lnTo>
                  <a:lnTo>
                    <a:pt x="1521828" y="840740"/>
                  </a:lnTo>
                  <a:lnTo>
                    <a:pt x="1551590" y="872490"/>
                  </a:lnTo>
                  <a:lnTo>
                    <a:pt x="1589855" y="892810"/>
                  </a:lnTo>
                  <a:lnTo>
                    <a:pt x="1634170" y="899160"/>
                  </a:lnTo>
                  <a:lnTo>
                    <a:pt x="1670698" y="895350"/>
                  </a:lnTo>
                  <a:lnTo>
                    <a:pt x="1703493" y="881380"/>
                  </a:lnTo>
                  <a:lnTo>
                    <a:pt x="1725069" y="863600"/>
                  </a:lnTo>
                  <a:lnTo>
                    <a:pt x="1634170" y="863600"/>
                  </a:lnTo>
                  <a:lnTo>
                    <a:pt x="1599358" y="857250"/>
                  </a:lnTo>
                  <a:lnTo>
                    <a:pt x="1569842" y="839470"/>
                  </a:lnTo>
                  <a:lnTo>
                    <a:pt x="1547880" y="814070"/>
                  </a:lnTo>
                  <a:lnTo>
                    <a:pt x="1543208" y="801370"/>
                  </a:lnTo>
                  <a:close/>
                </a:path>
                <a:path w="2390775" h="899159">
                  <a:moveTo>
                    <a:pt x="1799019" y="830580"/>
                  </a:moveTo>
                  <a:lnTo>
                    <a:pt x="1752595" y="830580"/>
                  </a:lnTo>
                  <a:lnTo>
                    <a:pt x="1773963" y="858520"/>
                  </a:lnTo>
                  <a:lnTo>
                    <a:pt x="1801706" y="881380"/>
                  </a:lnTo>
                  <a:lnTo>
                    <a:pt x="1834503" y="895350"/>
                  </a:lnTo>
                  <a:lnTo>
                    <a:pt x="1871032" y="899160"/>
                  </a:lnTo>
                  <a:lnTo>
                    <a:pt x="1915348" y="892810"/>
                  </a:lnTo>
                  <a:lnTo>
                    <a:pt x="1953615" y="872490"/>
                  </a:lnTo>
                  <a:lnTo>
                    <a:pt x="1961949" y="863600"/>
                  </a:lnTo>
                  <a:lnTo>
                    <a:pt x="1871032" y="863600"/>
                  </a:lnTo>
                  <a:lnTo>
                    <a:pt x="1836220" y="857250"/>
                  </a:lnTo>
                  <a:lnTo>
                    <a:pt x="1806705" y="839470"/>
                  </a:lnTo>
                  <a:lnTo>
                    <a:pt x="1799019" y="830580"/>
                  </a:lnTo>
                  <a:close/>
                </a:path>
                <a:path w="2390775" h="899159">
                  <a:moveTo>
                    <a:pt x="657833" y="781050"/>
                  </a:moveTo>
                  <a:lnTo>
                    <a:pt x="617824" y="781050"/>
                  </a:lnTo>
                  <a:lnTo>
                    <a:pt x="605689" y="814070"/>
                  </a:lnTo>
                  <a:lnTo>
                    <a:pt x="583733" y="839470"/>
                  </a:lnTo>
                  <a:lnTo>
                    <a:pt x="554219" y="857250"/>
                  </a:lnTo>
                  <a:lnTo>
                    <a:pt x="519408" y="863600"/>
                  </a:lnTo>
                  <a:lnTo>
                    <a:pt x="610307" y="863600"/>
                  </a:lnTo>
                  <a:lnTo>
                    <a:pt x="616471" y="858520"/>
                  </a:lnTo>
                  <a:lnTo>
                    <a:pt x="637833" y="830580"/>
                  </a:lnTo>
                  <a:lnTo>
                    <a:pt x="684247" y="830580"/>
                  </a:lnTo>
                  <a:lnTo>
                    <a:pt x="669974" y="814070"/>
                  </a:lnTo>
                  <a:lnTo>
                    <a:pt x="657833" y="781050"/>
                  </a:lnTo>
                  <a:close/>
                </a:path>
                <a:path w="2390775" h="899159">
                  <a:moveTo>
                    <a:pt x="918992" y="781050"/>
                  </a:moveTo>
                  <a:lnTo>
                    <a:pt x="854686" y="781050"/>
                  </a:lnTo>
                  <a:lnTo>
                    <a:pt x="842544" y="814070"/>
                  </a:lnTo>
                  <a:lnTo>
                    <a:pt x="820586" y="839470"/>
                  </a:lnTo>
                  <a:lnTo>
                    <a:pt x="791070" y="857250"/>
                  </a:lnTo>
                  <a:lnTo>
                    <a:pt x="756259" y="863600"/>
                  </a:lnTo>
                  <a:lnTo>
                    <a:pt x="847173" y="863600"/>
                  </a:lnTo>
                  <a:lnTo>
                    <a:pt x="868601" y="840740"/>
                  </a:lnTo>
                  <a:lnTo>
                    <a:pt x="887407" y="801370"/>
                  </a:lnTo>
                  <a:lnTo>
                    <a:pt x="939515" y="801370"/>
                  </a:lnTo>
                  <a:lnTo>
                    <a:pt x="918992" y="781050"/>
                  </a:lnTo>
                  <a:close/>
                </a:path>
                <a:path w="2390775" h="899159">
                  <a:moveTo>
                    <a:pt x="1772605" y="781050"/>
                  </a:moveTo>
                  <a:lnTo>
                    <a:pt x="1732596" y="781050"/>
                  </a:lnTo>
                  <a:lnTo>
                    <a:pt x="1720455" y="814070"/>
                  </a:lnTo>
                  <a:lnTo>
                    <a:pt x="1698496" y="839470"/>
                  </a:lnTo>
                  <a:lnTo>
                    <a:pt x="1668981" y="857250"/>
                  </a:lnTo>
                  <a:lnTo>
                    <a:pt x="1634170" y="863600"/>
                  </a:lnTo>
                  <a:lnTo>
                    <a:pt x="1725069" y="863600"/>
                  </a:lnTo>
                  <a:lnTo>
                    <a:pt x="1731233" y="858520"/>
                  </a:lnTo>
                  <a:lnTo>
                    <a:pt x="1752595" y="830580"/>
                  </a:lnTo>
                  <a:lnTo>
                    <a:pt x="1799019" y="830580"/>
                  </a:lnTo>
                  <a:lnTo>
                    <a:pt x="1784746" y="814070"/>
                  </a:lnTo>
                  <a:lnTo>
                    <a:pt x="1772605" y="781050"/>
                  </a:lnTo>
                  <a:close/>
                </a:path>
                <a:path w="2390775" h="899159">
                  <a:moveTo>
                    <a:pt x="2033766" y="781050"/>
                  </a:moveTo>
                  <a:lnTo>
                    <a:pt x="1969458" y="781050"/>
                  </a:lnTo>
                  <a:lnTo>
                    <a:pt x="1957317" y="814070"/>
                  </a:lnTo>
                  <a:lnTo>
                    <a:pt x="1935358" y="839470"/>
                  </a:lnTo>
                  <a:lnTo>
                    <a:pt x="1905843" y="857250"/>
                  </a:lnTo>
                  <a:lnTo>
                    <a:pt x="1871032" y="863600"/>
                  </a:lnTo>
                  <a:lnTo>
                    <a:pt x="1961949" y="863600"/>
                  </a:lnTo>
                  <a:lnTo>
                    <a:pt x="1983378" y="840740"/>
                  </a:lnTo>
                  <a:lnTo>
                    <a:pt x="2002179" y="801370"/>
                  </a:lnTo>
                  <a:lnTo>
                    <a:pt x="2054296" y="801370"/>
                  </a:lnTo>
                  <a:lnTo>
                    <a:pt x="2033766" y="781050"/>
                  </a:lnTo>
                  <a:close/>
                </a:path>
                <a:path w="2390775" h="899159">
                  <a:moveTo>
                    <a:pt x="120289" y="781050"/>
                  </a:moveTo>
                  <a:lnTo>
                    <a:pt x="83641" y="781050"/>
                  </a:lnTo>
                  <a:lnTo>
                    <a:pt x="83641" y="826770"/>
                  </a:lnTo>
                  <a:lnTo>
                    <a:pt x="85080" y="833120"/>
                  </a:lnTo>
                  <a:lnTo>
                    <a:pt x="89006" y="839470"/>
                  </a:lnTo>
                  <a:lnTo>
                    <a:pt x="94830" y="843280"/>
                  </a:lnTo>
                  <a:lnTo>
                    <a:pt x="101965" y="844550"/>
                  </a:lnTo>
                  <a:lnTo>
                    <a:pt x="342157" y="844550"/>
                  </a:lnTo>
                  <a:lnTo>
                    <a:pt x="346827" y="843280"/>
                  </a:lnTo>
                  <a:lnTo>
                    <a:pt x="381982" y="807720"/>
                  </a:lnTo>
                  <a:lnTo>
                    <a:pt x="120289" y="807720"/>
                  </a:lnTo>
                  <a:lnTo>
                    <a:pt x="120289" y="781050"/>
                  </a:lnTo>
                  <a:close/>
                </a:path>
                <a:path w="2390775" h="899159">
                  <a:moveTo>
                    <a:pt x="939515" y="801370"/>
                  </a:moveTo>
                  <a:lnTo>
                    <a:pt x="887407" y="801370"/>
                  </a:lnTo>
                  <a:lnTo>
                    <a:pt x="928830" y="843280"/>
                  </a:lnTo>
                  <a:lnTo>
                    <a:pt x="933489" y="844550"/>
                  </a:lnTo>
                  <a:lnTo>
                    <a:pt x="1456939" y="844550"/>
                  </a:lnTo>
                  <a:lnTo>
                    <a:pt x="1461599" y="843280"/>
                  </a:lnTo>
                  <a:lnTo>
                    <a:pt x="1496746" y="807720"/>
                  </a:lnTo>
                  <a:lnTo>
                    <a:pt x="945929" y="807720"/>
                  </a:lnTo>
                  <a:lnTo>
                    <a:pt x="939515" y="801370"/>
                  </a:lnTo>
                  <a:close/>
                </a:path>
                <a:path w="2390775" h="899159">
                  <a:moveTo>
                    <a:pt x="2054296" y="801370"/>
                  </a:moveTo>
                  <a:lnTo>
                    <a:pt x="2002179" y="801370"/>
                  </a:lnTo>
                  <a:lnTo>
                    <a:pt x="2043602" y="843280"/>
                  </a:lnTo>
                  <a:lnTo>
                    <a:pt x="2048272" y="844550"/>
                  </a:lnTo>
                  <a:lnTo>
                    <a:pt x="2288464" y="844550"/>
                  </a:lnTo>
                  <a:lnTo>
                    <a:pt x="2295599" y="843280"/>
                  </a:lnTo>
                  <a:lnTo>
                    <a:pt x="2301423" y="839470"/>
                  </a:lnTo>
                  <a:lnTo>
                    <a:pt x="2305349" y="833120"/>
                  </a:lnTo>
                  <a:lnTo>
                    <a:pt x="2306788" y="826770"/>
                  </a:lnTo>
                  <a:lnTo>
                    <a:pt x="2306788" y="807720"/>
                  </a:lnTo>
                  <a:lnTo>
                    <a:pt x="2060712" y="807720"/>
                  </a:lnTo>
                  <a:lnTo>
                    <a:pt x="2054296" y="801370"/>
                  </a:lnTo>
                  <a:close/>
                </a:path>
                <a:path w="2390775" h="899159">
                  <a:moveTo>
                    <a:pt x="18324" y="646430"/>
                  </a:moveTo>
                  <a:lnTo>
                    <a:pt x="11193" y="647700"/>
                  </a:lnTo>
                  <a:lnTo>
                    <a:pt x="5368" y="652780"/>
                  </a:lnTo>
                  <a:lnTo>
                    <a:pt x="1440" y="657860"/>
                  </a:lnTo>
                  <a:lnTo>
                    <a:pt x="0" y="665480"/>
                  </a:lnTo>
                  <a:lnTo>
                    <a:pt x="0" y="805180"/>
                  </a:lnTo>
                  <a:lnTo>
                    <a:pt x="1440" y="811530"/>
                  </a:lnTo>
                  <a:lnTo>
                    <a:pt x="5368" y="817880"/>
                  </a:lnTo>
                  <a:lnTo>
                    <a:pt x="11193" y="821690"/>
                  </a:lnTo>
                  <a:lnTo>
                    <a:pt x="18324" y="822960"/>
                  </a:lnTo>
                  <a:lnTo>
                    <a:pt x="25458" y="821690"/>
                  </a:lnTo>
                  <a:lnTo>
                    <a:pt x="31283" y="817880"/>
                  </a:lnTo>
                  <a:lnTo>
                    <a:pt x="35208" y="811530"/>
                  </a:lnTo>
                  <a:lnTo>
                    <a:pt x="36648" y="805180"/>
                  </a:lnTo>
                  <a:lnTo>
                    <a:pt x="36648" y="781050"/>
                  </a:lnTo>
                  <a:lnTo>
                    <a:pt x="298305" y="781050"/>
                  </a:lnTo>
                  <a:lnTo>
                    <a:pt x="305439" y="779780"/>
                  </a:lnTo>
                  <a:lnTo>
                    <a:pt x="311264" y="775970"/>
                  </a:lnTo>
                  <a:lnTo>
                    <a:pt x="315189" y="769620"/>
                  </a:lnTo>
                  <a:lnTo>
                    <a:pt x="316629" y="763270"/>
                  </a:lnTo>
                  <a:lnTo>
                    <a:pt x="316629" y="744220"/>
                  </a:lnTo>
                  <a:lnTo>
                    <a:pt x="36648" y="744220"/>
                  </a:lnTo>
                  <a:lnTo>
                    <a:pt x="36648" y="725170"/>
                  </a:lnTo>
                  <a:lnTo>
                    <a:pt x="120289" y="725170"/>
                  </a:lnTo>
                  <a:lnTo>
                    <a:pt x="120289" y="688340"/>
                  </a:lnTo>
                  <a:lnTo>
                    <a:pt x="36648" y="688340"/>
                  </a:lnTo>
                  <a:lnTo>
                    <a:pt x="36648" y="665480"/>
                  </a:lnTo>
                  <a:lnTo>
                    <a:pt x="35208" y="657860"/>
                  </a:lnTo>
                  <a:lnTo>
                    <a:pt x="31283" y="652780"/>
                  </a:lnTo>
                  <a:lnTo>
                    <a:pt x="25458" y="647700"/>
                  </a:lnTo>
                  <a:lnTo>
                    <a:pt x="18324" y="646430"/>
                  </a:lnTo>
                  <a:close/>
                </a:path>
                <a:path w="2390775" h="899159">
                  <a:moveTo>
                    <a:pt x="2110448" y="692150"/>
                  </a:moveTo>
                  <a:lnTo>
                    <a:pt x="2073800" y="692150"/>
                  </a:lnTo>
                  <a:lnTo>
                    <a:pt x="2073800" y="763270"/>
                  </a:lnTo>
                  <a:lnTo>
                    <a:pt x="2075239" y="769620"/>
                  </a:lnTo>
                  <a:lnTo>
                    <a:pt x="2079165" y="775970"/>
                  </a:lnTo>
                  <a:lnTo>
                    <a:pt x="2084990" y="779780"/>
                  </a:lnTo>
                  <a:lnTo>
                    <a:pt x="2092124" y="781050"/>
                  </a:lnTo>
                  <a:lnTo>
                    <a:pt x="2353771" y="781050"/>
                  </a:lnTo>
                  <a:lnTo>
                    <a:pt x="2353771" y="805180"/>
                  </a:lnTo>
                  <a:lnTo>
                    <a:pt x="2355211" y="811530"/>
                  </a:lnTo>
                  <a:lnTo>
                    <a:pt x="2359140" y="817880"/>
                  </a:lnTo>
                  <a:lnTo>
                    <a:pt x="2364964" y="821690"/>
                  </a:lnTo>
                  <a:lnTo>
                    <a:pt x="2372095" y="822960"/>
                  </a:lnTo>
                  <a:lnTo>
                    <a:pt x="2379230" y="821690"/>
                  </a:lnTo>
                  <a:lnTo>
                    <a:pt x="2385054" y="817880"/>
                  </a:lnTo>
                  <a:lnTo>
                    <a:pt x="2388980" y="811530"/>
                  </a:lnTo>
                  <a:lnTo>
                    <a:pt x="2390419" y="805180"/>
                  </a:lnTo>
                  <a:lnTo>
                    <a:pt x="2390419" y="744220"/>
                  </a:lnTo>
                  <a:lnTo>
                    <a:pt x="2110448" y="744220"/>
                  </a:lnTo>
                  <a:lnTo>
                    <a:pt x="2110448" y="692150"/>
                  </a:lnTo>
                  <a:close/>
                </a:path>
                <a:path w="2390775" h="899159">
                  <a:moveTo>
                    <a:pt x="879690" y="744220"/>
                  </a:moveTo>
                  <a:lnTo>
                    <a:pt x="400448" y="744220"/>
                  </a:lnTo>
                  <a:lnTo>
                    <a:pt x="396438" y="745490"/>
                  </a:lnTo>
                  <a:lnTo>
                    <a:pt x="392951" y="746760"/>
                  </a:lnTo>
                  <a:lnTo>
                    <a:pt x="390082" y="748030"/>
                  </a:lnTo>
                  <a:lnTo>
                    <a:pt x="389024" y="749300"/>
                  </a:lnTo>
                  <a:lnTo>
                    <a:pt x="388030" y="749300"/>
                  </a:lnTo>
                  <a:lnTo>
                    <a:pt x="329717" y="807720"/>
                  </a:lnTo>
                  <a:lnTo>
                    <a:pt x="381982" y="807720"/>
                  </a:lnTo>
                  <a:lnTo>
                    <a:pt x="388260" y="801370"/>
                  </a:lnTo>
                  <a:lnTo>
                    <a:pt x="428453" y="801370"/>
                  </a:lnTo>
                  <a:lnTo>
                    <a:pt x="420981" y="781050"/>
                  </a:lnTo>
                  <a:lnTo>
                    <a:pt x="918992" y="781050"/>
                  </a:lnTo>
                  <a:lnTo>
                    <a:pt x="884360" y="746760"/>
                  </a:lnTo>
                  <a:lnTo>
                    <a:pt x="879690" y="744220"/>
                  </a:lnTo>
                  <a:close/>
                </a:path>
                <a:path w="2390775" h="899159">
                  <a:moveTo>
                    <a:pt x="1994462" y="744220"/>
                  </a:moveTo>
                  <a:lnTo>
                    <a:pt x="1515273" y="744220"/>
                  </a:lnTo>
                  <a:lnTo>
                    <a:pt x="1510289" y="745490"/>
                  </a:lnTo>
                  <a:lnTo>
                    <a:pt x="1505922" y="746760"/>
                  </a:lnTo>
                  <a:lnTo>
                    <a:pt x="1502739" y="750570"/>
                  </a:lnTo>
                  <a:lnTo>
                    <a:pt x="1502184" y="750570"/>
                  </a:lnTo>
                  <a:lnTo>
                    <a:pt x="1444500" y="807720"/>
                  </a:lnTo>
                  <a:lnTo>
                    <a:pt x="1496746" y="807720"/>
                  </a:lnTo>
                  <a:lnTo>
                    <a:pt x="1503022" y="801370"/>
                  </a:lnTo>
                  <a:lnTo>
                    <a:pt x="1543208" y="801370"/>
                  </a:lnTo>
                  <a:lnTo>
                    <a:pt x="1535733" y="781050"/>
                  </a:lnTo>
                  <a:lnTo>
                    <a:pt x="2033766" y="781050"/>
                  </a:lnTo>
                  <a:lnTo>
                    <a:pt x="1999122" y="746760"/>
                  </a:lnTo>
                  <a:lnTo>
                    <a:pt x="1994462" y="744220"/>
                  </a:lnTo>
                  <a:close/>
                </a:path>
                <a:path w="2390775" h="899159">
                  <a:moveTo>
                    <a:pt x="2306788" y="781050"/>
                  </a:moveTo>
                  <a:lnTo>
                    <a:pt x="2270140" y="781050"/>
                  </a:lnTo>
                  <a:lnTo>
                    <a:pt x="2270140" y="807720"/>
                  </a:lnTo>
                  <a:lnTo>
                    <a:pt x="2306788" y="807720"/>
                  </a:lnTo>
                  <a:lnTo>
                    <a:pt x="2306788" y="781050"/>
                  </a:lnTo>
                  <a:close/>
                </a:path>
                <a:path w="2390775" h="899159">
                  <a:moveTo>
                    <a:pt x="120289" y="725170"/>
                  </a:moveTo>
                  <a:lnTo>
                    <a:pt x="83630" y="725170"/>
                  </a:lnTo>
                  <a:lnTo>
                    <a:pt x="83630" y="744220"/>
                  </a:lnTo>
                  <a:lnTo>
                    <a:pt x="120289" y="744220"/>
                  </a:lnTo>
                  <a:lnTo>
                    <a:pt x="120289" y="725170"/>
                  </a:lnTo>
                  <a:close/>
                </a:path>
                <a:path w="2390775" h="899159">
                  <a:moveTo>
                    <a:pt x="2092124" y="655320"/>
                  </a:moveTo>
                  <a:lnTo>
                    <a:pt x="298305" y="655320"/>
                  </a:lnTo>
                  <a:lnTo>
                    <a:pt x="291170" y="656590"/>
                  </a:lnTo>
                  <a:lnTo>
                    <a:pt x="285346" y="660400"/>
                  </a:lnTo>
                  <a:lnTo>
                    <a:pt x="281420" y="666750"/>
                  </a:lnTo>
                  <a:lnTo>
                    <a:pt x="279981" y="673100"/>
                  </a:lnTo>
                  <a:lnTo>
                    <a:pt x="279981" y="744220"/>
                  </a:lnTo>
                  <a:lnTo>
                    <a:pt x="316629" y="744220"/>
                  </a:lnTo>
                  <a:lnTo>
                    <a:pt x="316629" y="692150"/>
                  </a:lnTo>
                  <a:lnTo>
                    <a:pt x="2110448" y="692150"/>
                  </a:lnTo>
                  <a:lnTo>
                    <a:pt x="2110448" y="673100"/>
                  </a:lnTo>
                  <a:lnTo>
                    <a:pt x="2109009" y="666750"/>
                  </a:lnTo>
                  <a:lnTo>
                    <a:pt x="2105083" y="660400"/>
                  </a:lnTo>
                  <a:lnTo>
                    <a:pt x="2099259" y="656590"/>
                  </a:lnTo>
                  <a:lnTo>
                    <a:pt x="2092124" y="655320"/>
                  </a:lnTo>
                  <a:close/>
                </a:path>
                <a:path w="2390775" h="899159">
                  <a:moveTo>
                    <a:pt x="2199837" y="245110"/>
                  </a:moveTo>
                  <a:lnTo>
                    <a:pt x="2152175" y="245110"/>
                  </a:lnTo>
                  <a:lnTo>
                    <a:pt x="2181722" y="280670"/>
                  </a:lnTo>
                  <a:lnTo>
                    <a:pt x="2207524" y="318770"/>
                  </a:lnTo>
                  <a:lnTo>
                    <a:pt x="2229288" y="359410"/>
                  </a:lnTo>
                  <a:lnTo>
                    <a:pt x="2246723" y="402590"/>
                  </a:lnTo>
                  <a:lnTo>
                    <a:pt x="2259538" y="447040"/>
                  </a:lnTo>
                  <a:lnTo>
                    <a:pt x="2267441" y="495300"/>
                  </a:lnTo>
                  <a:lnTo>
                    <a:pt x="2270140" y="543560"/>
                  </a:lnTo>
                  <a:lnTo>
                    <a:pt x="2270140" y="744220"/>
                  </a:lnTo>
                  <a:lnTo>
                    <a:pt x="2306788" y="744220"/>
                  </a:lnTo>
                  <a:lnTo>
                    <a:pt x="2306788" y="725170"/>
                  </a:lnTo>
                  <a:lnTo>
                    <a:pt x="2390419" y="725170"/>
                  </a:lnTo>
                  <a:lnTo>
                    <a:pt x="2390419" y="688340"/>
                  </a:lnTo>
                  <a:lnTo>
                    <a:pt x="2306788" y="688340"/>
                  </a:lnTo>
                  <a:lnTo>
                    <a:pt x="2306788" y="543560"/>
                  </a:lnTo>
                  <a:lnTo>
                    <a:pt x="2303786" y="490220"/>
                  </a:lnTo>
                  <a:lnTo>
                    <a:pt x="2294999" y="438150"/>
                  </a:lnTo>
                  <a:lnTo>
                    <a:pt x="2280757" y="388620"/>
                  </a:lnTo>
                  <a:lnTo>
                    <a:pt x="2261387" y="341630"/>
                  </a:lnTo>
                  <a:lnTo>
                    <a:pt x="2237218" y="297180"/>
                  </a:lnTo>
                  <a:lnTo>
                    <a:pt x="2208578" y="255270"/>
                  </a:lnTo>
                  <a:lnTo>
                    <a:pt x="2199837" y="245110"/>
                  </a:lnTo>
                  <a:close/>
                </a:path>
                <a:path w="2390775" h="899159">
                  <a:moveTo>
                    <a:pt x="2390419" y="725170"/>
                  </a:moveTo>
                  <a:lnTo>
                    <a:pt x="2353771" y="725170"/>
                  </a:lnTo>
                  <a:lnTo>
                    <a:pt x="2353771" y="744220"/>
                  </a:lnTo>
                  <a:lnTo>
                    <a:pt x="2390419" y="744220"/>
                  </a:lnTo>
                  <a:lnTo>
                    <a:pt x="2390419" y="725170"/>
                  </a:lnTo>
                  <a:close/>
                </a:path>
                <a:path w="2390775" h="899159">
                  <a:moveTo>
                    <a:pt x="589877" y="36830"/>
                  </a:moveTo>
                  <a:lnTo>
                    <a:pt x="553229" y="36830"/>
                  </a:lnTo>
                  <a:lnTo>
                    <a:pt x="553229" y="69850"/>
                  </a:lnTo>
                  <a:lnTo>
                    <a:pt x="498623" y="73660"/>
                  </a:lnTo>
                  <a:lnTo>
                    <a:pt x="445856" y="83820"/>
                  </a:lnTo>
                  <a:lnTo>
                    <a:pt x="395278" y="99060"/>
                  </a:lnTo>
                  <a:lnTo>
                    <a:pt x="347241" y="119380"/>
                  </a:lnTo>
                  <a:lnTo>
                    <a:pt x="302094" y="144780"/>
                  </a:lnTo>
                  <a:lnTo>
                    <a:pt x="260189" y="175260"/>
                  </a:lnTo>
                  <a:lnTo>
                    <a:pt x="221878" y="209550"/>
                  </a:lnTo>
                  <a:lnTo>
                    <a:pt x="215438" y="210820"/>
                  </a:lnTo>
                  <a:lnTo>
                    <a:pt x="210422" y="215900"/>
                  </a:lnTo>
                  <a:lnTo>
                    <a:pt x="208956" y="223520"/>
                  </a:lnTo>
                  <a:lnTo>
                    <a:pt x="177538" y="260350"/>
                  </a:lnTo>
                  <a:lnTo>
                    <a:pt x="150117" y="302260"/>
                  </a:lnTo>
                  <a:lnTo>
                    <a:pt x="126999" y="345440"/>
                  </a:lnTo>
                  <a:lnTo>
                    <a:pt x="108487" y="392430"/>
                  </a:lnTo>
                  <a:lnTo>
                    <a:pt x="94887" y="440690"/>
                  </a:lnTo>
                  <a:lnTo>
                    <a:pt x="86503" y="491490"/>
                  </a:lnTo>
                  <a:lnTo>
                    <a:pt x="83641" y="543560"/>
                  </a:lnTo>
                  <a:lnTo>
                    <a:pt x="83641" y="688340"/>
                  </a:lnTo>
                  <a:lnTo>
                    <a:pt x="120289" y="688340"/>
                  </a:lnTo>
                  <a:lnTo>
                    <a:pt x="120289" y="543560"/>
                  </a:lnTo>
                  <a:lnTo>
                    <a:pt x="122988" y="495300"/>
                  </a:lnTo>
                  <a:lnTo>
                    <a:pt x="130891" y="447040"/>
                  </a:lnTo>
                  <a:lnTo>
                    <a:pt x="143706" y="402590"/>
                  </a:lnTo>
                  <a:lnTo>
                    <a:pt x="161141" y="359410"/>
                  </a:lnTo>
                  <a:lnTo>
                    <a:pt x="182905" y="318770"/>
                  </a:lnTo>
                  <a:lnTo>
                    <a:pt x="208707" y="280670"/>
                  </a:lnTo>
                  <a:lnTo>
                    <a:pt x="238254" y="245110"/>
                  </a:lnTo>
                  <a:lnTo>
                    <a:pt x="2199837" y="245110"/>
                  </a:lnTo>
                  <a:lnTo>
                    <a:pt x="2175797" y="217170"/>
                  </a:lnTo>
                  <a:lnTo>
                    <a:pt x="2174583" y="214630"/>
                  </a:lnTo>
                  <a:lnTo>
                    <a:pt x="2173033" y="213360"/>
                  </a:lnTo>
                  <a:lnTo>
                    <a:pt x="2171232" y="212090"/>
                  </a:lnTo>
                  <a:lnTo>
                    <a:pt x="2167052" y="208280"/>
                  </a:lnTo>
                  <a:lnTo>
                    <a:pt x="276933" y="208280"/>
                  </a:lnTo>
                  <a:lnTo>
                    <a:pt x="316604" y="179070"/>
                  </a:lnTo>
                  <a:lnTo>
                    <a:pt x="359547" y="153670"/>
                  </a:lnTo>
                  <a:lnTo>
                    <a:pt x="405402" y="134620"/>
                  </a:lnTo>
                  <a:lnTo>
                    <a:pt x="453809" y="119380"/>
                  </a:lnTo>
                  <a:lnTo>
                    <a:pt x="504409" y="110490"/>
                  </a:lnTo>
                  <a:lnTo>
                    <a:pt x="556841" y="106680"/>
                  </a:lnTo>
                  <a:lnTo>
                    <a:pt x="739275" y="106680"/>
                  </a:lnTo>
                  <a:lnTo>
                    <a:pt x="1013443" y="105410"/>
                  </a:lnTo>
                  <a:lnTo>
                    <a:pt x="978713" y="71120"/>
                  </a:lnTo>
                  <a:lnTo>
                    <a:pt x="976446" y="69850"/>
                  </a:lnTo>
                  <a:lnTo>
                    <a:pt x="589877" y="69850"/>
                  </a:lnTo>
                  <a:lnTo>
                    <a:pt x="589877" y="36830"/>
                  </a:lnTo>
                  <a:close/>
                </a:path>
                <a:path w="2390775" h="899159">
                  <a:moveTo>
                    <a:pt x="2372095" y="646430"/>
                  </a:moveTo>
                  <a:lnTo>
                    <a:pt x="2364964" y="647700"/>
                  </a:lnTo>
                  <a:lnTo>
                    <a:pt x="2359140" y="652780"/>
                  </a:lnTo>
                  <a:lnTo>
                    <a:pt x="2355211" y="657860"/>
                  </a:lnTo>
                  <a:lnTo>
                    <a:pt x="2353771" y="665480"/>
                  </a:lnTo>
                  <a:lnTo>
                    <a:pt x="2353771" y="688340"/>
                  </a:lnTo>
                  <a:lnTo>
                    <a:pt x="2390419" y="688340"/>
                  </a:lnTo>
                  <a:lnTo>
                    <a:pt x="2390419" y="665480"/>
                  </a:lnTo>
                  <a:lnTo>
                    <a:pt x="2388980" y="657860"/>
                  </a:lnTo>
                  <a:lnTo>
                    <a:pt x="2385054" y="652780"/>
                  </a:lnTo>
                  <a:lnTo>
                    <a:pt x="2379230" y="647700"/>
                  </a:lnTo>
                  <a:lnTo>
                    <a:pt x="2372095" y="646430"/>
                  </a:lnTo>
                  <a:close/>
                </a:path>
                <a:path w="2390775" h="899159">
                  <a:moveTo>
                    <a:pt x="974849" y="245110"/>
                  </a:moveTo>
                  <a:lnTo>
                    <a:pt x="929395" y="245110"/>
                  </a:lnTo>
                  <a:lnTo>
                    <a:pt x="628556" y="655320"/>
                  </a:lnTo>
                  <a:lnTo>
                    <a:pt x="674010" y="655320"/>
                  </a:lnTo>
                  <a:lnTo>
                    <a:pt x="974849" y="245110"/>
                  </a:lnTo>
                  <a:close/>
                </a:path>
                <a:path w="2390775" h="899159">
                  <a:moveTo>
                    <a:pt x="1461044" y="245110"/>
                  </a:moveTo>
                  <a:lnTo>
                    <a:pt x="1415590" y="245110"/>
                  </a:lnTo>
                  <a:lnTo>
                    <a:pt x="1716418" y="655320"/>
                  </a:lnTo>
                  <a:lnTo>
                    <a:pt x="1761873" y="655320"/>
                  </a:lnTo>
                  <a:lnTo>
                    <a:pt x="1461044" y="245110"/>
                  </a:lnTo>
                  <a:close/>
                </a:path>
                <a:path w="2390775" h="899159">
                  <a:moveTo>
                    <a:pt x="2011268" y="105410"/>
                  </a:moveTo>
                  <a:lnTo>
                    <a:pt x="1428794" y="105410"/>
                  </a:lnTo>
                  <a:lnTo>
                    <a:pt x="1651164" y="106680"/>
                  </a:lnTo>
                  <a:lnTo>
                    <a:pt x="1833588" y="106680"/>
                  </a:lnTo>
                  <a:lnTo>
                    <a:pt x="1886069" y="110490"/>
                  </a:lnTo>
                  <a:lnTo>
                    <a:pt x="1936657" y="119380"/>
                  </a:lnTo>
                  <a:lnTo>
                    <a:pt x="1985056" y="134620"/>
                  </a:lnTo>
                  <a:lnTo>
                    <a:pt x="2030903" y="153670"/>
                  </a:lnTo>
                  <a:lnTo>
                    <a:pt x="2073840" y="179070"/>
                  </a:lnTo>
                  <a:lnTo>
                    <a:pt x="2113506" y="208280"/>
                  </a:lnTo>
                  <a:lnTo>
                    <a:pt x="2167052" y="208280"/>
                  </a:lnTo>
                  <a:lnTo>
                    <a:pt x="2137792" y="181610"/>
                  </a:lnTo>
                  <a:lnTo>
                    <a:pt x="2101493" y="153670"/>
                  </a:lnTo>
                  <a:lnTo>
                    <a:pt x="2062579" y="129540"/>
                  </a:lnTo>
                  <a:lnTo>
                    <a:pt x="2021289" y="109220"/>
                  </a:lnTo>
                  <a:lnTo>
                    <a:pt x="2011268" y="105410"/>
                  </a:lnTo>
                  <a:close/>
                </a:path>
                <a:path w="2390775" h="899159">
                  <a:moveTo>
                    <a:pt x="1013443" y="105410"/>
                  </a:moveTo>
                  <a:lnTo>
                    <a:pt x="961635" y="105410"/>
                  </a:lnTo>
                  <a:lnTo>
                    <a:pt x="1032774" y="176530"/>
                  </a:lnTo>
                  <a:lnTo>
                    <a:pt x="1036209" y="180340"/>
                  </a:lnTo>
                  <a:lnTo>
                    <a:pt x="1040879" y="181610"/>
                  </a:lnTo>
                  <a:lnTo>
                    <a:pt x="1349550" y="181610"/>
                  </a:lnTo>
                  <a:lnTo>
                    <a:pt x="1354220" y="180340"/>
                  </a:lnTo>
                  <a:lnTo>
                    <a:pt x="1389611" y="144780"/>
                  </a:lnTo>
                  <a:lnTo>
                    <a:pt x="1053318" y="144780"/>
                  </a:lnTo>
                  <a:lnTo>
                    <a:pt x="1013443" y="105410"/>
                  </a:lnTo>
                  <a:close/>
                </a:path>
                <a:path w="2390775" h="899159">
                  <a:moveTo>
                    <a:pt x="1421286" y="68580"/>
                  </a:moveTo>
                  <a:lnTo>
                    <a:pt x="1416040" y="68580"/>
                  </a:lnTo>
                  <a:lnTo>
                    <a:pt x="1411716" y="71120"/>
                  </a:lnTo>
                  <a:lnTo>
                    <a:pt x="1337111" y="144780"/>
                  </a:lnTo>
                  <a:lnTo>
                    <a:pt x="1389611" y="144780"/>
                  </a:lnTo>
                  <a:lnTo>
                    <a:pt x="1428794" y="105410"/>
                  </a:lnTo>
                  <a:lnTo>
                    <a:pt x="2011268" y="105410"/>
                  </a:lnTo>
                  <a:lnTo>
                    <a:pt x="1977865" y="92710"/>
                  </a:lnTo>
                  <a:lnTo>
                    <a:pt x="1932548" y="81280"/>
                  </a:lnTo>
                  <a:lnTo>
                    <a:pt x="1885579" y="73660"/>
                  </a:lnTo>
                  <a:lnTo>
                    <a:pt x="1837200" y="69850"/>
                  </a:lnTo>
                  <a:lnTo>
                    <a:pt x="1637269" y="69850"/>
                  </a:lnTo>
                  <a:lnTo>
                    <a:pt x="1421286" y="68580"/>
                  </a:lnTo>
                  <a:close/>
                </a:path>
                <a:path w="2390775" h="899159">
                  <a:moveTo>
                    <a:pt x="753170" y="36830"/>
                  </a:moveTo>
                  <a:lnTo>
                    <a:pt x="716522" y="36830"/>
                  </a:lnTo>
                  <a:lnTo>
                    <a:pt x="716522" y="69850"/>
                  </a:lnTo>
                  <a:lnTo>
                    <a:pt x="753170" y="69850"/>
                  </a:lnTo>
                  <a:lnTo>
                    <a:pt x="753170" y="36830"/>
                  </a:lnTo>
                  <a:close/>
                </a:path>
                <a:path w="2390775" h="899159">
                  <a:moveTo>
                    <a:pt x="974179" y="68580"/>
                  </a:moveTo>
                  <a:lnTo>
                    <a:pt x="969143" y="68580"/>
                  </a:lnTo>
                  <a:lnTo>
                    <a:pt x="753170" y="69850"/>
                  </a:lnTo>
                  <a:lnTo>
                    <a:pt x="976446" y="69850"/>
                  </a:lnTo>
                  <a:lnTo>
                    <a:pt x="974179" y="68580"/>
                  </a:lnTo>
                  <a:close/>
                </a:path>
                <a:path w="2390775" h="899159">
                  <a:moveTo>
                    <a:pt x="1673917" y="36830"/>
                  </a:moveTo>
                  <a:lnTo>
                    <a:pt x="1637269" y="36830"/>
                  </a:lnTo>
                  <a:lnTo>
                    <a:pt x="1637269" y="69850"/>
                  </a:lnTo>
                  <a:lnTo>
                    <a:pt x="1673917" y="69850"/>
                  </a:lnTo>
                  <a:lnTo>
                    <a:pt x="1673917" y="36830"/>
                  </a:lnTo>
                  <a:close/>
                </a:path>
                <a:path w="2390775" h="899159">
                  <a:moveTo>
                    <a:pt x="1837200" y="36830"/>
                  </a:moveTo>
                  <a:lnTo>
                    <a:pt x="1800552" y="36830"/>
                  </a:lnTo>
                  <a:lnTo>
                    <a:pt x="1800552" y="69850"/>
                  </a:lnTo>
                  <a:lnTo>
                    <a:pt x="1837200" y="69850"/>
                  </a:lnTo>
                  <a:lnTo>
                    <a:pt x="1837200" y="36830"/>
                  </a:lnTo>
                  <a:close/>
                </a:path>
                <a:path w="2390775" h="899159">
                  <a:moveTo>
                    <a:pt x="926840" y="0"/>
                  </a:moveTo>
                  <a:lnTo>
                    <a:pt x="379559" y="0"/>
                  </a:lnTo>
                  <a:lnTo>
                    <a:pt x="372424" y="1270"/>
                  </a:lnTo>
                  <a:lnTo>
                    <a:pt x="366600" y="5080"/>
                  </a:lnTo>
                  <a:lnTo>
                    <a:pt x="362674" y="11430"/>
                  </a:lnTo>
                  <a:lnTo>
                    <a:pt x="361235" y="19050"/>
                  </a:lnTo>
                  <a:lnTo>
                    <a:pt x="362674" y="25400"/>
                  </a:lnTo>
                  <a:lnTo>
                    <a:pt x="366600" y="31750"/>
                  </a:lnTo>
                  <a:lnTo>
                    <a:pt x="372424" y="35560"/>
                  </a:lnTo>
                  <a:lnTo>
                    <a:pt x="379559" y="36830"/>
                  </a:lnTo>
                  <a:lnTo>
                    <a:pt x="926840" y="36830"/>
                  </a:lnTo>
                  <a:lnTo>
                    <a:pt x="933975" y="35560"/>
                  </a:lnTo>
                  <a:lnTo>
                    <a:pt x="939799" y="31750"/>
                  </a:lnTo>
                  <a:lnTo>
                    <a:pt x="943725" y="25400"/>
                  </a:lnTo>
                  <a:lnTo>
                    <a:pt x="945164" y="19050"/>
                  </a:lnTo>
                  <a:lnTo>
                    <a:pt x="943725" y="11430"/>
                  </a:lnTo>
                  <a:lnTo>
                    <a:pt x="939799" y="5080"/>
                  </a:lnTo>
                  <a:lnTo>
                    <a:pt x="933975" y="1270"/>
                  </a:lnTo>
                  <a:lnTo>
                    <a:pt x="926840" y="0"/>
                  </a:lnTo>
                  <a:close/>
                </a:path>
                <a:path w="2390775" h="899159">
                  <a:moveTo>
                    <a:pt x="2010870" y="0"/>
                  </a:moveTo>
                  <a:lnTo>
                    <a:pt x="1463588" y="0"/>
                  </a:lnTo>
                  <a:lnTo>
                    <a:pt x="1456454" y="1270"/>
                  </a:lnTo>
                  <a:lnTo>
                    <a:pt x="1450629" y="5080"/>
                  </a:lnTo>
                  <a:lnTo>
                    <a:pt x="1446704" y="11430"/>
                  </a:lnTo>
                  <a:lnTo>
                    <a:pt x="1445264" y="19050"/>
                  </a:lnTo>
                  <a:lnTo>
                    <a:pt x="1446704" y="25400"/>
                  </a:lnTo>
                  <a:lnTo>
                    <a:pt x="1450629" y="31750"/>
                  </a:lnTo>
                  <a:lnTo>
                    <a:pt x="1456454" y="35560"/>
                  </a:lnTo>
                  <a:lnTo>
                    <a:pt x="1463588" y="36830"/>
                  </a:lnTo>
                  <a:lnTo>
                    <a:pt x="2010870" y="36830"/>
                  </a:lnTo>
                  <a:lnTo>
                    <a:pt x="2018005" y="35560"/>
                  </a:lnTo>
                  <a:lnTo>
                    <a:pt x="2023829" y="31750"/>
                  </a:lnTo>
                  <a:lnTo>
                    <a:pt x="2027755" y="25400"/>
                  </a:lnTo>
                  <a:lnTo>
                    <a:pt x="2029194" y="19050"/>
                  </a:lnTo>
                  <a:lnTo>
                    <a:pt x="2027755" y="11430"/>
                  </a:lnTo>
                  <a:lnTo>
                    <a:pt x="2023829" y="5080"/>
                  </a:lnTo>
                  <a:lnTo>
                    <a:pt x="2018005" y="1270"/>
                  </a:lnTo>
                  <a:lnTo>
                    <a:pt x="2010870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24">
              <a:extLst>
                <a:ext uri="{FF2B5EF4-FFF2-40B4-BE49-F238E27FC236}">
                  <a16:creationId xmlns:a16="http://schemas.microsoft.com/office/drawing/2014/main" id="{B2BC70B2-7B5A-821C-208D-6E16DFA9A21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303477" y="8348130"/>
              <a:ext cx="206108" cy="206108"/>
            </a:xfrm>
            <a:prstGeom prst="rect">
              <a:avLst/>
            </a:prstGeom>
          </p:spPr>
        </p:pic>
        <p:pic>
          <p:nvPicPr>
            <p:cNvPr id="73" name="object 25">
              <a:extLst>
                <a:ext uri="{FF2B5EF4-FFF2-40B4-BE49-F238E27FC236}">
                  <a16:creationId xmlns:a16="http://schemas.microsoft.com/office/drawing/2014/main" id="{7269A83E-F6B0-F49C-D927-22D7C2521F3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081599" y="8348126"/>
              <a:ext cx="206108" cy="206108"/>
            </a:xfrm>
            <a:prstGeom prst="rect">
              <a:avLst/>
            </a:prstGeom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21B34641-08EC-8854-F8B6-B91D18DEE6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6041" y="2755112"/>
            <a:ext cx="3157833" cy="3155286"/>
          </a:xfrm>
          <a:prstGeom prst="rect">
            <a:avLst/>
          </a:prstGeom>
        </p:spPr>
      </p:pic>
      <p:pic>
        <p:nvPicPr>
          <p:cNvPr id="75" name="Grafický objekt 74">
            <a:extLst>
              <a:ext uri="{FF2B5EF4-FFF2-40B4-BE49-F238E27FC236}">
                <a16:creationId xmlns:a16="http://schemas.microsoft.com/office/drawing/2014/main" id="{E5450F47-ACBB-4589-186B-8CC8BEAAB2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  <p:sp>
        <p:nvSpPr>
          <p:cNvPr id="36" name="object 2">
            <a:extLst>
              <a:ext uri="{FF2B5EF4-FFF2-40B4-BE49-F238E27FC236}">
                <a16:creationId xmlns:a16="http://schemas.microsoft.com/office/drawing/2014/main" id="{8294EF82-E394-A560-42C5-7B98CCCCF6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5741" y="918404"/>
            <a:ext cx="13994635" cy="6213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sharing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spc="-35" dirty="0" err="1">
                <a:latin typeface="Roboto Black" panose="02000000000000000000" pitchFamily="2" charset="0"/>
                <a:ea typeface="Roboto Black" panose="02000000000000000000" pitchFamily="2" charset="0"/>
              </a:rPr>
              <a:t>available</a:t>
            </a:r>
            <a:r>
              <a:rPr lang="cs-CZ" spc="-35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spc="-35" dirty="0" err="1">
                <a:latin typeface="Roboto Black" panose="02000000000000000000" pitchFamily="2" charset="0"/>
                <a:ea typeface="Roboto Black" panose="02000000000000000000" pitchFamily="2" charset="0"/>
              </a:rPr>
              <a:t>locomotives</a:t>
            </a:r>
            <a:r>
              <a:rPr lang="cs-CZ" spc="-35" dirty="0">
                <a:latin typeface="Roboto Black" panose="02000000000000000000" pitchFamily="2" charset="0"/>
                <a:ea typeface="Roboto Black" panose="02000000000000000000" pitchFamily="2" charset="0"/>
              </a:rPr>
              <a:t> and </a:t>
            </a:r>
            <a:r>
              <a:rPr lang="cs-CZ" spc="-35" dirty="0" err="1">
                <a:latin typeface="Roboto Black" panose="02000000000000000000" pitchFamily="2" charset="0"/>
                <a:ea typeface="Roboto Black" panose="02000000000000000000" pitchFamily="2" charset="0"/>
              </a:rPr>
              <a:t>wagons</a:t>
            </a:r>
            <a:r>
              <a:rPr lang="cs-CZ" spc="-35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cs-CZ" spc="-35" dirty="0" err="1">
                <a:latin typeface="Roboto Black" panose="02000000000000000000" pitchFamily="2" charset="0"/>
                <a:ea typeface="Roboto Black" panose="02000000000000000000" pitchFamily="2" charset="0"/>
              </a:rPr>
              <a:t>happens</a:t>
            </a:r>
            <a:endParaRPr spc="-1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ázek 28">
            <a:extLst>
              <a:ext uri="{FF2B5EF4-FFF2-40B4-BE49-F238E27FC236}">
                <a16:creationId xmlns:a16="http://schemas.microsoft.com/office/drawing/2014/main" id="{EBDC9EB1-0396-3C55-C795-7E791E3D5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pic>
        <p:nvPicPr>
          <p:cNvPr id="13" name="Obrázek 12" descr="Obsah obrázku mapa&#10;&#10;Popis byl vytvořen automaticky">
            <a:extLst>
              <a:ext uri="{FF2B5EF4-FFF2-40B4-BE49-F238E27FC236}">
                <a16:creationId xmlns:a16="http://schemas.microsoft.com/office/drawing/2014/main" id="{2658C2FE-9D80-F46B-8EDE-43C461285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" y="0"/>
            <a:ext cx="20097374" cy="113093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33729" y="6738391"/>
            <a:ext cx="492299" cy="7990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23421" y="8706321"/>
            <a:ext cx="492288" cy="7990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867954" y="7653954"/>
            <a:ext cx="492288" cy="79908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183440" y="6827153"/>
            <a:ext cx="492288" cy="79908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848573" y="6771490"/>
            <a:ext cx="492299" cy="79907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386704" y="8959382"/>
            <a:ext cx="492288" cy="79907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495464" y="5194846"/>
            <a:ext cx="492288" cy="7990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337877" y="6442191"/>
            <a:ext cx="492299" cy="79908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388952" y="5705522"/>
            <a:ext cx="492288" cy="79907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007385" y="7739513"/>
            <a:ext cx="492288" cy="79908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897412" y="7094894"/>
            <a:ext cx="492299" cy="79908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022339" y="8129365"/>
            <a:ext cx="492288" cy="799085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176859" y="5319476"/>
            <a:ext cx="6488118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b="0" dirty="0">
                <a:solidFill>
                  <a:srgbClr val="27315B"/>
                </a:solidFill>
                <a:latin typeface="Roboto Light"/>
                <a:cs typeface="Roboto Light"/>
              </a:rPr>
              <a:t>...</a:t>
            </a:r>
            <a:r>
              <a:rPr lang="cs-CZ" sz="6000" dirty="0" err="1">
                <a:solidFill>
                  <a:srgbClr val="27315B"/>
                </a:solidFill>
                <a:latin typeface="Roboto Light"/>
                <a:cs typeface="Roboto Light"/>
              </a:rPr>
              <a:t>all</a:t>
            </a:r>
            <a:r>
              <a:rPr lang="cs-CZ" sz="6000" dirty="0">
                <a:solidFill>
                  <a:srgbClr val="27315B"/>
                </a:solidFill>
                <a:latin typeface="Roboto Light"/>
                <a:cs typeface="Roboto Light"/>
              </a:rPr>
              <a:t> </a:t>
            </a:r>
            <a:r>
              <a:rPr lang="cs-CZ" sz="6000" dirty="0" err="1">
                <a:solidFill>
                  <a:srgbClr val="27315B"/>
                </a:solidFill>
                <a:latin typeface="Roboto Light"/>
                <a:cs typeface="Roboto Light"/>
              </a:rPr>
              <a:t>across</a:t>
            </a:r>
            <a:r>
              <a:rPr sz="6000" b="0" spc="-100" dirty="0">
                <a:solidFill>
                  <a:srgbClr val="27315B"/>
                </a:solidFill>
                <a:latin typeface="Roboto Light"/>
                <a:cs typeface="Roboto Light"/>
              </a:rPr>
              <a:t> </a:t>
            </a:r>
            <a:r>
              <a:rPr lang="cs-CZ" sz="6000" b="1" spc="-10" dirty="0" err="1">
                <a:solidFill>
                  <a:srgbClr val="27315B"/>
                </a:solidFill>
                <a:latin typeface="Roboto Black"/>
                <a:cs typeface="Roboto Black"/>
              </a:rPr>
              <a:t>Europe</a:t>
            </a:r>
            <a:endParaRPr sz="6000" dirty="0">
              <a:latin typeface="Roboto Black"/>
              <a:cs typeface="Roboto Black"/>
            </a:endParaRPr>
          </a:p>
        </p:txBody>
      </p:sp>
      <p:pic>
        <p:nvPicPr>
          <p:cNvPr id="22" name="object 12">
            <a:extLst>
              <a:ext uri="{FF2B5EF4-FFF2-40B4-BE49-F238E27FC236}">
                <a16:creationId xmlns:a16="http://schemas.microsoft.com/office/drawing/2014/main" id="{A8D390F1-3E86-8107-A659-392DB9FB7B0F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390974" y="5856686"/>
            <a:ext cx="492299" cy="799085"/>
          </a:xfrm>
          <a:prstGeom prst="rect">
            <a:avLst/>
          </a:prstGeom>
        </p:spPr>
      </p:pic>
      <p:pic>
        <p:nvPicPr>
          <p:cNvPr id="23" name="object 12">
            <a:extLst>
              <a:ext uri="{FF2B5EF4-FFF2-40B4-BE49-F238E27FC236}">
                <a16:creationId xmlns:a16="http://schemas.microsoft.com/office/drawing/2014/main" id="{A45D744E-6D78-25D8-1B2F-AD81762F3648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785044" y="6427610"/>
            <a:ext cx="492299" cy="799085"/>
          </a:xfrm>
          <a:prstGeom prst="rect">
            <a:avLst/>
          </a:prstGeom>
        </p:spPr>
      </p:pic>
      <p:pic>
        <p:nvPicPr>
          <p:cNvPr id="24" name="object 12">
            <a:extLst>
              <a:ext uri="{FF2B5EF4-FFF2-40B4-BE49-F238E27FC236}">
                <a16:creationId xmlns:a16="http://schemas.microsoft.com/office/drawing/2014/main" id="{6B07372A-31D7-E564-72AD-C7314DD2CE4D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492459" y="7149955"/>
            <a:ext cx="492299" cy="799085"/>
          </a:xfrm>
          <a:prstGeom prst="rect">
            <a:avLst/>
          </a:prstGeom>
        </p:spPr>
      </p:pic>
      <p:pic>
        <p:nvPicPr>
          <p:cNvPr id="25" name="object 12">
            <a:extLst>
              <a:ext uri="{FF2B5EF4-FFF2-40B4-BE49-F238E27FC236}">
                <a16:creationId xmlns:a16="http://schemas.microsoft.com/office/drawing/2014/main" id="{08B1CAE9-AA60-58DD-4EB3-7DAC56ED0118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024845" y="7698345"/>
            <a:ext cx="492299" cy="799085"/>
          </a:xfrm>
          <a:prstGeom prst="rect">
            <a:avLst/>
          </a:prstGeom>
        </p:spPr>
      </p:pic>
      <p:pic>
        <p:nvPicPr>
          <p:cNvPr id="26" name="object 8">
            <a:extLst>
              <a:ext uri="{FF2B5EF4-FFF2-40B4-BE49-F238E27FC236}">
                <a16:creationId xmlns:a16="http://schemas.microsoft.com/office/drawing/2014/main" id="{E2F0BCAA-A890-4E66-4F3A-98017A40305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694506" y="5067126"/>
            <a:ext cx="492288" cy="799085"/>
          </a:xfrm>
          <a:prstGeom prst="rect">
            <a:avLst/>
          </a:prstGeom>
        </p:spPr>
      </p:pic>
      <p:pic>
        <p:nvPicPr>
          <p:cNvPr id="27" name="object 8">
            <a:extLst>
              <a:ext uri="{FF2B5EF4-FFF2-40B4-BE49-F238E27FC236}">
                <a16:creationId xmlns:a16="http://schemas.microsoft.com/office/drawing/2014/main" id="{E40985E4-FA6E-5374-D78A-3D53EF045C9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376003" y="5730358"/>
            <a:ext cx="492288" cy="799085"/>
          </a:xfrm>
          <a:prstGeom prst="rect">
            <a:avLst/>
          </a:prstGeom>
        </p:spPr>
      </p:pic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22BC9B58-4C25-F146-CF43-3AFFB69D50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815050" y="376237"/>
            <a:ext cx="647700" cy="75247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5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0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614B060D-A451-3C28-4788-728597376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525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1766" y="4244216"/>
            <a:ext cx="6800129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sz="6000" spc="-20" dirty="0" err="1"/>
              <a:t>Thanks</a:t>
            </a:r>
            <a:r>
              <a:rPr lang="cs-CZ" sz="6000" spc="-20" dirty="0"/>
              <a:t> to </a:t>
            </a:r>
            <a:r>
              <a:rPr lang="cs-CZ" sz="6000" spc="-20" dirty="0" err="1"/>
              <a:t>platform</a:t>
            </a:r>
            <a:endParaRPr sz="6000" dirty="0"/>
          </a:p>
        </p:txBody>
      </p:sp>
      <p:sp>
        <p:nvSpPr>
          <p:cNvPr id="3" name="object 3"/>
          <p:cNvSpPr txBox="1"/>
          <p:nvPr/>
        </p:nvSpPr>
        <p:spPr>
          <a:xfrm>
            <a:off x="14454033" y="4211495"/>
            <a:ext cx="6381475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1631950" algn="l"/>
              </a:tabLst>
            </a:pPr>
            <a:r>
              <a:rPr lang="cs-CZ" sz="6000" spc="-25" dirty="0" err="1">
                <a:solidFill>
                  <a:srgbClr val="27315B"/>
                </a:solidFill>
                <a:latin typeface="Roboto Light"/>
                <a:cs typeface="Roboto Light"/>
              </a:rPr>
              <a:t>you</a:t>
            </a:r>
            <a:r>
              <a:rPr lang="cs-CZ" sz="6000" spc="-25" dirty="0">
                <a:solidFill>
                  <a:srgbClr val="27315B"/>
                </a:solidFill>
                <a:latin typeface="Roboto Light"/>
                <a:cs typeface="Roboto Light"/>
              </a:rPr>
              <a:t> </a:t>
            </a:r>
            <a:r>
              <a:rPr lang="cs-CZ" sz="6000" spc="-25" dirty="0" err="1">
                <a:solidFill>
                  <a:srgbClr val="27315B"/>
                </a:solidFill>
                <a:latin typeface="Roboto Light"/>
                <a:cs typeface="Roboto Light"/>
              </a:rPr>
              <a:t>get</a:t>
            </a:r>
            <a:r>
              <a:rPr lang="cs-CZ" sz="6000" spc="-25" dirty="0">
                <a:solidFill>
                  <a:srgbClr val="27315B"/>
                </a:solidFill>
                <a:latin typeface="Roboto Light"/>
                <a:cs typeface="Roboto Light"/>
              </a:rPr>
              <a:t> </a:t>
            </a:r>
            <a:r>
              <a:rPr lang="cs-CZ" sz="6000" spc="-25" dirty="0" err="1">
                <a:solidFill>
                  <a:srgbClr val="27315B"/>
                </a:solidFill>
                <a:latin typeface="Roboto Light"/>
                <a:cs typeface="Roboto Light"/>
              </a:rPr>
              <a:t>everything</a:t>
            </a:r>
            <a:r>
              <a:rPr lang="cs-CZ" sz="6000" b="0" spc="-25" dirty="0">
                <a:solidFill>
                  <a:srgbClr val="27315B"/>
                </a:solidFill>
                <a:latin typeface="Roboto Light"/>
                <a:cs typeface="Roboto Light"/>
              </a:rPr>
              <a:t>,</a:t>
            </a:r>
            <a:endParaRPr sz="6000" dirty="0">
              <a:latin typeface="Roboto Light"/>
              <a:cs typeface="Roboto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55" y="5846262"/>
            <a:ext cx="16153965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1631950" algn="l"/>
              </a:tabLst>
            </a:pPr>
            <a:r>
              <a:rPr lang="cs-CZ" sz="6000" spc="-25" dirty="0" err="1">
                <a:solidFill>
                  <a:srgbClr val="27315B"/>
                </a:solidFill>
                <a:latin typeface="Roboto Light"/>
                <a:cs typeface="Roboto Light"/>
              </a:rPr>
              <a:t>y</a:t>
            </a:r>
            <a:r>
              <a:rPr lang="cs-CZ" sz="6000" b="0" spc="-25" dirty="0" err="1">
                <a:solidFill>
                  <a:srgbClr val="27315B"/>
                </a:solidFill>
                <a:latin typeface="Roboto Light"/>
                <a:cs typeface="Roboto Light"/>
              </a:rPr>
              <a:t>ou</a:t>
            </a:r>
            <a:r>
              <a:rPr lang="cs-CZ" sz="6000" b="0" spc="-25" dirty="0">
                <a:solidFill>
                  <a:srgbClr val="27315B"/>
                </a:solidFill>
                <a:latin typeface="Roboto Light"/>
                <a:cs typeface="Roboto Light"/>
              </a:rPr>
              <a:t> </a:t>
            </a:r>
            <a:r>
              <a:rPr lang="cs-CZ" sz="6000" b="0" spc="-25" dirty="0" err="1">
                <a:solidFill>
                  <a:srgbClr val="27315B"/>
                </a:solidFill>
                <a:latin typeface="Roboto Light"/>
                <a:cs typeface="Roboto Light"/>
              </a:rPr>
              <a:t>need</a:t>
            </a:r>
            <a:r>
              <a:rPr lang="cs-CZ" sz="6000" b="0" spc="-25" dirty="0">
                <a:solidFill>
                  <a:srgbClr val="27315B"/>
                </a:solidFill>
                <a:latin typeface="Roboto Light"/>
                <a:cs typeface="Roboto Light"/>
              </a:rPr>
              <a:t> </a:t>
            </a:r>
            <a:r>
              <a:rPr lang="cs-CZ" sz="6000" b="1" spc="50" dirty="0">
                <a:solidFill>
                  <a:srgbClr val="27315B"/>
                </a:solidFill>
                <a:latin typeface="Roboto"/>
                <a:cs typeface="Roboto"/>
              </a:rPr>
              <a:t>EASILY on </a:t>
            </a:r>
            <a:r>
              <a:rPr lang="cs-CZ" sz="6000" b="1" spc="50" dirty="0" err="1">
                <a:solidFill>
                  <a:srgbClr val="27315B"/>
                </a:solidFill>
                <a:latin typeface="Roboto"/>
                <a:cs typeface="Roboto"/>
              </a:rPr>
              <a:t>few</a:t>
            </a:r>
            <a:r>
              <a:rPr lang="cs-CZ" sz="6000" b="1" spc="50" dirty="0">
                <a:solidFill>
                  <a:srgbClr val="27315B"/>
                </a:solidFill>
                <a:latin typeface="Roboto"/>
                <a:cs typeface="Roboto"/>
              </a:rPr>
              <a:t> </a:t>
            </a:r>
            <a:r>
              <a:rPr lang="cs-CZ" sz="6000" b="1" spc="50" dirty="0" err="1">
                <a:solidFill>
                  <a:srgbClr val="27315B"/>
                </a:solidFill>
                <a:latin typeface="Roboto"/>
                <a:cs typeface="Roboto"/>
              </a:rPr>
              <a:t>clicks</a:t>
            </a:r>
            <a:r>
              <a:rPr lang="cs-CZ" sz="6000" b="1" spc="50" dirty="0">
                <a:solidFill>
                  <a:srgbClr val="27315B"/>
                </a:solidFill>
                <a:latin typeface="Roboto"/>
                <a:cs typeface="Roboto"/>
              </a:rPr>
              <a:t>.</a:t>
            </a:r>
            <a:endParaRPr sz="6000" dirty="0">
              <a:latin typeface="Roboto"/>
              <a:cs typeface="Robo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311895" y="3848072"/>
            <a:ext cx="7217366" cy="1835925"/>
            <a:chOff x="3638517" y="3949858"/>
            <a:chExt cx="7217366" cy="183592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38517" y="3949858"/>
              <a:ext cx="7217366" cy="170130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726451" y="4036261"/>
              <a:ext cx="6938009" cy="1422400"/>
            </a:xfrm>
            <a:custGeom>
              <a:avLst/>
              <a:gdLst/>
              <a:ahLst/>
              <a:cxnLst/>
              <a:rect l="l" t="t" r="r" b="b"/>
              <a:pathLst>
                <a:path w="6938009" h="1422400">
                  <a:moveTo>
                    <a:pt x="6829237" y="0"/>
                  </a:moveTo>
                  <a:lnTo>
                    <a:pt x="108279" y="0"/>
                  </a:lnTo>
                  <a:lnTo>
                    <a:pt x="66132" y="8509"/>
                  </a:lnTo>
                  <a:lnTo>
                    <a:pt x="31715" y="31715"/>
                  </a:lnTo>
                  <a:lnTo>
                    <a:pt x="8509" y="66132"/>
                  </a:lnTo>
                  <a:lnTo>
                    <a:pt x="0" y="108279"/>
                  </a:lnTo>
                  <a:lnTo>
                    <a:pt x="0" y="1313991"/>
                  </a:lnTo>
                  <a:lnTo>
                    <a:pt x="8509" y="1356131"/>
                  </a:lnTo>
                  <a:lnTo>
                    <a:pt x="31715" y="1390546"/>
                  </a:lnTo>
                  <a:lnTo>
                    <a:pt x="66132" y="1413751"/>
                  </a:lnTo>
                  <a:lnTo>
                    <a:pt x="108279" y="1422260"/>
                  </a:lnTo>
                  <a:lnTo>
                    <a:pt x="6829237" y="1422260"/>
                  </a:lnTo>
                  <a:lnTo>
                    <a:pt x="6871381" y="1413751"/>
                  </a:lnTo>
                  <a:lnTo>
                    <a:pt x="6905796" y="1390546"/>
                  </a:lnTo>
                  <a:lnTo>
                    <a:pt x="6928998" y="1356131"/>
                  </a:lnTo>
                  <a:lnTo>
                    <a:pt x="6937506" y="1313991"/>
                  </a:lnTo>
                  <a:lnTo>
                    <a:pt x="6937506" y="108279"/>
                  </a:lnTo>
                  <a:lnTo>
                    <a:pt x="6928998" y="66132"/>
                  </a:lnTo>
                  <a:lnTo>
                    <a:pt x="6905796" y="31715"/>
                  </a:lnTo>
                  <a:lnTo>
                    <a:pt x="6871381" y="8509"/>
                  </a:lnTo>
                  <a:lnTo>
                    <a:pt x="68292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34473" y="5200313"/>
              <a:ext cx="585470" cy="585470"/>
            </a:xfrm>
            <a:custGeom>
              <a:avLst/>
              <a:gdLst/>
              <a:ahLst/>
              <a:cxnLst/>
              <a:rect l="l" t="t" r="r" b="b"/>
              <a:pathLst>
                <a:path w="585470" h="585470">
                  <a:moveTo>
                    <a:pt x="17869" y="0"/>
                  </a:moveTo>
                  <a:lnTo>
                    <a:pt x="6400" y="6403"/>
                  </a:lnTo>
                  <a:lnTo>
                    <a:pt x="0" y="17874"/>
                  </a:lnTo>
                  <a:lnTo>
                    <a:pt x="1177" y="31903"/>
                  </a:lnTo>
                  <a:lnTo>
                    <a:pt x="195465" y="516737"/>
                  </a:lnTo>
                  <a:lnTo>
                    <a:pt x="202475" y="526305"/>
                  </a:lnTo>
                  <a:lnTo>
                    <a:pt x="212653" y="531102"/>
                  </a:lnTo>
                  <a:lnTo>
                    <a:pt x="223898" y="530697"/>
                  </a:lnTo>
                  <a:lnTo>
                    <a:pt x="234113" y="524663"/>
                  </a:lnTo>
                  <a:lnTo>
                    <a:pt x="341209" y="417557"/>
                  </a:lnTo>
                  <a:lnTo>
                    <a:pt x="501173" y="577520"/>
                  </a:lnTo>
                  <a:lnTo>
                    <a:pt x="509666" y="583139"/>
                  </a:lnTo>
                  <a:lnTo>
                    <a:pt x="519350" y="585012"/>
                  </a:lnTo>
                  <a:lnTo>
                    <a:pt x="529035" y="583139"/>
                  </a:lnTo>
                  <a:lnTo>
                    <a:pt x="537528" y="577520"/>
                  </a:lnTo>
                  <a:lnTo>
                    <a:pt x="577516" y="537532"/>
                  </a:lnTo>
                  <a:lnTo>
                    <a:pt x="583141" y="529039"/>
                  </a:lnTo>
                  <a:lnTo>
                    <a:pt x="585016" y="519355"/>
                  </a:lnTo>
                  <a:lnTo>
                    <a:pt x="583141" y="509670"/>
                  </a:lnTo>
                  <a:lnTo>
                    <a:pt x="577516" y="501177"/>
                  </a:lnTo>
                  <a:lnTo>
                    <a:pt x="417563" y="341213"/>
                  </a:lnTo>
                  <a:lnTo>
                    <a:pt x="524659" y="234117"/>
                  </a:lnTo>
                  <a:lnTo>
                    <a:pt x="530693" y="223902"/>
                  </a:lnTo>
                  <a:lnTo>
                    <a:pt x="531097" y="212656"/>
                  </a:lnTo>
                  <a:lnTo>
                    <a:pt x="526301" y="202475"/>
                  </a:lnTo>
                  <a:lnTo>
                    <a:pt x="516732" y="195459"/>
                  </a:lnTo>
                  <a:lnTo>
                    <a:pt x="31899" y="1171"/>
                  </a:lnTo>
                  <a:lnTo>
                    <a:pt x="17869" y="0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054805" y="4168793"/>
              <a:ext cx="4380230" cy="1178560"/>
            </a:xfrm>
            <a:custGeom>
              <a:avLst/>
              <a:gdLst/>
              <a:ahLst/>
              <a:cxnLst/>
              <a:rect l="l" t="t" r="r" b="b"/>
              <a:pathLst>
                <a:path w="4380230" h="1178560">
                  <a:moveTo>
                    <a:pt x="1020572" y="294436"/>
                  </a:moveTo>
                  <a:lnTo>
                    <a:pt x="508101" y="0"/>
                  </a:lnTo>
                  <a:lnTo>
                    <a:pt x="0" y="293141"/>
                  </a:lnTo>
                  <a:lnTo>
                    <a:pt x="0" y="409524"/>
                  </a:lnTo>
                  <a:lnTo>
                    <a:pt x="603669" y="409524"/>
                  </a:lnTo>
                  <a:lnTo>
                    <a:pt x="634847" y="410705"/>
                  </a:lnTo>
                  <a:lnTo>
                    <a:pt x="651573" y="419023"/>
                  </a:lnTo>
                  <a:lnTo>
                    <a:pt x="659536" y="441604"/>
                  </a:lnTo>
                  <a:lnTo>
                    <a:pt x="664451" y="485571"/>
                  </a:lnTo>
                  <a:lnTo>
                    <a:pt x="663600" y="545795"/>
                  </a:lnTo>
                  <a:lnTo>
                    <a:pt x="657669" y="576719"/>
                  </a:lnTo>
                  <a:lnTo>
                    <a:pt x="641553" y="588111"/>
                  </a:lnTo>
                  <a:lnTo>
                    <a:pt x="610171" y="589737"/>
                  </a:lnTo>
                  <a:lnTo>
                    <a:pt x="319176" y="589737"/>
                  </a:lnTo>
                  <a:lnTo>
                    <a:pt x="623201" y="978433"/>
                  </a:lnTo>
                  <a:lnTo>
                    <a:pt x="510286" y="1043571"/>
                  </a:lnTo>
                  <a:lnTo>
                    <a:pt x="123774" y="811225"/>
                  </a:lnTo>
                  <a:lnTo>
                    <a:pt x="123774" y="476821"/>
                  </a:lnTo>
                  <a:lnTo>
                    <a:pt x="0" y="476821"/>
                  </a:lnTo>
                  <a:lnTo>
                    <a:pt x="0" y="885063"/>
                  </a:lnTo>
                  <a:lnTo>
                    <a:pt x="510286" y="1178204"/>
                  </a:lnTo>
                  <a:lnTo>
                    <a:pt x="803414" y="1002296"/>
                  </a:lnTo>
                  <a:lnTo>
                    <a:pt x="566737" y="702652"/>
                  </a:lnTo>
                  <a:lnTo>
                    <a:pt x="651230" y="702652"/>
                  </a:lnTo>
                  <a:lnTo>
                    <a:pt x="694131" y="686396"/>
                  </a:lnTo>
                  <a:lnTo>
                    <a:pt x="741972" y="648830"/>
                  </a:lnTo>
                  <a:lnTo>
                    <a:pt x="760107" y="612990"/>
                  </a:lnTo>
                  <a:lnTo>
                    <a:pt x="772972" y="559168"/>
                  </a:lnTo>
                  <a:lnTo>
                    <a:pt x="779538" y="482396"/>
                  </a:lnTo>
                  <a:lnTo>
                    <a:pt x="780478" y="371817"/>
                  </a:lnTo>
                  <a:lnTo>
                    <a:pt x="762698" y="314248"/>
                  </a:lnTo>
                  <a:lnTo>
                    <a:pt x="709904" y="291045"/>
                  </a:lnTo>
                  <a:lnTo>
                    <a:pt x="605828" y="283591"/>
                  </a:lnTo>
                  <a:lnTo>
                    <a:pt x="277139" y="283591"/>
                  </a:lnTo>
                  <a:lnTo>
                    <a:pt x="276288" y="280568"/>
                  </a:lnTo>
                  <a:lnTo>
                    <a:pt x="510286" y="137858"/>
                  </a:lnTo>
                  <a:lnTo>
                    <a:pt x="905459" y="370420"/>
                  </a:lnTo>
                  <a:lnTo>
                    <a:pt x="905459" y="817740"/>
                  </a:lnTo>
                  <a:lnTo>
                    <a:pt x="803414" y="872020"/>
                  </a:lnTo>
                  <a:lnTo>
                    <a:pt x="875068" y="964539"/>
                  </a:lnTo>
                  <a:lnTo>
                    <a:pt x="1020572" y="882865"/>
                  </a:lnTo>
                  <a:lnTo>
                    <a:pt x="1020572" y="294436"/>
                  </a:lnTo>
                  <a:close/>
                </a:path>
                <a:path w="4380230" h="1178560">
                  <a:moveTo>
                    <a:pt x="1750326" y="884008"/>
                  </a:moveTo>
                  <a:lnTo>
                    <a:pt x="1652371" y="701675"/>
                  </a:lnTo>
                  <a:lnTo>
                    <a:pt x="1641081" y="680669"/>
                  </a:lnTo>
                  <a:lnTo>
                    <a:pt x="1680044" y="656361"/>
                  </a:lnTo>
                  <a:lnTo>
                    <a:pt x="1707883" y="621233"/>
                  </a:lnTo>
                  <a:lnTo>
                    <a:pt x="1721396" y="584047"/>
                  </a:lnTo>
                  <a:lnTo>
                    <a:pt x="1724583" y="575271"/>
                  </a:lnTo>
                  <a:lnTo>
                    <a:pt x="1730146" y="518502"/>
                  </a:lnTo>
                  <a:lnTo>
                    <a:pt x="1730146" y="483222"/>
                  </a:lnTo>
                  <a:lnTo>
                    <a:pt x="1727022" y="437718"/>
                  </a:lnTo>
                  <a:lnTo>
                    <a:pt x="1720989" y="412623"/>
                  </a:lnTo>
                  <a:lnTo>
                    <a:pt x="1717649" y="398665"/>
                  </a:lnTo>
                  <a:lnTo>
                    <a:pt x="1680159" y="339928"/>
                  </a:lnTo>
                  <a:lnTo>
                    <a:pt x="1616798" y="305612"/>
                  </a:lnTo>
                  <a:lnTo>
                    <a:pt x="1580591" y="298145"/>
                  </a:lnTo>
                  <a:lnTo>
                    <a:pt x="1580591" y="476491"/>
                  </a:lnTo>
                  <a:lnTo>
                    <a:pt x="1580591" y="520192"/>
                  </a:lnTo>
                  <a:lnTo>
                    <a:pt x="1576489" y="548132"/>
                  </a:lnTo>
                  <a:lnTo>
                    <a:pt x="1564195" y="568083"/>
                  </a:lnTo>
                  <a:lnTo>
                    <a:pt x="1543710" y="580059"/>
                  </a:lnTo>
                  <a:lnTo>
                    <a:pt x="1515033" y="584047"/>
                  </a:lnTo>
                  <a:lnTo>
                    <a:pt x="1404962" y="584047"/>
                  </a:lnTo>
                  <a:lnTo>
                    <a:pt x="1404962" y="412623"/>
                  </a:lnTo>
                  <a:lnTo>
                    <a:pt x="1515033" y="412623"/>
                  </a:lnTo>
                  <a:lnTo>
                    <a:pt x="1543710" y="416610"/>
                  </a:lnTo>
                  <a:lnTo>
                    <a:pt x="1564195" y="428586"/>
                  </a:lnTo>
                  <a:lnTo>
                    <a:pt x="1576489" y="448551"/>
                  </a:lnTo>
                  <a:lnTo>
                    <a:pt x="1580591" y="476491"/>
                  </a:lnTo>
                  <a:lnTo>
                    <a:pt x="1580591" y="298145"/>
                  </a:lnTo>
                  <a:lnTo>
                    <a:pt x="1575130" y="297014"/>
                  </a:lnTo>
                  <a:lnTo>
                    <a:pt x="1526806" y="294157"/>
                  </a:lnTo>
                  <a:lnTo>
                    <a:pt x="1255407" y="294157"/>
                  </a:lnTo>
                  <a:lnTo>
                    <a:pt x="1255407" y="884008"/>
                  </a:lnTo>
                  <a:lnTo>
                    <a:pt x="1404962" y="884008"/>
                  </a:lnTo>
                  <a:lnTo>
                    <a:pt x="1404962" y="701675"/>
                  </a:lnTo>
                  <a:lnTo>
                    <a:pt x="1497393" y="701675"/>
                  </a:lnTo>
                  <a:lnTo>
                    <a:pt x="1588135" y="884008"/>
                  </a:lnTo>
                  <a:lnTo>
                    <a:pt x="1750326" y="884008"/>
                  </a:lnTo>
                  <a:close/>
                </a:path>
                <a:path w="4380230" h="1178560">
                  <a:moveTo>
                    <a:pt x="2367915" y="884021"/>
                  </a:moveTo>
                  <a:lnTo>
                    <a:pt x="2331999" y="782358"/>
                  </a:lnTo>
                  <a:lnTo>
                    <a:pt x="2290127" y="663854"/>
                  </a:lnTo>
                  <a:lnTo>
                    <a:pt x="2219185" y="463042"/>
                  </a:lnTo>
                  <a:lnTo>
                    <a:pt x="2159520" y="294157"/>
                  </a:lnTo>
                  <a:lnTo>
                    <a:pt x="2141880" y="294157"/>
                  </a:lnTo>
                  <a:lnTo>
                    <a:pt x="2141880" y="663854"/>
                  </a:lnTo>
                  <a:lnTo>
                    <a:pt x="2009127" y="663854"/>
                  </a:lnTo>
                  <a:lnTo>
                    <a:pt x="2075497" y="463042"/>
                  </a:lnTo>
                  <a:lnTo>
                    <a:pt x="2141880" y="663854"/>
                  </a:lnTo>
                  <a:lnTo>
                    <a:pt x="2141880" y="294157"/>
                  </a:lnTo>
                  <a:lnTo>
                    <a:pt x="1991487" y="294157"/>
                  </a:lnTo>
                  <a:lnTo>
                    <a:pt x="1783092" y="884021"/>
                  </a:lnTo>
                  <a:lnTo>
                    <a:pt x="1937702" y="884021"/>
                  </a:lnTo>
                  <a:lnTo>
                    <a:pt x="1970481" y="782358"/>
                  </a:lnTo>
                  <a:lnTo>
                    <a:pt x="2180526" y="782358"/>
                  </a:lnTo>
                  <a:lnTo>
                    <a:pt x="2213305" y="884021"/>
                  </a:lnTo>
                  <a:lnTo>
                    <a:pt x="2367915" y="884021"/>
                  </a:lnTo>
                  <a:close/>
                </a:path>
                <a:path w="4380230" h="1178560">
                  <a:moveTo>
                    <a:pt x="2565273" y="294144"/>
                  </a:moveTo>
                  <a:lnTo>
                    <a:pt x="2415705" y="294144"/>
                  </a:lnTo>
                  <a:lnTo>
                    <a:pt x="2415705" y="884008"/>
                  </a:lnTo>
                  <a:lnTo>
                    <a:pt x="2565273" y="884008"/>
                  </a:lnTo>
                  <a:lnTo>
                    <a:pt x="2565273" y="294144"/>
                  </a:lnTo>
                  <a:close/>
                </a:path>
                <a:path w="4380230" h="1178560">
                  <a:moveTo>
                    <a:pt x="3107321" y="762774"/>
                  </a:moveTo>
                  <a:lnTo>
                    <a:pt x="2849372" y="762774"/>
                  </a:lnTo>
                  <a:lnTo>
                    <a:pt x="2849372" y="294144"/>
                  </a:lnTo>
                  <a:lnTo>
                    <a:pt x="2699804" y="294144"/>
                  </a:lnTo>
                  <a:lnTo>
                    <a:pt x="2699804" y="762774"/>
                  </a:lnTo>
                  <a:lnTo>
                    <a:pt x="2699804" y="883424"/>
                  </a:lnTo>
                  <a:lnTo>
                    <a:pt x="3107321" y="883424"/>
                  </a:lnTo>
                  <a:lnTo>
                    <a:pt x="3107321" y="762774"/>
                  </a:lnTo>
                  <a:close/>
                </a:path>
                <a:path w="4380230" h="1178560">
                  <a:moveTo>
                    <a:pt x="3617277" y="294144"/>
                  </a:moveTo>
                  <a:lnTo>
                    <a:pt x="3462655" y="294144"/>
                  </a:lnTo>
                  <a:lnTo>
                    <a:pt x="3324860" y="696645"/>
                  </a:lnTo>
                  <a:lnTo>
                    <a:pt x="3187039" y="294144"/>
                  </a:lnTo>
                  <a:lnTo>
                    <a:pt x="3032455" y="294144"/>
                  </a:lnTo>
                  <a:lnTo>
                    <a:pt x="3240811" y="884008"/>
                  </a:lnTo>
                  <a:lnTo>
                    <a:pt x="3408883" y="884008"/>
                  </a:lnTo>
                  <a:lnTo>
                    <a:pt x="3617277" y="294144"/>
                  </a:lnTo>
                  <a:close/>
                </a:path>
                <a:path w="4380230" h="1178560">
                  <a:moveTo>
                    <a:pt x="3827195" y="294144"/>
                  </a:moveTo>
                  <a:lnTo>
                    <a:pt x="3677628" y="294144"/>
                  </a:lnTo>
                  <a:lnTo>
                    <a:pt x="3677628" y="884008"/>
                  </a:lnTo>
                  <a:lnTo>
                    <a:pt x="3827195" y="884008"/>
                  </a:lnTo>
                  <a:lnTo>
                    <a:pt x="3827195" y="294144"/>
                  </a:lnTo>
                  <a:close/>
                </a:path>
                <a:path w="4380230" h="1178560">
                  <a:moveTo>
                    <a:pt x="4380014" y="700011"/>
                  </a:moveTo>
                  <a:lnTo>
                    <a:pt x="4376026" y="651586"/>
                  </a:lnTo>
                  <a:lnTo>
                    <a:pt x="4364050" y="613867"/>
                  </a:lnTo>
                  <a:lnTo>
                    <a:pt x="4332541" y="574103"/>
                  </a:lnTo>
                  <a:lnTo>
                    <a:pt x="4282960" y="548551"/>
                  </a:lnTo>
                  <a:lnTo>
                    <a:pt x="4234637" y="533628"/>
                  </a:lnTo>
                  <a:lnTo>
                    <a:pt x="4119524" y="510933"/>
                  </a:lnTo>
                  <a:lnTo>
                    <a:pt x="4099674" y="504964"/>
                  </a:lnTo>
                  <a:lnTo>
                    <a:pt x="4085501" y="495414"/>
                  </a:lnTo>
                  <a:lnTo>
                    <a:pt x="4076992" y="482282"/>
                  </a:lnTo>
                  <a:lnTo>
                    <a:pt x="4074160" y="465569"/>
                  </a:lnTo>
                  <a:lnTo>
                    <a:pt x="4074160" y="452970"/>
                  </a:lnTo>
                  <a:lnTo>
                    <a:pt x="4092206" y="416826"/>
                  </a:lnTo>
                  <a:lnTo>
                    <a:pt x="4133253" y="408952"/>
                  </a:lnTo>
                  <a:lnTo>
                    <a:pt x="4153128" y="408419"/>
                  </a:lnTo>
                  <a:lnTo>
                    <a:pt x="4345559" y="408419"/>
                  </a:lnTo>
                  <a:lnTo>
                    <a:pt x="4345559" y="300863"/>
                  </a:lnTo>
                  <a:lnTo>
                    <a:pt x="4308678" y="294627"/>
                  </a:lnTo>
                  <a:lnTo>
                    <a:pt x="4267822" y="290182"/>
                  </a:lnTo>
                  <a:lnTo>
                    <a:pt x="4222966" y="287502"/>
                  </a:lnTo>
                  <a:lnTo>
                    <a:pt x="4174134" y="286613"/>
                  </a:lnTo>
                  <a:lnTo>
                    <a:pt x="4096016" y="286613"/>
                  </a:lnTo>
                  <a:lnTo>
                    <a:pt x="4043375" y="290791"/>
                  </a:lnTo>
                  <a:lnTo>
                    <a:pt x="4000309" y="303314"/>
                  </a:lnTo>
                  <a:lnTo>
                    <a:pt x="3966807" y="324205"/>
                  </a:lnTo>
                  <a:lnTo>
                    <a:pt x="3928516" y="391045"/>
                  </a:lnTo>
                  <a:lnTo>
                    <a:pt x="3923728" y="437007"/>
                  </a:lnTo>
                  <a:lnTo>
                    <a:pt x="3923728" y="474827"/>
                  </a:lnTo>
                  <a:lnTo>
                    <a:pt x="3931716" y="536371"/>
                  </a:lnTo>
                  <a:lnTo>
                    <a:pt x="3955681" y="581533"/>
                  </a:lnTo>
                  <a:lnTo>
                    <a:pt x="3998112" y="612825"/>
                  </a:lnTo>
                  <a:lnTo>
                    <a:pt x="4061561" y="632802"/>
                  </a:lnTo>
                  <a:lnTo>
                    <a:pt x="4176661" y="655485"/>
                  </a:lnTo>
                  <a:lnTo>
                    <a:pt x="4189946" y="658761"/>
                  </a:lnTo>
                  <a:lnTo>
                    <a:pt x="4223347" y="678954"/>
                  </a:lnTo>
                  <a:lnTo>
                    <a:pt x="4230446" y="705040"/>
                  </a:lnTo>
                  <a:lnTo>
                    <a:pt x="4230446" y="724369"/>
                  </a:lnTo>
                  <a:lnTo>
                    <a:pt x="4207713" y="762889"/>
                  </a:lnTo>
                  <a:lnTo>
                    <a:pt x="4175810" y="769747"/>
                  </a:lnTo>
                  <a:lnTo>
                    <a:pt x="3950627" y="769747"/>
                  </a:lnTo>
                  <a:lnTo>
                    <a:pt x="3950627" y="878128"/>
                  </a:lnTo>
                  <a:lnTo>
                    <a:pt x="3989070" y="884021"/>
                  </a:lnTo>
                  <a:lnTo>
                    <a:pt x="4030459" y="888225"/>
                  </a:lnTo>
                  <a:lnTo>
                    <a:pt x="4074782" y="890739"/>
                  </a:lnTo>
                  <a:lnTo>
                    <a:pt x="4122064" y="891578"/>
                  </a:lnTo>
                  <a:lnTo>
                    <a:pt x="4207764" y="891578"/>
                  </a:lnTo>
                  <a:lnTo>
                    <a:pt x="4260393" y="887399"/>
                  </a:lnTo>
                  <a:lnTo>
                    <a:pt x="4303458" y="874877"/>
                  </a:lnTo>
                  <a:lnTo>
                    <a:pt x="4336948" y="853986"/>
                  </a:lnTo>
                  <a:lnTo>
                    <a:pt x="4375239" y="787146"/>
                  </a:lnTo>
                  <a:lnTo>
                    <a:pt x="4380014" y="741184"/>
                  </a:lnTo>
                  <a:lnTo>
                    <a:pt x="4380014" y="700011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21739" y="4910528"/>
              <a:ext cx="150738" cy="15073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750376" y="4592948"/>
              <a:ext cx="1621790" cy="467995"/>
            </a:xfrm>
            <a:custGeom>
              <a:avLst/>
              <a:gdLst/>
              <a:ahLst/>
              <a:cxnLst/>
              <a:rect l="l" t="t" r="r" b="b"/>
              <a:pathLst>
                <a:path w="1621790" h="467995">
                  <a:moveTo>
                    <a:pt x="362458" y="356539"/>
                  </a:moveTo>
                  <a:lnTo>
                    <a:pt x="199859" y="356539"/>
                  </a:lnTo>
                  <a:lnTo>
                    <a:pt x="185648" y="355688"/>
                  </a:lnTo>
                  <a:lnTo>
                    <a:pt x="149288" y="335051"/>
                  </a:lnTo>
                  <a:lnTo>
                    <a:pt x="141427" y="297243"/>
                  </a:lnTo>
                  <a:lnTo>
                    <a:pt x="141427" y="170230"/>
                  </a:lnTo>
                  <a:lnTo>
                    <a:pt x="155397" y="125336"/>
                  </a:lnTo>
                  <a:lnTo>
                    <a:pt x="199859" y="110934"/>
                  </a:lnTo>
                  <a:lnTo>
                    <a:pt x="360768" y="110934"/>
                  </a:lnTo>
                  <a:lnTo>
                    <a:pt x="360768" y="11861"/>
                  </a:lnTo>
                  <a:lnTo>
                    <a:pt x="325831" y="6680"/>
                  </a:lnTo>
                  <a:lnTo>
                    <a:pt x="290474" y="2971"/>
                  </a:lnTo>
                  <a:lnTo>
                    <a:pt x="254698" y="749"/>
                  </a:lnTo>
                  <a:lnTo>
                    <a:pt x="218490" y="0"/>
                  </a:lnTo>
                  <a:lnTo>
                    <a:pt x="183769" y="0"/>
                  </a:lnTo>
                  <a:lnTo>
                    <a:pt x="139141" y="2590"/>
                  </a:lnTo>
                  <a:lnTo>
                    <a:pt x="100977" y="10375"/>
                  </a:lnTo>
                  <a:lnTo>
                    <a:pt x="44030" y="41503"/>
                  </a:lnTo>
                  <a:lnTo>
                    <a:pt x="11010" y="93383"/>
                  </a:lnTo>
                  <a:lnTo>
                    <a:pt x="0" y="165989"/>
                  </a:lnTo>
                  <a:lnTo>
                    <a:pt x="0" y="302336"/>
                  </a:lnTo>
                  <a:lnTo>
                    <a:pt x="2755" y="341223"/>
                  </a:lnTo>
                  <a:lnTo>
                    <a:pt x="24765" y="403250"/>
                  </a:lnTo>
                  <a:lnTo>
                    <a:pt x="69278" y="444373"/>
                  </a:lnTo>
                  <a:lnTo>
                    <a:pt x="139141" y="464908"/>
                  </a:lnTo>
                  <a:lnTo>
                    <a:pt x="183769" y="467474"/>
                  </a:lnTo>
                  <a:lnTo>
                    <a:pt x="220179" y="467474"/>
                  </a:lnTo>
                  <a:lnTo>
                    <a:pt x="254800" y="466788"/>
                  </a:lnTo>
                  <a:lnTo>
                    <a:pt x="290042" y="464718"/>
                  </a:lnTo>
                  <a:lnTo>
                    <a:pt x="325932" y="461276"/>
                  </a:lnTo>
                  <a:lnTo>
                    <a:pt x="362458" y="456463"/>
                  </a:lnTo>
                  <a:lnTo>
                    <a:pt x="362458" y="356539"/>
                  </a:lnTo>
                  <a:close/>
                </a:path>
                <a:path w="1621790" h="467995">
                  <a:moveTo>
                    <a:pt x="876503" y="165989"/>
                  </a:moveTo>
                  <a:lnTo>
                    <a:pt x="873747" y="127088"/>
                  </a:lnTo>
                  <a:lnTo>
                    <a:pt x="851725" y="64846"/>
                  </a:lnTo>
                  <a:lnTo>
                    <a:pt x="807161" y="23355"/>
                  </a:lnTo>
                  <a:lnTo>
                    <a:pt x="736866" y="2603"/>
                  </a:lnTo>
                  <a:lnTo>
                    <a:pt x="735076" y="2501"/>
                  </a:lnTo>
                  <a:lnTo>
                    <a:pt x="735076" y="180390"/>
                  </a:lnTo>
                  <a:lnTo>
                    <a:pt x="735076" y="298107"/>
                  </a:lnTo>
                  <a:lnTo>
                    <a:pt x="721106" y="343408"/>
                  </a:lnTo>
                  <a:lnTo>
                    <a:pt x="676630" y="357390"/>
                  </a:lnTo>
                  <a:lnTo>
                    <a:pt x="640232" y="357390"/>
                  </a:lnTo>
                  <a:lnTo>
                    <a:pt x="602665" y="348335"/>
                  </a:lnTo>
                  <a:lnTo>
                    <a:pt x="582612" y="305244"/>
                  </a:lnTo>
                  <a:lnTo>
                    <a:pt x="581787" y="287934"/>
                  </a:lnTo>
                  <a:lnTo>
                    <a:pt x="581787" y="180390"/>
                  </a:lnTo>
                  <a:lnTo>
                    <a:pt x="588937" y="135851"/>
                  </a:lnTo>
                  <a:lnTo>
                    <a:pt x="624979" y="111925"/>
                  </a:lnTo>
                  <a:lnTo>
                    <a:pt x="640232" y="110947"/>
                  </a:lnTo>
                  <a:lnTo>
                    <a:pt x="676630" y="110947"/>
                  </a:lnTo>
                  <a:lnTo>
                    <a:pt x="714197" y="119761"/>
                  </a:lnTo>
                  <a:lnTo>
                    <a:pt x="734250" y="162737"/>
                  </a:lnTo>
                  <a:lnTo>
                    <a:pt x="735076" y="180390"/>
                  </a:lnTo>
                  <a:lnTo>
                    <a:pt x="735076" y="2501"/>
                  </a:lnTo>
                  <a:lnTo>
                    <a:pt x="691883" y="0"/>
                  </a:lnTo>
                  <a:lnTo>
                    <a:pt x="624128" y="0"/>
                  </a:lnTo>
                  <a:lnTo>
                    <a:pt x="579513" y="2603"/>
                  </a:lnTo>
                  <a:lnTo>
                    <a:pt x="541350" y="10388"/>
                  </a:lnTo>
                  <a:lnTo>
                    <a:pt x="484403" y="41503"/>
                  </a:lnTo>
                  <a:lnTo>
                    <a:pt x="451370" y="93370"/>
                  </a:lnTo>
                  <a:lnTo>
                    <a:pt x="440359" y="165989"/>
                  </a:lnTo>
                  <a:lnTo>
                    <a:pt x="440359" y="302336"/>
                  </a:lnTo>
                  <a:lnTo>
                    <a:pt x="443115" y="341210"/>
                  </a:lnTo>
                  <a:lnTo>
                    <a:pt x="465137" y="403250"/>
                  </a:lnTo>
                  <a:lnTo>
                    <a:pt x="509638" y="444373"/>
                  </a:lnTo>
                  <a:lnTo>
                    <a:pt x="579513" y="464908"/>
                  </a:lnTo>
                  <a:lnTo>
                    <a:pt x="624128" y="467474"/>
                  </a:lnTo>
                  <a:lnTo>
                    <a:pt x="691883" y="467474"/>
                  </a:lnTo>
                  <a:lnTo>
                    <a:pt x="736866" y="464908"/>
                  </a:lnTo>
                  <a:lnTo>
                    <a:pt x="775296" y="457212"/>
                  </a:lnTo>
                  <a:lnTo>
                    <a:pt x="832459" y="426402"/>
                  </a:lnTo>
                  <a:lnTo>
                    <a:pt x="865492" y="374853"/>
                  </a:lnTo>
                  <a:lnTo>
                    <a:pt x="869772" y="357390"/>
                  </a:lnTo>
                  <a:lnTo>
                    <a:pt x="873747" y="341210"/>
                  </a:lnTo>
                  <a:lnTo>
                    <a:pt x="876503" y="302336"/>
                  </a:lnTo>
                  <a:lnTo>
                    <a:pt x="876503" y="165989"/>
                  </a:lnTo>
                  <a:close/>
                </a:path>
                <a:path w="1621790" h="467995">
                  <a:moveTo>
                    <a:pt x="1621726" y="159207"/>
                  </a:moveTo>
                  <a:lnTo>
                    <a:pt x="1611350" y="90614"/>
                  </a:lnTo>
                  <a:lnTo>
                    <a:pt x="1580235" y="40652"/>
                  </a:lnTo>
                  <a:lnTo>
                    <a:pt x="1528572" y="10160"/>
                  </a:lnTo>
                  <a:lnTo>
                    <a:pt x="1456601" y="0"/>
                  </a:lnTo>
                  <a:lnTo>
                    <a:pt x="1424406" y="0"/>
                  </a:lnTo>
                  <a:lnTo>
                    <a:pt x="1392123" y="1384"/>
                  </a:lnTo>
                  <a:lnTo>
                    <a:pt x="1359623" y="5511"/>
                  </a:lnTo>
                  <a:lnTo>
                    <a:pt x="1326921" y="12395"/>
                  </a:lnTo>
                  <a:lnTo>
                    <a:pt x="1293990" y="22021"/>
                  </a:lnTo>
                  <a:lnTo>
                    <a:pt x="1275143" y="12395"/>
                  </a:lnTo>
                  <a:lnTo>
                    <a:pt x="1251648" y="5511"/>
                  </a:lnTo>
                  <a:lnTo>
                    <a:pt x="1223492" y="1384"/>
                  </a:lnTo>
                  <a:lnTo>
                    <a:pt x="1190675" y="0"/>
                  </a:lnTo>
                  <a:lnTo>
                    <a:pt x="1159332" y="0"/>
                  </a:lnTo>
                  <a:lnTo>
                    <a:pt x="1112126" y="1587"/>
                  </a:lnTo>
                  <a:lnTo>
                    <a:pt x="1064488" y="6350"/>
                  </a:lnTo>
                  <a:lnTo>
                    <a:pt x="1016431" y="14300"/>
                  </a:lnTo>
                  <a:lnTo>
                    <a:pt x="967955" y="25400"/>
                  </a:lnTo>
                  <a:lnTo>
                    <a:pt x="967955" y="459854"/>
                  </a:lnTo>
                  <a:lnTo>
                    <a:pt x="1109383" y="459854"/>
                  </a:lnTo>
                  <a:lnTo>
                    <a:pt x="1109383" y="121107"/>
                  </a:lnTo>
                  <a:lnTo>
                    <a:pt x="1119911" y="119253"/>
                  </a:lnTo>
                  <a:lnTo>
                    <a:pt x="1130338" y="117932"/>
                  </a:lnTo>
                  <a:lnTo>
                    <a:pt x="1140663" y="117132"/>
                  </a:lnTo>
                  <a:lnTo>
                    <a:pt x="1150874" y="116865"/>
                  </a:lnTo>
                  <a:lnTo>
                    <a:pt x="1176274" y="116865"/>
                  </a:lnTo>
                  <a:lnTo>
                    <a:pt x="1213116" y="129578"/>
                  </a:lnTo>
                  <a:lnTo>
                    <a:pt x="1224546" y="170230"/>
                  </a:lnTo>
                  <a:lnTo>
                    <a:pt x="1224546" y="459854"/>
                  </a:lnTo>
                  <a:lnTo>
                    <a:pt x="1365135" y="459854"/>
                  </a:lnTo>
                  <a:lnTo>
                    <a:pt x="1365135" y="157518"/>
                  </a:lnTo>
                  <a:lnTo>
                    <a:pt x="1364818" y="149948"/>
                  </a:lnTo>
                  <a:lnTo>
                    <a:pt x="1363865" y="141643"/>
                  </a:lnTo>
                  <a:lnTo>
                    <a:pt x="1362278" y="132588"/>
                  </a:lnTo>
                  <a:lnTo>
                    <a:pt x="1360055" y="122809"/>
                  </a:lnTo>
                  <a:lnTo>
                    <a:pt x="1371269" y="120218"/>
                  </a:lnTo>
                  <a:lnTo>
                    <a:pt x="1382915" y="118351"/>
                  </a:lnTo>
                  <a:lnTo>
                    <a:pt x="1394980" y="117246"/>
                  </a:lnTo>
                  <a:lnTo>
                    <a:pt x="1407477" y="116865"/>
                  </a:lnTo>
                  <a:lnTo>
                    <a:pt x="1412557" y="116865"/>
                  </a:lnTo>
                  <a:lnTo>
                    <a:pt x="1454391" y="123786"/>
                  </a:lnTo>
                  <a:lnTo>
                    <a:pt x="1479270" y="157810"/>
                  </a:lnTo>
                  <a:lnTo>
                    <a:pt x="1480299" y="171919"/>
                  </a:lnTo>
                  <a:lnTo>
                    <a:pt x="1480299" y="459854"/>
                  </a:lnTo>
                  <a:lnTo>
                    <a:pt x="1621726" y="459854"/>
                  </a:lnTo>
                  <a:lnTo>
                    <a:pt x="1621726" y="159207"/>
                  </a:lnTo>
                  <a:close/>
                </a:path>
              </a:pathLst>
            </a:custGeom>
            <a:solidFill>
              <a:srgbClr val="273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5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25567</TotalTime>
  <Words>275</Words>
  <Application>Microsoft Macintosh PowerPoint</Application>
  <PresentationFormat>Vlastní</PresentationFormat>
  <Paragraphs>76</Paragraphs>
  <Slides>20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30" baseType="lpstr">
      <vt:lpstr>Arial</vt:lpstr>
      <vt:lpstr>Calibri</vt:lpstr>
      <vt:lpstr>FK Display Alt</vt:lpstr>
      <vt:lpstr>Myriad Pro</vt:lpstr>
      <vt:lpstr>Roboto</vt:lpstr>
      <vt:lpstr>Roboto Black</vt:lpstr>
      <vt:lpstr>Roboto Light</vt:lpstr>
      <vt:lpstr>Segoe UI</vt:lpstr>
      <vt:lpstr>Times New Roman</vt:lpstr>
      <vt:lpstr>Office Theme</vt:lpstr>
      <vt:lpstr>Prezentace aplikace PowerPoint</vt:lpstr>
      <vt:lpstr>2020</vt:lpstr>
      <vt:lpstr>We created online online booking platform</vt:lpstr>
      <vt:lpstr>Prezentace aplikace PowerPoint</vt:lpstr>
      <vt:lpstr>with many solutions for railway industry</vt:lpstr>
      <vt:lpstr>Prezentace aplikace PowerPoint</vt:lpstr>
      <vt:lpstr>Where sharing of available locomotives and wagons happens</vt:lpstr>
      <vt:lpstr>Prezentace aplikace PowerPoint</vt:lpstr>
      <vt:lpstr>Thanks to platform</vt:lpstr>
      <vt:lpstr>OFFER free capacities</vt:lpstr>
      <vt:lpstr>OFFER DOCUMENTATION – CURRENT SITUATION</vt:lpstr>
      <vt:lpstr>OFFER DOCUMENTATION – CURRENT SITUATION</vt:lpstr>
      <vt:lpstr>EACH OFFER / UNIT HAS ITS COMPLETE ATTACHED DOCUMENTARY</vt:lpstr>
      <vt:lpstr>OFFER DOCUMENTATION – ADVANCED OPTION</vt:lpstr>
      <vt:lpstr>just fill-in basic information about your OFFER and based on your parameters…</vt:lpstr>
      <vt:lpstr>…the offer connects with database RAILMARKET.com</vt:lpstr>
      <vt:lpstr>Database finds for your OFFER interested companies and their right contacts</vt:lpstr>
      <vt:lpstr>Catalogue      Requests      Offers</vt:lpstr>
      <vt:lpstr>Reference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pro powerpoint</dc:title>
  <dc:creator>Katerina _</dc:creator>
  <cp:lastModifiedBy>Ctirad</cp:lastModifiedBy>
  <cp:revision>21</cp:revision>
  <dcterms:created xsi:type="dcterms:W3CDTF">2022-06-04T12:08:05Z</dcterms:created>
  <dcterms:modified xsi:type="dcterms:W3CDTF">2022-09-19T15:22:59Z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2022-06-04T00:00:00Z</vt:filetime>
  </property>
  <property fmtid="{D5CDD505-2E9C-101B-9397-08002B2CF9AE}" pid="3" name="Creator">
    <vt:lpwstr>Adobe Illustrator 26.2 (Windows)</vt:lpwstr>
  </property>
  <property fmtid="{D5CDD505-2E9C-101B-9397-08002B2CF9AE}" pid="4" name="LastSaved">
    <vt:filetime>2022-06-04T00:00:00Z</vt:filetime>
  </property>
</Properties>
</file>