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8"/>
  </p:notesMasterIdLst>
  <p:sldIdLst>
    <p:sldId id="256" r:id="rId7"/>
    <p:sldId id="865" r:id="rId8"/>
    <p:sldId id="1039" r:id="rId9"/>
    <p:sldId id="1040" r:id="rId10"/>
    <p:sldId id="1041" r:id="rId11"/>
    <p:sldId id="1044" r:id="rId12"/>
    <p:sldId id="1042" r:id="rId13"/>
    <p:sldId id="1043" r:id="rId14"/>
    <p:sldId id="273" r:id="rId15"/>
    <p:sldId id="1038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B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F8F6A-FB12-4929-B0FB-A5C6AC02886A}" v="6" dt="2022-03-23T16:07:37.584"/>
    <p1510:client id="{6FB5539C-0863-424A-A461-C15CCCE1EF48}" v="215" dt="2022-03-23T10:15:19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67078" autoAdjust="0"/>
  </p:normalViewPr>
  <p:slideViewPr>
    <p:cSldViewPr snapToGrid="0">
      <p:cViewPr varScale="1">
        <p:scale>
          <a:sx n="95" d="100"/>
          <a:sy n="95" d="100"/>
        </p:scale>
        <p:origin x="6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Cyriel" userId="0b56f242-993b-4481-93f3-1404cce53605" providerId="ADAL" clId="{00BF8F6A-FB12-4929-B0FB-A5C6AC02886A}"/>
    <pc:docChg chg="undo custSel addSld delSld modSld">
      <pc:chgData name="MARTIN Cyriel" userId="0b56f242-993b-4481-93f3-1404cce53605" providerId="ADAL" clId="{00BF8F6A-FB12-4929-B0FB-A5C6AC02886A}" dt="2022-03-23T16:07:37.584" v="22" actId="14826"/>
      <pc:docMkLst>
        <pc:docMk/>
      </pc:docMkLst>
      <pc:sldChg chg="addSp delSp modSp add del mod modClrScheme chgLayout">
        <pc:chgData name="MARTIN Cyriel" userId="0b56f242-993b-4481-93f3-1404cce53605" providerId="ADAL" clId="{00BF8F6A-FB12-4929-B0FB-A5C6AC02886A}" dt="2022-03-23T16:07:06.318" v="20"/>
        <pc:sldMkLst>
          <pc:docMk/>
          <pc:sldMk cId="2985693356" sldId="258"/>
        </pc:sldMkLst>
        <pc:spChg chg="mod ord">
          <ac:chgData name="MARTIN Cyriel" userId="0b56f242-993b-4481-93f3-1404cce53605" providerId="ADAL" clId="{00BF8F6A-FB12-4929-B0FB-A5C6AC02886A}" dt="2022-03-23T16:06:37.297" v="12" actId="700"/>
          <ac:spMkLst>
            <pc:docMk/>
            <pc:sldMk cId="2985693356" sldId="258"/>
            <ac:spMk id="2" creationId="{9FAFA3EA-194D-8640-8E6E-F51FBDCA8AA1}"/>
          </ac:spMkLst>
        </pc:spChg>
        <pc:spChg chg="mod ord">
          <ac:chgData name="MARTIN Cyriel" userId="0b56f242-993b-4481-93f3-1404cce53605" providerId="ADAL" clId="{00BF8F6A-FB12-4929-B0FB-A5C6AC02886A}" dt="2022-03-23T16:06:37.297" v="12" actId="700"/>
          <ac:spMkLst>
            <pc:docMk/>
            <pc:sldMk cId="2985693356" sldId="258"/>
            <ac:spMk id="3" creationId="{B5932A52-B39B-994D-8F03-2813DA1880B3}"/>
          </ac:spMkLst>
        </pc:spChg>
        <pc:spChg chg="add del mod">
          <ac:chgData name="MARTIN Cyriel" userId="0b56f242-993b-4481-93f3-1404cce53605" providerId="ADAL" clId="{00BF8F6A-FB12-4929-B0FB-A5C6AC02886A}" dt="2022-03-23T16:06:36.353" v="11" actId="6264"/>
          <ac:spMkLst>
            <pc:docMk/>
            <pc:sldMk cId="2985693356" sldId="258"/>
            <ac:spMk id="4" creationId="{2088897B-643E-4D62-97EA-B479A892872D}"/>
          </ac:spMkLst>
        </pc:spChg>
        <pc:spChg chg="add del mod">
          <ac:chgData name="MARTIN Cyriel" userId="0b56f242-993b-4481-93f3-1404cce53605" providerId="ADAL" clId="{00BF8F6A-FB12-4929-B0FB-A5C6AC02886A}" dt="2022-03-23T16:06:36.353" v="11" actId="6264"/>
          <ac:spMkLst>
            <pc:docMk/>
            <pc:sldMk cId="2985693356" sldId="258"/>
            <ac:spMk id="5" creationId="{975BC303-7FB8-4CBA-84C6-10CD77976A3D}"/>
          </ac:spMkLst>
        </pc:spChg>
        <pc:spChg chg="add del mod ord">
          <ac:chgData name="MARTIN Cyriel" userId="0b56f242-993b-4481-93f3-1404cce53605" providerId="ADAL" clId="{00BF8F6A-FB12-4929-B0FB-A5C6AC02886A}" dt="2022-03-23T16:06:34.582" v="10" actId="700"/>
          <ac:spMkLst>
            <pc:docMk/>
            <pc:sldMk cId="2985693356" sldId="258"/>
            <ac:spMk id="6" creationId="{996ED7D0-7F2E-41D9-8026-D9B5D87DB8EC}"/>
          </ac:spMkLst>
        </pc:spChg>
        <pc:spChg chg="add del mod ord">
          <ac:chgData name="MARTIN Cyriel" userId="0b56f242-993b-4481-93f3-1404cce53605" providerId="ADAL" clId="{00BF8F6A-FB12-4929-B0FB-A5C6AC02886A}" dt="2022-03-23T16:06:34.582" v="10" actId="700"/>
          <ac:spMkLst>
            <pc:docMk/>
            <pc:sldMk cId="2985693356" sldId="258"/>
            <ac:spMk id="7" creationId="{452FB990-64B3-46F7-B849-042373762187}"/>
          </ac:spMkLst>
        </pc:spChg>
      </pc:sldChg>
      <pc:sldChg chg="modSp">
        <pc:chgData name="MARTIN Cyriel" userId="0b56f242-993b-4481-93f3-1404cce53605" providerId="ADAL" clId="{00BF8F6A-FB12-4929-B0FB-A5C6AC02886A}" dt="2022-03-23T16:07:28.324" v="21" actId="14826"/>
        <pc:sldMkLst>
          <pc:docMk/>
          <pc:sldMk cId="2476759877" sldId="273"/>
        </pc:sldMkLst>
        <pc:picChg chg="mod">
          <ac:chgData name="MARTIN Cyriel" userId="0b56f242-993b-4481-93f3-1404cce53605" providerId="ADAL" clId="{00BF8F6A-FB12-4929-B0FB-A5C6AC02886A}" dt="2022-03-23T16:07:28.324" v="21" actId="14826"/>
          <ac:picMkLst>
            <pc:docMk/>
            <pc:sldMk cId="2476759877" sldId="273"/>
            <ac:picMk id="14" creationId="{8E4D47EC-73C9-44F2-8513-1F15E265826D}"/>
          </ac:picMkLst>
        </pc:picChg>
      </pc:sldChg>
      <pc:sldChg chg="add del">
        <pc:chgData name="MARTIN Cyriel" userId="0b56f242-993b-4481-93f3-1404cce53605" providerId="ADAL" clId="{00BF8F6A-FB12-4929-B0FB-A5C6AC02886A}" dt="2022-03-23T16:07:06.318" v="20"/>
        <pc:sldMkLst>
          <pc:docMk/>
          <pc:sldMk cId="3215758693" sldId="278"/>
        </pc:sldMkLst>
      </pc:sldChg>
      <pc:sldChg chg="add del">
        <pc:chgData name="MARTIN Cyriel" userId="0b56f242-993b-4481-93f3-1404cce53605" providerId="ADAL" clId="{00BF8F6A-FB12-4929-B0FB-A5C6AC02886A}" dt="2022-03-23T16:07:06.318" v="20"/>
        <pc:sldMkLst>
          <pc:docMk/>
          <pc:sldMk cId="107234191" sldId="279"/>
        </pc:sldMkLst>
      </pc:sldChg>
      <pc:sldChg chg="modSp add del mod">
        <pc:chgData name="MARTIN Cyriel" userId="0b56f242-993b-4481-93f3-1404cce53605" providerId="ADAL" clId="{00BF8F6A-FB12-4929-B0FB-A5C6AC02886A}" dt="2022-03-23T16:07:06.318" v="20"/>
        <pc:sldMkLst>
          <pc:docMk/>
          <pc:sldMk cId="2391578655" sldId="309"/>
        </pc:sldMkLst>
        <pc:spChg chg="mod">
          <ac:chgData name="MARTIN Cyriel" userId="0b56f242-993b-4481-93f3-1404cce53605" providerId="ADAL" clId="{00BF8F6A-FB12-4929-B0FB-A5C6AC02886A}" dt="2022-03-23T16:07:06.318" v="20"/>
          <ac:spMkLst>
            <pc:docMk/>
            <pc:sldMk cId="2391578655" sldId="309"/>
            <ac:spMk id="3" creationId="{E9A98CAD-6F0E-4F64-B4E4-66DFF3CEE79F}"/>
          </ac:spMkLst>
        </pc:spChg>
      </pc:sldChg>
      <pc:sldChg chg="modSp add del mod">
        <pc:chgData name="MARTIN Cyriel" userId="0b56f242-993b-4481-93f3-1404cce53605" providerId="ADAL" clId="{00BF8F6A-FB12-4929-B0FB-A5C6AC02886A}" dt="2022-03-23T16:07:06.318" v="20"/>
        <pc:sldMkLst>
          <pc:docMk/>
          <pc:sldMk cId="3301938505" sldId="310"/>
        </pc:sldMkLst>
        <pc:spChg chg="mod">
          <ac:chgData name="MARTIN Cyriel" userId="0b56f242-993b-4481-93f3-1404cce53605" providerId="ADAL" clId="{00BF8F6A-FB12-4929-B0FB-A5C6AC02886A}" dt="2022-03-23T16:07:06.318" v="20"/>
          <ac:spMkLst>
            <pc:docMk/>
            <pc:sldMk cId="3301938505" sldId="310"/>
            <ac:spMk id="3" creationId="{E9A98CAD-6F0E-4F64-B4E4-66DFF3CEE79F}"/>
          </ac:spMkLst>
        </pc:spChg>
      </pc:sldChg>
      <pc:sldChg chg="add del">
        <pc:chgData name="MARTIN Cyriel" userId="0b56f242-993b-4481-93f3-1404cce53605" providerId="ADAL" clId="{00BF8F6A-FB12-4929-B0FB-A5C6AC02886A}" dt="2022-03-23T16:07:06.318" v="20"/>
        <pc:sldMkLst>
          <pc:docMk/>
          <pc:sldMk cId="173029064" sldId="318"/>
        </pc:sldMkLst>
      </pc:sldChg>
      <pc:sldChg chg="add del">
        <pc:chgData name="MARTIN Cyriel" userId="0b56f242-993b-4481-93f3-1404cce53605" providerId="ADAL" clId="{00BF8F6A-FB12-4929-B0FB-A5C6AC02886A}" dt="2022-03-23T16:07:06.318" v="20"/>
        <pc:sldMkLst>
          <pc:docMk/>
          <pc:sldMk cId="2378745801" sldId="319"/>
        </pc:sldMkLst>
      </pc:sldChg>
      <pc:sldChg chg="modSp add del mod">
        <pc:chgData name="MARTIN Cyriel" userId="0b56f242-993b-4481-93f3-1404cce53605" providerId="ADAL" clId="{00BF8F6A-FB12-4929-B0FB-A5C6AC02886A}" dt="2022-03-23T16:07:06.318" v="20"/>
        <pc:sldMkLst>
          <pc:docMk/>
          <pc:sldMk cId="2641499400" sldId="320"/>
        </pc:sldMkLst>
        <pc:spChg chg="mod">
          <ac:chgData name="MARTIN Cyriel" userId="0b56f242-993b-4481-93f3-1404cce53605" providerId="ADAL" clId="{00BF8F6A-FB12-4929-B0FB-A5C6AC02886A}" dt="2022-03-23T16:07:06.318" v="20"/>
          <ac:spMkLst>
            <pc:docMk/>
            <pc:sldMk cId="2641499400" sldId="320"/>
            <ac:spMk id="2" creationId="{B52F0A3C-6037-094C-A99C-1627A032DC8A}"/>
          </ac:spMkLst>
        </pc:spChg>
      </pc:sldChg>
      <pc:sldChg chg="modSp">
        <pc:chgData name="MARTIN Cyriel" userId="0b56f242-993b-4481-93f3-1404cce53605" providerId="ADAL" clId="{00BF8F6A-FB12-4929-B0FB-A5C6AC02886A}" dt="2022-03-23T16:07:37.584" v="22" actId="14826"/>
        <pc:sldMkLst>
          <pc:docMk/>
          <pc:sldMk cId="2575386000" sldId="1038"/>
        </pc:sldMkLst>
        <pc:picChg chg="mod">
          <ac:chgData name="MARTIN Cyriel" userId="0b56f242-993b-4481-93f3-1404cce53605" providerId="ADAL" clId="{00BF8F6A-FB12-4929-B0FB-A5C6AC02886A}" dt="2022-03-23T16:07:37.584" v="22" actId="14826"/>
          <ac:picMkLst>
            <pc:docMk/>
            <pc:sldMk cId="2575386000" sldId="1038"/>
            <ac:picMk id="6" creationId="{3B2F0797-1F66-4DC4-8D98-108F713171A9}"/>
          </ac:picMkLst>
        </pc:picChg>
      </pc:sldChg>
      <pc:sldMasterChg chg="addSldLayout delSldLayout">
        <pc:chgData name="MARTIN Cyriel" userId="0b56f242-993b-4481-93f3-1404cce53605" providerId="ADAL" clId="{00BF8F6A-FB12-4929-B0FB-A5C6AC02886A}" dt="2022-03-23T16:06:33.178" v="9" actId="47"/>
        <pc:sldMasterMkLst>
          <pc:docMk/>
          <pc:sldMasterMk cId="1443440542" sldId="2147483648"/>
        </pc:sldMasterMkLst>
        <pc:sldLayoutChg chg="add del">
          <pc:chgData name="MARTIN Cyriel" userId="0b56f242-993b-4481-93f3-1404cce53605" providerId="ADAL" clId="{00BF8F6A-FB12-4929-B0FB-A5C6AC02886A}" dt="2022-03-23T16:06:33.178" v="9" actId="47"/>
          <pc:sldLayoutMkLst>
            <pc:docMk/>
            <pc:sldMasterMk cId="1443440542" sldId="2147483648"/>
            <pc:sldLayoutMk cId="30958288" sldId="2147483653"/>
          </pc:sldLayoutMkLst>
        </pc:sldLayoutChg>
      </pc:sldMasterChg>
    </pc:docChg>
  </pc:docChgLst>
  <pc:docChgLst>
    <pc:chgData name="OBENAUS Max" userId="504e7c38-4c08-471a-a0da-deb10a53f359" providerId="ADAL" clId="{6FB5539C-0863-424A-A461-C15CCCE1EF48}"/>
    <pc:docChg chg="undo custSel addSld delSld modSld sldOrd">
      <pc:chgData name="OBENAUS Max" userId="504e7c38-4c08-471a-a0da-deb10a53f359" providerId="ADAL" clId="{6FB5539C-0863-424A-A461-C15CCCE1EF48}" dt="2022-03-23T10:24:09.724" v="578" actId="20577"/>
      <pc:docMkLst>
        <pc:docMk/>
      </pc:docMkLst>
      <pc:sldChg chg="delSp modSp mod">
        <pc:chgData name="OBENAUS Max" userId="504e7c38-4c08-471a-a0da-deb10a53f359" providerId="ADAL" clId="{6FB5539C-0863-424A-A461-C15CCCE1EF48}" dt="2022-03-23T10:22:03.171" v="562" actId="20577"/>
        <pc:sldMkLst>
          <pc:docMk/>
          <pc:sldMk cId="3224280352" sldId="256"/>
        </pc:sldMkLst>
        <pc:spChg chg="mod">
          <ac:chgData name="OBENAUS Max" userId="504e7c38-4c08-471a-a0da-deb10a53f359" providerId="ADAL" clId="{6FB5539C-0863-424A-A461-C15CCCE1EF48}" dt="2022-03-23T10:21:57.702" v="560" actId="20577"/>
          <ac:spMkLst>
            <pc:docMk/>
            <pc:sldMk cId="3224280352" sldId="256"/>
            <ac:spMk id="2" creationId="{00000000-0000-0000-0000-000000000000}"/>
          </ac:spMkLst>
        </pc:spChg>
        <pc:spChg chg="mod">
          <ac:chgData name="OBENAUS Max" userId="504e7c38-4c08-471a-a0da-deb10a53f359" providerId="ADAL" clId="{6FB5539C-0863-424A-A461-C15CCCE1EF48}" dt="2022-03-23T10:22:03.171" v="562" actId="20577"/>
          <ac:spMkLst>
            <pc:docMk/>
            <pc:sldMk cId="3224280352" sldId="256"/>
            <ac:spMk id="3" creationId="{00000000-0000-0000-0000-000000000000}"/>
          </ac:spMkLst>
        </pc:spChg>
        <pc:picChg chg="del">
          <ac:chgData name="OBENAUS Max" userId="504e7c38-4c08-471a-a0da-deb10a53f359" providerId="ADAL" clId="{6FB5539C-0863-424A-A461-C15CCCE1EF48}" dt="2022-03-23T09:58:40.513" v="0" actId="478"/>
          <ac:picMkLst>
            <pc:docMk/>
            <pc:sldMk cId="3224280352" sldId="256"/>
            <ac:picMk id="5" creationId="{EF6367D8-4CE6-4613-94A7-CC4967D3C00B}"/>
          </ac:picMkLst>
        </pc:picChg>
      </pc:sldChg>
      <pc:sldChg chg="del">
        <pc:chgData name="OBENAUS Max" userId="504e7c38-4c08-471a-a0da-deb10a53f359" providerId="ADAL" clId="{6FB5539C-0863-424A-A461-C15CCCE1EF48}" dt="2022-03-23T10:16:36.414" v="289" actId="47"/>
        <pc:sldMkLst>
          <pc:docMk/>
          <pc:sldMk cId="1511861068" sldId="270"/>
        </pc:sldMkLst>
      </pc:sldChg>
      <pc:sldChg chg="modSp mod">
        <pc:chgData name="OBENAUS Max" userId="504e7c38-4c08-471a-a0da-deb10a53f359" providerId="ADAL" clId="{6FB5539C-0863-424A-A461-C15CCCE1EF48}" dt="2022-03-23T10:17:36.488" v="334" actId="20577"/>
        <pc:sldMkLst>
          <pc:docMk/>
          <pc:sldMk cId="2476759877" sldId="273"/>
        </pc:sldMkLst>
        <pc:spChg chg="mod">
          <ac:chgData name="OBENAUS Max" userId="504e7c38-4c08-471a-a0da-deb10a53f359" providerId="ADAL" clId="{6FB5539C-0863-424A-A461-C15CCCE1EF48}" dt="2022-03-23T10:17:36.488" v="334" actId="20577"/>
          <ac:spMkLst>
            <pc:docMk/>
            <pc:sldMk cId="2476759877" sldId="273"/>
            <ac:spMk id="11" creationId="{771209D2-03E5-4CE5-AE5E-B3FBA3CBC323}"/>
          </ac:spMkLst>
        </pc:spChg>
      </pc:sldChg>
      <pc:sldChg chg="del">
        <pc:chgData name="OBENAUS Max" userId="504e7c38-4c08-471a-a0da-deb10a53f359" providerId="ADAL" clId="{6FB5539C-0863-424A-A461-C15CCCE1EF48}" dt="2022-03-23T10:16:22.905" v="282" actId="47"/>
        <pc:sldMkLst>
          <pc:docMk/>
          <pc:sldMk cId="821105445" sldId="277"/>
        </pc:sldMkLst>
      </pc:sldChg>
      <pc:sldChg chg="del">
        <pc:chgData name="OBENAUS Max" userId="504e7c38-4c08-471a-a0da-deb10a53f359" providerId="ADAL" clId="{6FB5539C-0863-424A-A461-C15CCCE1EF48}" dt="2022-03-23T10:16:35.776" v="288" actId="47"/>
        <pc:sldMkLst>
          <pc:docMk/>
          <pc:sldMk cId="3121117265" sldId="279"/>
        </pc:sldMkLst>
      </pc:sldChg>
      <pc:sldChg chg="del">
        <pc:chgData name="OBENAUS Max" userId="504e7c38-4c08-471a-a0da-deb10a53f359" providerId="ADAL" clId="{6FB5539C-0863-424A-A461-C15CCCE1EF48}" dt="2022-03-23T10:16:31.164" v="285" actId="47"/>
        <pc:sldMkLst>
          <pc:docMk/>
          <pc:sldMk cId="689232578" sldId="617"/>
        </pc:sldMkLst>
      </pc:sldChg>
      <pc:sldChg chg="del">
        <pc:chgData name="OBENAUS Max" userId="504e7c38-4c08-471a-a0da-deb10a53f359" providerId="ADAL" clId="{6FB5539C-0863-424A-A461-C15CCCE1EF48}" dt="2022-03-23T10:16:31.700" v="286" actId="47"/>
        <pc:sldMkLst>
          <pc:docMk/>
          <pc:sldMk cId="573896018" sldId="618"/>
        </pc:sldMkLst>
      </pc:sldChg>
      <pc:sldChg chg="addSp delSp modSp mod">
        <pc:chgData name="OBENAUS Max" userId="504e7c38-4c08-471a-a0da-deb10a53f359" providerId="ADAL" clId="{6FB5539C-0863-424A-A461-C15CCCE1EF48}" dt="2022-03-23T10:16:11.878" v="280" actId="1076"/>
        <pc:sldMkLst>
          <pc:docMk/>
          <pc:sldMk cId="1395725535" sldId="865"/>
        </pc:sldMkLst>
        <pc:graphicFrameChg chg="mod">
          <ac:chgData name="OBENAUS Max" userId="504e7c38-4c08-471a-a0da-deb10a53f359" providerId="ADAL" clId="{6FB5539C-0863-424A-A461-C15CCCE1EF48}" dt="2022-03-23T10:15:19.142" v="273"/>
          <ac:graphicFrameMkLst>
            <pc:docMk/>
            <pc:sldMk cId="1395725535" sldId="865"/>
            <ac:graphicFrameMk id="4" creationId="{ED8E8AB6-951C-40A2-81B5-4DE0F34E3FFB}"/>
          </ac:graphicFrameMkLst>
        </pc:graphicFrameChg>
        <pc:picChg chg="mod">
          <ac:chgData name="OBENAUS Max" userId="504e7c38-4c08-471a-a0da-deb10a53f359" providerId="ADAL" clId="{6FB5539C-0863-424A-A461-C15CCCE1EF48}" dt="2022-03-23T10:14:29.253" v="268" actId="1076"/>
          <ac:picMkLst>
            <pc:docMk/>
            <pc:sldMk cId="1395725535" sldId="865"/>
            <ac:picMk id="5" creationId="{3D91FE6A-FC0E-453E-A698-81763AA6CFBA}"/>
          </ac:picMkLst>
        </pc:picChg>
        <pc:picChg chg="add mod">
          <ac:chgData name="OBENAUS Max" userId="504e7c38-4c08-471a-a0da-deb10a53f359" providerId="ADAL" clId="{6FB5539C-0863-424A-A461-C15CCCE1EF48}" dt="2022-03-23T10:13:58.790" v="254" actId="1036"/>
          <ac:picMkLst>
            <pc:docMk/>
            <pc:sldMk cId="1395725535" sldId="865"/>
            <ac:picMk id="6" creationId="{84D6F929-DAE4-4393-AB6F-FA68FA363BAC}"/>
          </ac:picMkLst>
        </pc:picChg>
        <pc:picChg chg="del mod">
          <ac:chgData name="OBENAUS Max" userId="504e7c38-4c08-471a-a0da-deb10a53f359" providerId="ADAL" clId="{6FB5539C-0863-424A-A461-C15CCCE1EF48}" dt="2022-03-23T10:01:18.737" v="15" actId="478"/>
          <ac:picMkLst>
            <pc:docMk/>
            <pc:sldMk cId="1395725535" sldId="865"/>
            <ac:picMk id="7" creationId="{A5F4A7A9-BEB4-424B-8409-30FEA1E949FC}"/>
          </ac:picMkLst>
        </pc:picChg>
        <pc:picChg chg="del">
          <ac:chgData name="OBENAUS Max" userId="504e7c38-4c08-471a-a0da-deb10a53f359" providerId="ADAL" clId="{6FB5539C-0863-424A-A461-C15CCCE1EF48}" dt="2022-03-23T10:09:46.388" v="142" actId="478"/>
          <ac:picMkLst>
            <pc:docMk/>
            <pc:sldMk cId="1395725535" sldId="865"/>
            <ac:picMk id="9" creationId="{02E17889-B5DF-4805-B986-7EB0C8E5CBBB}"/>
          </ac:picMkLst>
        </pc:picChg>
        <pc:picChg chg="add mod modCrop">
          <ac:chgData name="OBENAUS Max" userId="504e7c38-4c08-471a-a0da-deb10a53f359" providerId="ADAL" clId="{6FB5539C-0863-424A-A461-C15CCCE1EF48}" dt="2022-03-23T10:07:27.087" v="68" actId="1076"/>
          <ac:picMkLst>
            <pc:docMk/>
            <pc:sldMk cId="1395725535" sldId="865"/>
            <ac:picMk id="10" creationId="{0017E3CB-1E38-4FDF-8657-C4A07FCD3325}"/>
          </ac:picMkLst>
        </pc:picChg>
        <pc:picChg chg="add mod">
          <ac:chgData name="OBENAUS Max" userId="504e7c38-4c08-471a-a0da-deb10a53f359" providerId="ADAL" clId="{6FB5539C-0863-424A-A461-C15CCCE1EF48}" dt="2022-03-23T10:10:44.412" v="185" actId="1076"/>
          <ac:picMkLst>
            <pc:docMk/>
            <pc:sldMk cId="1395725535" sldId="865"/>
            <ac:picMk id="12" creationId="{D0FD0C12-5E16-4C4D-AF7F-894019CA64F0}"/>
          </ac:picMkLst>
        </pc:picChg>
        <pc:picChg chg="add mod">
          <ac:chgData name="OBENAUS Max" userId="504e7c38-4c08-471a-a0da-deb10a53f359" providerId="ADAL" clId="{6FB5539C-0863-424A-A461-C15CCCE1EF48}" dt="2022-03-23T10:14:01.783" v="258" actId="1036"/>
          <ac:picMkLst>
            <pc:docMk/>
            <pc:sldMk cId="1395725535" sldId="865"/>
            <ac:picMk id="14" creationId="{102806DF-50CA-4371-83A6-71EC2BBA0899}"/>
          </ac:picMkLst>
        </pc:picChg>
        <pc:picChg chg="del">
          <ac:chgData name="OBENAUS Max" userId="504e7c38-4c08-471a-a0da-deb10a53f359" providerId="ADAL" clId="{6FB5539C-0863-424A-A461-C15CCCE1EF48}" dt="2022-03-23T10:07:52.256" v="106" actId="478"/>
          <ac:picMkLst>
            <pc:docMk/>
            <pc:sldMk cId="1395725535" sldId="865"/>
            <ac:picMk id="16" creationId="{41180C06-25D9-4C56-A272-C536B8676028}"/>
          </ac:picMkLst>
        </pc:picChg>
        <pc:picChg chg="del">
          <ac:chgData name="OBENAUS Max" userId="504e7c38-4c08-471a-a0da-deb10a53f359" providerId="ADAL" clId="{6FB5539C-0863-424A-A461-C15CCCE1EF48}" dt="2022-03-23T10:10:49.123" v="187" actId="478"/>
          <ac:picMkLst>
            <pc:docMk/>
            <pc:sldMk cId="1395725535" sldId="865"/>
            <ac:picMk id="17" creationId="{56DA0836-F34C-4EE3-A297-4925299ACA58}"/>
          </ac:picMkLst>
        </pc:picChg>
        <pc:picChg chg="add del">
          <ac:chgData name="OBENAUS Max" userId="504e7c38-4c08-471a-a0da-deb10a53f359" providerId="ADAL" clId="{6FB5539C-0863-424A-A461-C15CCCE1EF48}" dt="2022-03-23T10:15:52.143" v="275" actId="478"/>
          <ac:picMkLst>
            <pc:docMk/>
            <pc:sldMk cId="1395725535" sldId="865"/>
            <ac:picMk id="18" creationId="{1BB6C0EA-6E67-4BB7-ABF8-C91CF081CF33}"/>
          </ac:picMkLst>
        </pc:picChg>
        <pc:picChg chg="add mod">
          <ac:chgData name="OBENAUS Max" userId="504e7c38-4c08-471a-a0da-deb10a53f359" providerId="ADAL" clId="{6FB5539C-0863-424A-A461-C15CCCE1EF48}" dt="2022-03-23T10:16:11.878" v="280" actId="1076"/>
          <ac:picMkLst>
            <pc:docMk/>
            <pc:sldMk cId="1395725535" sldId="865"/>
            <ac:picMk id="20" creationId="{19D0724F-A880-4DCA-93CA-C97B0942855C}"/>
          </ac:picMkLst>
        </pc:picChg>
      </pc:sldChg>
      <pc:sldChg chg="add del ord">
        <pc:chgData name="OBENAUS Max" userId="504e7c38-4c08-471a-a0da-deb10a53f359" providerId="ADAL" clId="{6FB5539C-0863-424A-A461-C15CCCE1EF48}" dt="2022-03-23T10:21:14.811" v="506"/>
        <pc:sldMkLst>
          <pc:docMk/>
          <pc:sldMk cId="2575386000" sldId="1038"/>
        </pc:sldMkLst>
      </pc:sldChg>
      <pc:sldChg chg="addSp modSp add mod">
        <pc:chgData name="OBENAUS Max" userId="504e7c38-4c08-471a-a0da-deb10a53f359" providerId="ADAL" clId="{6FB5539C-0863-424A-A461-C15CCCE1EF48}" dt="2022-03-23T10:19:22.935" v="459" actId="207"/>
        <pc:sldMkLst>
          <pc:docMk/>
          <pc:sldMk cId="1293125633" sldId="1039"/>
        </pc:sldMkLst>
        <pc:spChg chg="add mod">
          <ac:chgData name="OBENAUS Max" userId="504e7c38-4c08-471a-a0da-deb10a53f359" providerId="ADAL" clId="{6FB5539C-0863-424A-A461-C15CCCE1EF48}" dt="2022-03-23T10:19:22.935" v="459" actId="207"/>
          <ac:spMkLst>
            <pc:docMk/>
            <pc:sldMk cId="1293125633" sldId="1039"/>
            <ac:spMk id="3" creationId="{8BCABE36-0AD0-40E0-8032-DDE217F7792A}"/>
          </ac:spMkLst>
        </pc:spChg>
      </pc:sldChg>
      <pc:sldChg chg="modSp add mod">
        <pc:chgData name="OBENAUS Max" userId="504e7c38-4c08-471a-a0da-deb10a53f359" providerId="ADAL" clId="{6FB5539C-0863-424A-A461-C15CCCE1EF48}" dt="2022-03-23T10:19:39.328" v="461" actId="1076"/>
        <pc:sldMkLst>
          <pc:docMk/>
          <pc:sldMk cId="1905120849" sldId="1040"/>
        </pc:sldMkLst>
        <pc:spChg chg="mod">
          <ac:chgData name="OBENAUS Max" userId="504e7c38-4c08-471a-a0da-deb10a53f359" providerId="ADAL" clId="{6FB5539C-0863-424A-A461-C15CCCE1EF48}" dt="2022-03-23T10:19:39.328" v="461" actId="1076"/>
          <ac:spMkLst>
            <pc:docMk/>
            <pc:sldMk cId="1905120849" sldId="1040"/>
            <ac:spMk id="3" creationId="{8BCABE36-0AD0-40E0-8032-DDE217F7792A}"/>
          </ac:spMkLst>
        </pc:spChg>
      </pc:sldChg>
      <pc:sldChg chg="modSp add mod">
        <pc:chgData name="OBENAUS Max" userId="504e7c38-4c08-471a-a0da-deb10a53f359" providerId="ADAL" clId="{6FB5539C-0863-424A-A461-C15CCCE1EF48}" dt="2022-03-23T10:19:49.472" v="463" actId="1076"/>
        <pc:sldMkLst>
          <pc:docMk/>
          <pc:sldMk cId="1462030175" sldId="1041"/>
        </pc:sldMkLst>
        <pc:spChg chg="mod">
          <ac:chgData name="OBENAUS Max" userId="504e7c38-4c08-471a-a0da-deb10a53f359" providerId="ADAL" clId="{6FB5539C-0863-424A-A461-C15CCCE1EF48}" dt="2022-03-23T10:19:49.472" v="463" actId="1076"/>
          <ac:spMkLst>
            <pc:docMk/>
            <pc:sldMk cId="1462030175" sldId="1041"/>
            <ac:spMk id="3" creationId="{8BCABE36-0AD0-40E0-8032-DDE217F7792A}"/>
          </ac:spMkLst>
        </pc:spChg>
      </pc:sldChg>
      <pc:sldChg chg="modSp add mod">
        <pc:chgData name="OBENAUS Max" userId="504e7c38-4c08-471a-a0da-deb10a53f359" providerId="ADAL" clId="{6FB5539C-0863-424A-A461-C15CCCE1EF48}" dt="2022-03-23T10:20:02.312" v="465" actId="1076"/>
        <pc:sldMkLst>
          <pc:docMk/>
          <pc:sldMk cId="191351908" sldId="1042"/>
        </pc:sldMkLst>
        <pc:spChg chg="mod">
          <ac:chgData name="OBENAUS Max" userId="504e7c38-4c08-471a-a0da-deb10a53f359" providerId="ADAL" clId="{6FB5539C-0863-424A-A461-C15CCCE1EF48}" dt="2022-03-23T10:20:02.312" v="465" actId="1076"/>
          <ac:spMkLst>
            <pc:docMk/>
            <pc:sldMk cId="191351908" sldId="1042"/>
            <ac:spMk id="3" creationId="{8BCABE36-0AD0-40E0-8032-DDE217F7792A}"/>
          </ac:spMkLst>
        </pc:spChg>
      </pc:sldChg>
      <pc:sldChg chg="modSp new mod">
        <pc:chgData name="OBENAUS Max" userId="504e7c38-4c08-471a-a0da-deb10a53f359" providerId="ADAL" clId="{6FB5539C-0863-424A-A461-C15CCCE1EF48}" dt="2022-03-23T10:20:59.316" v="504" actId="242"/>
        <pc:sldMkLst>
          <pc:docMk/>
          <pc:sldMk cId="4226025417" sldId="1043"/>
        </pc:sldMkLst>
        <pc:spChg chg="mod">
          <ac:chgData name="OBENAUS Max" userId="504e7c38-4c08-471a-a0da-deb10a53f359" providerId="ADAL" clId="{6FB5539C-0863-424A-A461-C15CCCE1EF48}" dt="2022-03-23T10:20:27.240" v="484" actId="20577"/>
          <ac:spMkLst>
            <pc:docMk/>
            <pc:sldMk cId="4226025417" sldId="1043"/>
            <ac:spMk id="2" creationId="{8225FECD-F114-489A-A3FE-E17D3EFC39A5}"/>
          </ac:spMkLst>
        </pc:spChg>
        <pc:spChg chg="mod">
          <ac:chgData name="OBENAUS Max" userId="504e7c38-4c08-471a-a0da-deb10a53f359" providerId="ADAL" clId="{6FB5539C-0863-424A-A461-C15CCCE1EF48}" dt="2022-03-23T10:20:59.316" v="504" actId="242"/>
          <ac:spMkLst>
            <pc:docMk/>
            <pc:sldMk cId="4226025417" sldId="1043"/>
            <ac:spMk id="3" creationId="{41816EA3-8964-48CF-92A2-4F048D605E28}"/>
          </ac:spMkLst>
        </pc:spChg>
      </pc:sldChg>
      <pc:sldChg chg="modSp add mod ord">
        <pc:chgData name="OBENAUS Max" userId="504e7c38-4c08-471a-a0da-deb10a53f359" providerId="ADAL" clId="{6FB5539C-0863-424A-A461-C15CCCE1EF48}" dt="2022-03-23T10:24:09.724" v="578" actId="20577"/>
        <pc:sldMkLst>
          <pc:docMk/>
          <pc:sldMk cId="2455401854" sldId="1044"/>
        </pc:sldMkLst>
        <pc:spChg chg="mod">
          <ac:chgData name="OBENAUS Max" userId="504e7c38-4c08-471a-a0da-deb10a53f359" providerId="ADAL" clId="{6FB5539C-0863-424A-A461-C15CCCE1EF48}" dt="2022-03-23T10:24:02.109" v="575" actId="20577"/>
          <ac:spMkLst>
            <pc:docMk/>
            <pc:sldMk cId="2455401854" sldId="1044"/>
            <ac:spMk id="2" creationId="{8225FECD-F114-489A-A3FE-E17D3EFC39A5}"/>
          </ac:spMkLst>
        </pc:spChg>
        <pc:spChg chg="mod">
          <ac:chgData name="OBENAUS Max" userId="504e7c38-4c08-471a-a0da-deb10a53f359" providerId="ADAL" clId="{6FB5539C-0863-424A-A461-C15CCCE1EF48}" dt="2022-03-23T10:24:09.724" v="578" actId="20577"/>
          <ac:spMkLst>
            <pc:docMk/>
            <pc:sldMk cId="2455401854" sldId="1044"/>
            <ac:spMk id="3" creationId="{41816EA3-8964-48CF-92A2-4F048D605E28}"/>
          </ac:spMkLst>
        </pc:spChg>
      </pc:sldChg>
      <pc:sldChg chg="del">
        <pc:chgData name="OBENAUS Max" userId="504e7c38-4c08-471a-a0da-deb10a53f359" providerId="ADAL" clId="{6FB5539C-0863-424A-A461-C15CCCE1EF48}" dt="2022-03-23T10:16:21.571" v="281" actId="47"/>
        <pc:sldMkLst>
          <pc:docMk/>
          <pc:sldMk cId="3140394381" sldId="1131"/>
        </pc:sldMkLst>
      </pc:sldChg>
      <pc:sldChg chg="del">
        <pc:chgData name="OBENAUS Max" userId="504e7c38-4c08-471a-a0da-deb10a53f359" providerId="ADAL" clId="{6FB5539C-0863-424A-A461-C15CCCE1EF48}" dt="2022-03-23T10:16:23.662" v="283" actId="47"/>
        <pc:sldMkLst>
          <pc:docMk/>
          <pc:sldMk cId="2994912845" sldId="1132"/>
        </pc:sldMkLst>
      </pc:sldChg>
      <pc:sldChg chg="del">
        <pc:chgData name="OBENAUS Max" userId="504e7c38-4c08-471a-a0da-deb10a53f359" providerId="ADAL" clId="{6FB5539C-0863-424A-A461-C15CCCE1EF48}" dt="2022-03-23T10:16:45.373" v="293" actId="47"/>
        <pc:sldMkLst>
          <pc:docMk/>
          <pc:sldMk cId="1459571754" sldId="1133"/>
        </pc:sldMkLst>
      </pc:sldChg>
      <pc:sldChg chg="del">
        <pc:chgData name="OBENAUS Max" userId="504e7c38-4c08-471a-a0da-deb10a53f359" providerId="ADAL" clId="{6FB5539C-0863-424A-A461-C15CCCE1EF48}" dt="2022-03-23T10:16:30.386" v="284" actId="47"/>
        <pc:sldMkLst>
          <pc:docMk/>
          <pc:sldMk cId="0" sldId="1134"/>
        </pc:sldMkLst>
      </pc:sldChg>
      <pc:sldChg chg="del">
        <pc:chgData name="OBENAUS Max" userId="504e7c38-4c08-471a-a0da-deb10a53f359" providerId="ADAL" clId="{6FB5539C-0863-424A-A461-C15CCCE1EF48}" dt="2022-03-23T10:16:35.124" v="287" actId="47"/>
        <pc:sldMkLst>
          <pc:docMk/>
          <pc:sldMk cId="964967195" sldId="1135"/>
        </pc:sldMkLst>
      </pc:sldChg>
      <pc:sldChg chg="del">
        <pc:chgData name="OBENAUS Max" userId="504e7c38-4c08-471a-a0da-deb10a53f359" providerId="ADAL" clId="{6FB5539C-0863-424A-A461-C15CCCE1EF48}" dt="2022-03-23T10:16:38.083" v="290" actId="47"/>
        <pc:sldMkLst>
          <pc:docMk/>
          <pc:sldMk cId="1449472885" sldId="1136"/>
        </pc:sldMkLst>
      </pc:sldChg>
      <pc:sldMasterChg chg="delSldLayout">
        <pc:chgData name="OBENAUS Max" userId="504e7c38-4c08-471a-a0da-deb10a53f359" providerId="ADAL" clId="{6FB5539C-0863-424A-A461-C15CCCE1EF48}" dt="2022-03-23T10:16:36.414" v="289" actId="47"/>
        <pc:sldMasterMkLst>
          <pc:docMk/>
          <pc:sldMasterMk cId="1443440542" sldId="2147483648"/>
        </pc:sldMasterMkLst>
        <pc:sldLayoutChg chg="del">
          <pc:chgData name="OBENAUS Max" userId="504e7c38-4c08-471a-a0da-deb10a53f359" providerId="ADAL" clId="{6FB5539C-0863-424A-A461-C15CCCE1EF48}" dt="2022-03-23T10:16:22.905" v="282" actId="47"/>
          <pc:sldLayoutMkLst>
            <pc:docMk/>
            <pc:sldMasterMk cId="1443440542" sldId="2147483648"/>
            <pc:sldLayoutMk cId="4138483628" sldId="2147483652"/>
          </pc:sldLayoutMkLst>
        </pc:sldLayoutChg>
        <pc:sldLayoutChg chg="del">
          <pc:chgData name="OBENAUS Max" userId="504e7c38-4c08-471a-a0da-deb10a53f359" providerId="ADAL" clId="{6FB5539C-0863-424A-A461-C15CCCE1EF48}" dt="2022-03-23T10:16:36.414" v="289" actId="47"/>
          <pc:sldLayoutMkLst>
            <pc:docMk/>
            <pc:sldMasterMk cId="1443440542" sldId="2147483648"/>
            <pc:sldLayoutMk cId="236398326" sldId="214748365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229C2-2495-4A75-9FFC-E5EB00B4A239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02682C-1195-428C-A795-807F6385DD7C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en-GB" sz="1900" b="1" kern="1200" dirty="0"/>
            <a:t>Josef Doppelbauer</a:t>
          </a:r>
        </a:p>
        <a:p>
          <a:pPr algn="ctr">
            <a:buNone/>
          </a:pPr>
          <a:endParaRPr lang="fr-BE" sz="1900" b="1" kern="1200" dirty="0"/>
        </a:p>
        <a:p>
          <a:pPr algn="ctr">
            <a:buNone/>
          </a:pPr>
          <a:r>
            <a:rPr lang="fr-BE" sz="1900" b="0" kern="1200" dirty="0"/>
            <a:t>ERA</a:t>
          </a:r>
        </a:p>
      </dgm:t>
    </dgm:pt>
    <dgm:pt modelId="{27851827-4B67-476C-95D9-4821B9D12FEE}" type="parTrans" cxnId="{8064A331-B65D-4116-BF5B-4CDBA52D164E}">
      <dgm:prSet/>
      <dgm:spPr/>
      <dgm:t>
        <a:bodyPr/>
        <a:lstStyle/>
        <a:p>
          <a:endParaRPr lang="en-GB"/>
        </a:p>
      </dgm:t>
    </dgm:pt>
    <dgm:pt modelId="{4FB65A30-61DF-4453-BDB0-2ECBE9B95B41}" type="sibTrans" cxnId="{8064A331-B65D-4116-BF5B-4CDBA52D164E}">
      <dgm:prSet/>
      <dgm:spPr/>
      <dgm:t>
        <a:bodyPr/>
        <a:lstStyle/>
        <a:p>
          <a:endParaRPr lang="en-GB"/>
        </a:p>
      </dgm:t>
    </dgm:pt>
    <dgm:pt modelId="{46D1BB39-D43D-4B17-A38E-517505092A18}">
      <dgm:prSet phldrT="[Text]" custT="1"/>
      <dgm:spPr/>
      <dgm:t>
        <a:bodyPr/>
        <a:lstStyle/>
        <a:p>
          <a:pPr algn="ctr">
            <a:buNone/>
          </a:pPr>
          <a:r>
            <a:rPr lang="en-GB" sz="1900" b="1" i="0" dirty="0"/>
            <a:t>Christiane Brunn</a:t>
          </a:r>
        </a:p>
        <a:p>
          <a:pPr algn="ctr">
            <a:buNone/>
          </a:pPr>
          <a:endParaRPr lang="en-GB" sz="1900" b="1" dirty="0"/>
        </a:p>
      </dgm:t>
    </dgm:pt>
    <dgm:pt modelId="{EEA3A7CF-C70B-4CAD-8D7A-433F62D6DA98}" type="parTrans" cxnId="{69857003-FA3A-4EC4-A6E8-1432106BA885}">
      <dgm:prSet/>
      <dgm:spPr/>
      <dgm:t>
        <a:bodyPr/>
        <a:lstStyle/>
        <a:p>
          <a:endParaRPr lang="en-GB"/>
        </a:p>
      </dgm:t>
    </dgm:pt>
    <dgm:pt modelId="{100C8992-8941-4136-94C8-B0C04EC91AF1}" type="sibTrans" cxnId="{69857003-FA3A-4EC4-A6E8-1432106BA885}">
      <dgm:prSet/>
      <dgm:spPr/>
      <dgm:t>
        <a:bodyPr/>
        <a:lstStyle/>
        <a:p>
          <a:endParaRPr lang="en-GB"/>
        </a:p>
      </dgm:t>
    </dgm:pt>
    <dgm:pt modelId="{D3C84CAF-E860-4840-A87D-AB956B1733CE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b="1" i="0" kern="1200" dirty="0"/>
            <a:t>Sabine Schneider</a:t>
          </a:r>
        </a:p>
        <a:p>
          <a:pPr algn="ctr">
            <a:buNone/>
          </a:pPr>
          <a:endParaRPr lang="en-GB" sz="1900" b="1" i="0" kern="1200" dirty="0"/>
        </a:p>
      </dgm:t>
    </dgm:pt>
    <dgm:pt modelId="{5CF3E1C5-AF93-46B4-85B7-5F33316DEB38}" type="parTrans" cxnId="{77035CC0-B3BD-427E-B7FB-32C3B4A7F910}">
      <dgm:prSet/>
      <dgm:spPr/>
      <dgm:t>
        <a:bodyPr/>
        <a:lstStyle/>
        <a:p>
          <a:endParaRPr lang="en-GB"/>
        </a:p>
      </dgm:t>
    </dgm:pt>
    <dgm:pt modelId="{422CDC45-B32E-4522-A806-DBAF4EADC6F5}" type="sibTrans" cxnId="{77035CC0-B3BD-427E-B7FB-32C3B4A7F910}">
      <dgm:prSet/>
      <dgm:spPr/>
      <dgm:t>
        <a:bodyPr/>
        <a:lstStyle/>
        <a:p>
          <a:endParaRPr lang="en-GB"/>
        </a:p>
      </dgm:t>
    </dgm:pt>
    <dgm:pt modelId="{1DE8EEDF-55D1-4DFF-883D-2741DB7BE2CD}">
      <dgm:prSet phldrT="[Text]" custT="1"/>
      <dgm:spPr/>
      <dgm:t>
        <a:bodyPr/>
        <a:lstStyle/>
        <a:p>
          <a:pPr algn="ctr">
            <a:buNone/>
          </a:pPr>
          <a:endParaRPr lang="en-GB" sz="2000" dirty="0"/>
        </a:p>
      </dgm:t>
    </dgm:pt>
    <dgm:pt modelId="{F632A782-CB51-4DAA-AAD3-D40866D78581}" type="parTrans" cxnId="{C186D731-CEF7-4F82-A913-CCE7C2D8CC24}">
      <dgm:prSet/>
      <dgm:spPr/>
      <dgm:t>
        <a:bodyPr/>
        <a:lstStyle/>
        <a:p>
          <a:endParaRPr lang="en-GB"/>
        </a:p>
      </dgm:t>
    </dgm:pt>
    <dgm:pt modelId="{70701FA5-751A-4C59-AE2A-B0421A8C53C2}" type="sibTrans" cxnId="{C186D731-CEF7-4F82-A913-CCE7C2D8CC24}">
      <dgm:prSet/>
      <dgm:spPr/>
      <dgm:t>
        <a:bodyPr/>
        <a:lstStyle/>
        <a:p>
          <a:endParaRPr lang="en-GB"/>
        </a:p>
      </dgm:t>
    </dgm:pt>
    <dgm:pt modelId="{6E71002D-B555-4C1C-A436-EF6242C4C1A5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4278351B-5147-4CF0-B82C-A3AC055D23E5}" type="parTrans" cxnId="{02DFEFDE-A584-4D79-BBB8-4C9D40E0482D}">
      <dgm:prSet/>
      <dgm:spPr/>
      <dgm:t>
        <a:bodyPr/>
        <a:lstStyle/>
        <a:p>
          <a:endParaRPr lang="en-GB"/>
        </a:p>
      </dgm:t>
    </dgm:pt>
    <dgm:pt modelId="{A24E98EB-CEA5-437A-A722-488124A0F2A9}" type="sibTrans" cxnId="{02DFEFDE-A584-4D79-BBB8-4C9D40E0482D}">
      <dgm:prSet/>
      <dgm:spPr/>
      <dgm:t>
        <a:bodyPr/>
        <a:lstStyle/>
        <a:p>
          <a:endParaRPr lang="en-GB"/>
        </a:p>
      </dgm:t>
    </dgm:pt>
    <dgm:pt modelId="{94A62277-96EF-4E79-ABD3-0BF7BCE80F7F}">
      <dgm:prSet phldrT="[Text]" custT="1"/>
      <dgm:spPr/>
      <dgm:t>
        <a:bodyPr/>
        <a:lstStyle/>
        <a:p>
          <a:pPr algn="ctr">
            <a:buNone/>
          </a:pPr>
          <a:r>
            <a:rPr lang="en-GB" sz="1900" dirty="0"/>
            <a:t>Schlummer Management Consulting GmbH</a:t>
          </a:r>
        </a:p>
      </dgm:t>
    </dgm:pt>
    <dgm:pt modelId="{7214C029-4474-48CC-A68A-B4A59811E134}" type="parTrans" cxnId="{9077BA5D-2C27-4962-A159-888A7F32AA1D}">
      <dgm:prSet/>
      <dgm:spPr/>
      <dgm:t>
        <a:bodyPr/>
        <a:lstStyle/>
        <a:p>
          <a:endParaRPr lang="en-GB"/>
        </a:p>
      </dgm:t>
    </dgm:pt>
    <dgm:pt modelId="{88E59CDF-DD3D-421F-98C9-3497106077E6}" type="sibTrans" cxnId="{9077BA5D-2C27-4962-A159-888A7F32AA1D}">
      <dgm:prSet/>
      <dgm:spPr/>
      <dgm:t>
        <a:bodyPr/>
        <a:lstStyle/>
        <a:p>
          <a:endParaRPr lang="en-GB"/>
        </a:p>
      </dgm:t>
    </dgm:pt>
    <dgm:pt modelId="{CFBDB0E9-52D9-48D1-926F-99B04D7018A2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21F96716-BCF5-4E78-83DC-48A4994DF307}" type="parTrans" cxnId="{C7661E8D-D271-44C2-A1C7-15947263867A}">
      <dgm:prSet/>
      <dgm:spPr/>
      <dgm:t>
        <a:bodyPr/>
        <a:lstStyle/>
        <a:p>
          <a:endParaRPr lang="en-GB"/>
        </a:p>
      </dgm:t>
    </dgm:pt>
    <dgm:pt modelId="{4E239BF4-81FF-4F5C-9580-B6A47ADB477B}" type="sibTrans" cxnId="{C7661E8D-D271-44C2-A1C7-15947263867A}">
      <dgm:prSet/>
      <dgm:spPr/>
      <dgm:t>
        <a:bodyPr/>
        <a:lstStyle/>
        <a:p>
          <a:endParaRPr lang="en-GB"/>
        </a:p>
      </dgm:t>
    </dgm:pt>
    <dgm:pt modelId="{68BE0D65-34DB-40E2-878D-6F94FCF0C7DD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gm:t>
    </dgm:pt>
    <dgm:pt modelId="{A798C503-9383-40E9-9CFF-4EE078EAAEC2}" type="parTrans" cxnId="{490BD72B-78CB-41DD-BEBC-905FD5A09330}">
      <dgm:prSet/>
      <dgm:spPr/>
      <dgm:t>
        <a:bodyPr/>
        <a:lstStyle/>
        <a:p>
          <a:endParaRPr lang="en-GB"/>
        </a:p>
      </dgm:t>
    </dgm:pt>
    <dgm:pt modelId="{CDB47BDE-7098-43B4-96A5-8F3AB1491824}" type="sibTrans" cxnId="{490BD72B-78CB-41DD-BEBC-905FD5A09330}">
      <dgm:prSet/>
      <dgm:spPr/>
      <dgm:t>
        <a:bodyPr/>
        <a:lstStyle/>
        <a:p>
          <a:endParaRPr lang="en-GB"/>
        </a:p>
      </dgm:t>
    </dgm:pt>
    <dgm:pt modelId="{20C07574-FBE7-419B-88ED-976DBE5D4A86}">
      <dgm:prSet phldrT="[Text]" custT="1"/>
      <dgm:spPr/>
      <dgm:t>
        <a:bodyPr/>
        <a:lstStyle/>
        <a:p>
          <a:pPr algn="ctr">
            <a:buNone/>
          </a:pPr>
          <a:r>
            <a:rPr lang="en-GB" sz="1900" b="1" kern="1200" dirty="0"/>
            <a:t>Nicola Sacco</a:t>
          </a:r>
        </a:p>
        <a:p>
          <a:pPr algn="ctr">
            <a:buNone/>
          </a:pPr>
          <a:endParaRPr lang="en-GB" sz="1900" b="1" kern="1200" dirty="0"/>
        </a:p>
      </dgm:t>
    </dgm:pt>
    <dgm:pt modelId="{DFA7AE07-AFFE-404B-B65D-136AD2F4A090}" type="parTrans" cxnId="{C02294AE-3AED-4A09-9D91-3EECB1CDBD8D}">
      <dgm:prSet/>
      <dgm:spPr/>
      <dgm:t>
        <a:bodyPr/>
        <a:lstStyle/>
        <a:p>
          <a:endParaRPr lang="en-GB"/>
        </a:p>
      </dgm:t>
    </dgm:pt>
    <dgm:pt modelId="{2683D82C-2870-4A15-98F8-AF5F98E60B8A}" type="sibTrans" cxnId="{C02294AE-3AED-4A09-9D91-3EECB1CDBD8D}">
      <dgm:prSet/>
      <dgm:spPr/>
      <dgm:t>
        <a:bodyPr/>
        <a:lstStyle/>
        <a:p>
          <a:endParaRPr lang="en-GB"/>
        </a:p>
      </dgm:t>
    </dgm:pt>
    <dgm:pt modelId="{C61EF870-46F4-4865-A500-D6E31CD3B67F}">
      <dgm:prSet phldrT="[Text]" custT="1"/>
      <dgm:spPr/>
      <dgm:t>
        <a:bodyPr/>
        <a:lstStyle/>
        <a:p>
          <a:pPr algn="ctr">
            <a:buNone/>
          </a:pP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282C636-A2AB-4AC6-B069-3F93ADA18499}" type="parTrans" cxnId="{A32E3BFF-DD49-41F7-9B6F-5F98675B766A}">
      <dgm:prSet/>
      <dgm:spPr/>
      <dgm:t>
        <a:bodyPr/>
        <a:lstStyle/>
        <a:p>
          <a:endParaRPr lang="en-GB"/>
        </a:p>
      </dgm:t>
    </dgm:pt>
    <dgm:pt modelId="{79904300-8F02-4108-95AD-DB23FAB34FDD}" type="sibTrans" cxnId="{A32E3BFF-DD49-41F7-9B6F-5F98675B766A}">
      <dgm:prSet/>
      <dgm:spPr/>
      <dgm:t>
        <a:bodyPr/>
        <a:lstStyle/>
        <a:p>
          <a:endParaRPr lang="en-GB"/>
        </a:p>
      </dgm:t>
    </dgm:pt>
    <dgm:pt modelId="{C70313DB-6EC8-4232-A61E-16566D3F03D3}">
      <dgm:prSet phldrT="[Text]" custT="1"/>
      <dgm:spPr>
        <a:ln w="12700">
          <a:noFill/>
        </a:ln>
      </dgm:spPr>
      <dgm:t>
        <a:bodyPr/>
        <a:lstStyle/>
        <a:p>
          <a:pPr algn="l"/>
          <a:r>
            <a:rPr lang="en-GB" sz="1900" b="1" dirty="0"/>
            <a:t>Christian Wiechel-Kramüller</a:t>
          </a:r>
        </a:p>
        <a:p>
          <a:pPr algn="ctr"/>
          <a:endParaRPr lang="en-GB" sz="600" b="0" i="0" dirty="0"/>
        </a:p>
        <a:p>
          <a:pPr algn="ctr"/>
          <a:r>
            <a:rPr lang="en-GB" sz="1900" b="0" i="0" dirty="0" err="1"/>
            <a:t>Bahnmedia</a:t>
          </a:r>
          <a:r>
            <a:rPr lang="en-GB" sz="1900" b="0" i="0" dirty="0"/>
            <a:t> Verlag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1D4FCD65-50FE-4639-9388-1E8E47D70E28}" type="parTrans" cxnId="{EE66CE4B-491E-45CD-9EE2-46D899DA52BD}">
      <dgm:prSet/>
      <dgm:spPr/>
      <dgm:t>
        <a:bodyPr/>
        <a:lstStyle/>
        <a:p>
          <a:endParaRPr lang="en-GB"/>
        </a:p>
      </dgm:t>
    </dgm:pt>
    <dgm:pt modelId="{6494A7A5-307C-4A18-99B8-3055B89F7A4A}" type="sibTrans" cxnId="{EE66CE4B-491E-45CD-9EE2-46D899DA52BD}">
      <dgm:prSet/>
      <dgm:spPr/>
      <dgm:t>
        <a:bodyPr/>
        <a:lstStyle/>
        <a:p>
          <a:endParaRPr lang="en-GB"/>
        </a:p>
      </dgm:t>
    </dgm:pt>
    <dgm:pt modelId="{04037878-AAB7-4485-9621-862C59CB72E8}">
      <dgm:prSet phldrT="[Text]"/>
      <dgm:spPr/>
      <dgm:t>
        <a:bodyPr/>
        <a:lstStyle/>
        <a:p>
          <a:pPr algn="l">
            <a:buNone/>
          </a:pPr>
          <a:endParaRPr lang="en-GB" sz="36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C5B9586-B02E-4212-96D5-F2A2404FF5AF}" type="parTrans" cxnId="{95FEA1F1-612A-489F-88E0-480FDF376F7F}">
      <dgm:prSet/>
      <dgm:spPr/>
      <dgm:t>
        <a:bodyPr/>
        <a:lstStyle/>
        <a:p>
          <a:endParaRPr lang="en-GB"/>
        </a:p>
      </dgm:t>
    </dgm:pt>
    <dgm:pt modelId="{32F97A64-5049-418F-AD5E-79C42A42F026}" type="sibTrans" cxnId="{95FEA1F1-612A-489F-88E0-480FDF376F7F}">
      <dgm:prSet/>
      <dgm:spPr/>
      <dgm:t>
        <a:bodyPr/>
        <a:lstStyle/>
        <a:p>
          <a:endParaRPr lang="en-GB"/>
        </a:p>
      </dgm:t>
    </dgm:pt>
    <dgm:pt modelId="{359C2B28-21ED-4185-B73F-5B04762D78C0}" type="pres">
      <dgm:prSet presAssocID="{5A1229C2-2495-4A75-9FFC-E5EB00B4A23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7F39F499-455B-426B-82E7-1DC0381BAA11}" type="pres">
      <dgm:prSet presAssocID="{D802682C-1195-428C-A795-807F6385DD7C}" presName="composite" presStyleCnt="0"/>
      <dgm:spPr/>
    </dgm:pt>
    <dgm:pt modelId="{B66BB8BF-3150-4D18-A28E-7C34A0DECADE}" type="pres">
      <dgm:prSet presAssocID="{D802682C-1195-428C-A795-807F6385DD7C}" presName="Image" presStyleLbl="alignNode1" presStyleIdx="0" presStyleCnt="5" custScaleY="96019" custLinFactX="200000" custLinFactNeighborX="200448" custLinFactNeighborY="-2355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3140174E-4CA0-412D-987D-212502B72577}" type="pres">
      <dgm:prSet presAssocID="{D802682C-1195-428C-A795-807F6385DD7C}" presName="Accent" presStyleLbl="parChTrans1D1" presStyleIdx="0" presStyleCnt="5"/>
      <dgm:spPr>
        <a:ln>
          <a:noFill/>
        </a:ln>
      </dgm:spPr>
    </dgm:pt>
    <dgm:pt modelId="{7BED1ED8-AA3B-46C5-A3C0-2C18DF38AE9E}" type="pres">
      <dgm:prSet presAssocID="{D802682C-1195-428C-A795-807F6385DD7C}" presName="Parent" presStyleLbl="revTx" presStyleIdx="0" presStyleCnt="5" custLinFactX="200000" custLinFactNeighborX="201089" custLinFactNeighborY="1223">
        <dgm:presLayoutVars>
          <dgm:chMax val="0"/>
          <dgm:chPref val="0"/>
          <dgm:bulletEnabled val="1"/>
        </dgm:presLayoutVars>
      </dgm:prSet>
      <dgm:spPr/>
    </dgm:pt>
    <dgm:pt modelId="{46A19AB0-E02B-4DF6-BAA2-571A5FEFC9FF}" type="pres">
      <dgm:prSet presAssocID="{4FB65A30-61DF-4453-BDB0-2ECBE9B95B41}" presName="sibTrans" presStyleCnt="0"/>
      <dgm:spPr/>
    </dgm:pt>
    <dgm:pt modelId="{7AA77B15-68D5-40B7-963D-864668F8AF94}" type="pres">
      <dgm:prSet presAssocID="{D3C84CAF-E860-4840-A87D-AB956B1733CE}" presName="composite" presStyleCnt="0"/>
      <dgm:spPr/>
    </dgm:pt>
    <dgm:pt modelId="{C7E7016C-E0F9-4A55-B70E-CAD6427446F0}" type="pres">
      <dgm:prSet presAssocID="{D3C84CAF-E860-4840-A87D-AB956B1733CE}" presName="Image" presStyleLbl="alignNode1" presStyleIdx="1" presStyleCnt="5" custScaleY="93072" custLinFactNeighborX="37" custLinFactNeighborY="-32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BB99727-4C7F-441B-96F8-742FFE97C69D}" type="pres">
      <dgm:prSet presAssocID="{D3C84CAF-E860-4840-A87D-AB956B1733CE}" presName="Accent" presStyleLbl="parChTrans1D1" presStyleIdx="1" presStyleCnt="5" custScaleX="2000000" custScaleY="119906"/>
      <dgm:spPr/>
    </dgm:pt>
    <dgm:pt modelId="{19116A59-6F16-4AC9-80BF-E96154F6BB48}" type="pres">
      <dgm:prSet presAssocID="{D3C84CAF-E860-4840-A87D-AB956B1733CE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E2C3984-0AF3-40F6-8201-F3769871B87B}" type="pres">
      <dgm:prSet presAssocID="{422CDC45-B32E-4522-A806-DBAF4EADC6F5}" presName="sibTrans" presStyleCnt="0"/>
      <dgm:spPr/>
    </dgm:pt>
    <dgm:pt modelId="{B42B4312-B445-4D15-A51B-1E086AA09A07}" type="pres">
      <dgm:prSet presAssocID="{20C07574-FBE7-419B-88ED-976DBE5D4A86}" presName="composite" presStyleCnt="0"/>
      <dgm:spPr/>
    </dgm:pt>
    <dgm:pt modelId="{DAD3FFCA-6BB8-49D9-A505-237A2CAED4E8}" type="pres">
      <dgm:prSet presAssocID="{20C07574-FBE7-419B-88ED-976DBE5D4A86}" presName="Image" presStyleLbl="alignNode1" presStyleIdx="2" presStyleCnt="5" custAng="0" custScaleY="95319" custLinFactNeighborX="640" custLinFactNeighborY="-29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E41C8D-638C-419C-BF1E-188CA12E107E}" type="pres">
      <dgm:prSet presAssocID="{20C07574-FBE7-419B-88ED-976DBE5D4A86}" presName="Accent" presStyleLbl="parChTrans1D1" presStyleIdx="2" presStyleCnt="5" custScaleX="2000000" custScaleY="119472"/>
      <dgm:spPr/>
    </dgm:pt>
    <dgm:pt modelId="{CDF5656E-D827-4493-929E-156B3436511E}" type="pres">
      <dgm:prSet presAssocID="{20C07574-FBE7-419B-88ED-976DBE5D4A86}" presName="Parent" presStyleLbl="revTx" presStyleIdx="2" presStyleCnt="5" custLinFactNeighborY="1012">
        <dgm:presLayoutVars>
          <dgm:chMax val="0"/>
          <dgm:chPref val="0"/>
          <dgm:bulletEnabled val="1"/>
        </dgm:presLayoutVars>
      </dgm:prSet>
      <dgm:spPr/>
    </dgm:pt>
    <dgm:pt modelId="{6F679087-7DE1-458C-B25F-2D672374C41B}" type="pres">
      <dgm:prSet presAssocID="{2683D82C-2870-4A15-98F8-AF5F98E60B8A}" presName="sibTrans" presStyleCnt="0"/>
      <dgm:spPr/>
    </dgm:pt>
    <dgm:pt modelId="{D24089AB-0F49-4618-9609-1528C056F856}" type="pres">
      <dgm:prSet presAssocID="{C70313DB-6EC8-4232-A61E-16566D3F03D3}" presName="composite" presStyleCnt="0"/>
      <dgm:spPr/>
    </dgm:pt>
    <dgm:pt modelId="{C8507F80-591B-4AB7-9275-39424C0C9C1B}" type="pres">
      <dgm:prSet presAssocID="{C70313DB-6EC8-4232-A61E-16566D3F03D3}" presName="Image" presStyleLbl="alignNode1" presStyleIdx="3" presStyleCnt="5" custAng="0" custScaleY="96019" custLinFactNeighborX="-413" custLinFactNeighborY="-26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98982B63-2730-490A-A52C-40A0B67194A8}" type="pres">
      <dgm:prSet presAssocID="{C70313DB-6EC8-4232-A61E-16566D3F03D3}" presName="Accent" presStyleLbl="parChTrans1D1" presStyleIdx="3" presStyleCnt="5" custScaleX="2000000" custScaleY="119472"/>
      <dgm:spPr/>
    </dgm:pt>
    <dgm:pt modelId="{F38ABC61-85E1-4183-9F3D-A155892402B2}" type="pres">
      <dgm:prSet presAssocID="{C70313DB-6EC8-4232-A61E-16566D3F03D3}" presName="Parent" presStyleLbl="revTx" presStyleIdx="3" presStyleCnt="5" custScaleX="97307" custScaleY="99012">
        <dgm:presLayoutVars>
          <dgm:chMax val="0"/>
          <dgm:chPref val="0"/>
          <dgm:bulletEnabled val="1"/>
        </dgm:presLayoutVars>
      </dgm:prSet>
      <dgm:spPr/>
    </dgm:pt>
    <dgm:pt modelId="{0949B75D-031F-496F-BA9A-7B33F2BBDA59}" type="pres">
      <dgm:prSet presAssocID="{6494A7A5-307C-4A18-99B8-3055B89F7A4A}" presName="sibTrans" presStyleCnt="0"/>
      <dgm:spPr/>
    </dgm:pt>
    <dgm:pt modelId="{215EDFE9-B1B0-41A9-94AB-CB26C5079A9B}" type="pres">
      <dgm:prSet presAssocID="{46D1BB39-D43D-4B17-A38E-517505092A18}" presName="composite" presStyleCnt="0"/>
      <dgm:spPr/>
    </dgm:pt>
    <dgm:pt modelId="{BFAD2A2C-8CA6-4EA1-9B3C-E8A6FD7F2F08}" type="pres">
      <dgm:prSet presAssocID="{46D1BB39-D43D-4B17-A38E-517505092A18}" presName="Image" presStyleLbl="alignNode1" presStyleIdx="4" presStyleCnt="5" custFlipVert="1" custFlipHor="1" custScaleX="8782" custScaleY="4147" custLinFactY="80638" custLinFactNeighborX="-73994" custLinFactNeighborY="100000"/>
      <dgm:spPr>
        <a:noFill/>
        <a:ln>
          <a:noFill/>
        </a:ln>
      </dgm:spPr>
    </dgm:pt>
    <dgm:pt modelId="{E60285F4-3DDC-4049-94AD-43C74F866C9C}" type="pres">
      <dgm:prSet presAssocID="{46D1BB39-D43D-4B17-A38E-517505092A18}" presName="Accent" presStyleLbl="parChTrans1D1" presStyleIdx="4" presStyleCnt="5" custScaleX="2000000" custScaleY="119333"/>
      <dgm:spPr/>
    </dgm:pt>
    <dgm:pt modelId="{2D7EAAB7-AE03-4F6F-AAA4-A945D49E7D27}" type="pres">
      <dgm:prSet presAssocID="{46D1BB39-D43D-4B17-A38E-517505092A18}" presName="Parent" presStyleLbl="revTx" presStyleIdx="4" presStyleCnt="5" custScaleY="97427" custLinFactX="-200000" custLinFactNeighborX="-200240" custLinFactNeighborY="-43">
        <dgm:presLayoutVars>
          <dgm:chMax val="0"/>
          <dgm:chPref val="0"/>
          <dgm:bulletEnabled val="1"/>
        </dgm:presLayoutVars>
      </dgm:prSet>
      <dgm:spPr/>
    </dgm:pt>
  </dgm:ptLst>
  <dgm:cxnLst>
    <dgm:cxn modelId="{69857003-FA3A-4EC4-A6E8-1432106BA885}" srcId="{5A1229C2-2495-4A75-9FFC-E5EB00B4A239}" destId="{46D1BB39-D43D-4B17-A38E-517505092A18}" srcOrd="4" destOrd="0" parTransId="{EEA3A7CF-C70B-4CAD-8D7A-433F62D6DA98}" sibTransId="{100C8992-8941-4136-94C8-B0C04EC91AF1}"/>
    <dgm:cxn modelId="{051F6F06-8738-41FC-9B2B-08C9E063D3F0}" type="presOf" srcId="{04037878-AAB7-4485-9621-862C59CB72E8}" destId="{CDF5656E-D827-4493-929E-156B3436511E}" srcOrd="0" destOrd="2" presId="urn:microsoft.com/office/officeart/2008/layout/PictureLineup"/>
    <dgm:cxn modelId="{490BD72B-78CB-41DD-BEBC-905FD5A09330}" srcId="{D3C84CAF-E860-4840-A87D-AB956B1733CE}" destId="{68BE0D65-34DB-40E2-878D-6F94FCF0C7DD}" srcOrd="0" destOrd="0" parTransId="{A798C503-9383-40E9-9CFF-4EE078EAAEC2}" sibTransId="{CDB47BDE-7098-43B4-96A5-8F3AB1491824}"/>
    <dgm:cxn modelId="{8064A331-B65D-4116-BF5B-4CDBA52D164E}" srcId="{5A1229C2-2495-4A75-9FFC-E5EB00B4A239}" destId="{D802682C-1195-428C-A795-807F6385DD7C}" srcOrd="0" destOrd="0" parTransId="{27851827-4B67-476C-95D9-4821B9D12FEE}" sibTransId="{4FB65A30-61DF-4453-BDB0-2ECBE9B95B41}"/>
    <dgm:cxn modelId="{C186D731-CEF7-4F82-A913-CCE7C2D8CC24}" srcId="{46D1BB39-D43D-4B17-A38E-517505092A18}" destId="{1DE8EEDF-55D1-4DFF-883D-2741DB7BE2CD}" srcOrd="1" destOrd="0" parTransId="{F632A782-CB51-4DAA-AAD3-D40866D78581}" sibTransId="{70701FA5-751A-4C59-AE2A-B0421A8C53C2}"/>
    <dgm:cxn modelId="{E8C41E5D-9340-4FE3-9BD9-F07BF09C0B03}" type="presOf" srcId="{D3C84CAF-E860-4840-A87D-AB956B1733CE}" destId="{19116A59-6F16-4AC9-80BF-E96154F6BB48}" srcOrd="0" destOrd="0" presId="urn:microsoft.com/office/officeart/2008/layout/PictureLineup"/>
    <dgm:cxn modelId="{9077BA5D-2C27-4962-A159-888A7F32AA1D}" srcId="{46D1BB39-D43D-4B17-A38E-517505092A18}" destId="{94A62277-96EF-4E79-ABD3-0BF7BCE80F7F}" srcOrd="0" destOrd="0" parTransId="{7214C029-4474-48CC-A68A-B4A59811E134}" sibTransId="{88E59CDF-DD3D-421F-98C9-3497106077E6}"/>
    <dgm:cxn modelId="{149D706B-413D-4EEF-B628-9F22BF28C2C0}" type="presOf" srcId="{6E71002D-B555-4C1C-A436-EF6242C4C1A5}" destId="{7BED1ED8-AA3B-46C5-A3C0-2C18DF38AE9E}" srcOrd="0" destOrd="1" presId="urn:microsoft.com/office/officeart/2008/layout/PictureLineup"/>
    <dgm:cxn modelId="{EE66CE4B-491E-45CD-9EE2-46D899DA52BD}" srcId="{5A1229C2-2495-4A75-9FFC-E5EB00B4A239}" destId="{C70313DB-6EC8-4232-A61E-16566D3F03D3}" srcOrd="3" destOrd="0" parTransId="{1D4FCD65-50FE-4639-9388-1E8E47D70E28}" sibTransId="{6494A7A5-307C-4A18-99B8-3055B89F7A4A}"/>
    <dgm:cxn modelId="{C3720F76-5EEB-40FE-892E-C175C19772D8}" type="presOf" srcId="{CFBDB0E9-52D9-48D1-926F-99B04D7018A2}" destId="{7BED1ED8-AA3B-46C5-A3C0-2C18DF38AE9E}" srcOrd="0" destOrd="2" presId="urn:microsoft.com/office/officeart/2008/layout/PictureLineup"/>
    <dgm:cxn modelId="{5B00CE7E-A86B-46C3-A0C3-8DB8A3EE8A42}" type="presOf" srcId="{68BE0D65-34DB-40E2-878D-6F94FCF0C7DD}" destId="{19116A59-6F16-4AC9-80BF-E96154F6BB48}" srcOrd="0" destOrd="1" presId="urn:microsoft.com/office/officeart/2008/layout/PictureLineup"/>
    <dgm:cxn modelId="{14CE538C-FD95-46A2-9E7A-99C872E54017}" type="presOf" srcId="{C61EF870-46F4-4865-A500-D6E31CD3B67F}" destId="{CDF5656E-D827-4493-929E-156B3436511E}" srcOrd="0" destOrd="1" presId="urn:microsoft.com/office/officeart/2008/layout/PictureLineup"/>
    <dgm:cxn modelId="{C7661E8D-D271-44C2-A1C7-15947263867A}" srcId="{D802682C-1195-428C-A795-807F6385DD7C}" destId="{CFBDB0E9-52D9-48D1-926F-99B04D7018A2}" srcOrd="1" destOrd="0" parTransId="{21F96716-BCF5-4E78-83DC-48A4994DF307}" sibTransId="{4E239BF4-81FF-4F5C-9580-B6A47ADB477B}"/>
    <dgm:cxn modelId="{A6F983AD-CA31-42A6-93A5-3879616CE70B}" type="presOf" srcId="{1DE8EEDF-55D1-4DFF-883D-2741DB7BE2CD}" destId="{2D7EAAB7-AE03-4F6F-AAA4-A945D49E7D27}" srcOrd="0" destOrd="2" presId="urn:microsoft.com/office/officeart/2008/layout/PictureLineup"/>
    <dgm:cxn modelId="{C02294AE-3AED-4A09-9D91-3EECB1CDBD8D}" srcId="{5A1229C2-2495-4A75-9FFC-E5EB00B4A239}" destId="{20C07574-FBE7-419B-88ED-976DBE5D4A86}" srcOrd="2" destOrd="0" parTransId="{DFA7AE07-AFFE-404B-B65D-136AD2F4A090}" sibTransId="{2683D82C-2870-4A15-98F8-AF5F98E60B8A}"/>
    <dgm:cxn modelId="{AC567EAF-AD18-421C-9DB1-0D1E9BBDE6F5}" type="presOf" srcId="{5A1229C2-2495-4A75-9FFC-E5EB00B4A239}" destId="{359C2B28-21ED-4185-B73F-5B04762D78C0}" srcOrd="0" destOrd="0" presId="urn:microsoft.com/office/officeart/2008/layout/PictureLineup"/>
    <dgm:cxn modelId="{4E3A96BD-FD4C-44A0-8F9D-70BAED6A2C3B}" type="presOf" srcId="{20C07574-FBE7-419B-88ED-976DBE5D4A86}" destId="{CDF5656E-D827-4493-929E-156B3436511E}" srcOrd="0" destOrd="0" presId="urn:microsoft.com/office/officeart/2008/layout/PictureLineup"/>
    <dgm:cxn modelId="{77035CC0-B3BD-427E-B7FB-32C3B4A7F910}" srcId="{5A1229C2-2495-4A75-9FFC-E5EB00B4A239}" destId="{D3C84CAF-E860-4840-A87D-AB956B1733CE}" srcOrd="1" destOrd="0" parTransId="{5CF3E1C5-AF93-46B4-85B7-5F33316DEB38}" sibTransId="{422CDC45-B32E-4522-A806-DBAF4EADC6F5}"/>
    <dgm:cxn modelId="{77D0C1CA-CADC-41CF-A68E-8C67E2B8B992}" type="presOf" srcId="{D802682C-1195-428C-A795-807F6385DD7C}" destId="{7BED1ED8-AA3B-46C5-A3C0-2C18DF38AE9E}" srcOrd="0" destOrd="0" presId="urn:microsoft.com/office/officeart/2008/layout/PictureLineup"/>
    <dgm:cxn modelId="{02DFEFDE-A584-4D79-BBB8-4C9D40E0482D}" srcId="{D802682C-1195-428C-A795-807F6385DD7C}" destId="{6E71002D-B555-4C1C-A436-EF6242C4C1A5}" srcOrd="0" destOrd="0" parTransId="{4278351B-5147-4CF0-B82C-A3AC055D23E5}" sibTransId="{A24E98EB-CEA5-437A-A722-488124A0F2A9}"/>
    <dgm:cxn modelId="{95FEA1F1-612A-489F-88E0-480FDF376F7F}" srcId="{20C07574-FBE7-419B-88ED-976DBE5D4A86}" destId="{04037878-AAB7-4485-9621-862C59CB72E8}" srcOrd="1" destOrd="0" parTransId="{5C5B9586-B02E-4212-96D5-F2A2404FF5AF}" sibTransId="{32F97A64-5049-418F-AD5E-79C42A42F026}"/>
    <dgm:cxn modelId="{9324F3F1-AD22-4E4D-93CA-5388040D9B69}" type="presOf" srcId="{46D1BB39-D43D-4B17-A38E-517505092A18}" destId="{2D7EAAB7-AE03-4F6F-AAA4-A945D49E7D27}" srcOrd="0" destOrd="0" presId="urn:microsoft.com/office/officeart/2008/layout/PictureLineup"/>
    <dgm:cxn modelId="{0F3093F2-AC72-4B93-B49C-F6213F993BA7}" type="presOf" srcId="{C70313DB-6EC8-4232-A61E-16566D3F03D3}" destId="{F38ABC61-85E1-4183-9F3D-A155892402B2}" srcOrd="0" destOrd="0" presId="urn:microsoft.com/office/officeart/2008/layout/PictureLineup"/>
    <dgm:cxn modelId="{A03BCBFA-0F6E-4A64-AA79-2D1BC84BE380}" type="presOf" srcId="{94A62277-96EF-4E79-ABD3-0BF7BCE80F7F}" destId="{2D7EAAB7-AE03-4F6F-AAA4-A945D49E7D27}" srcOrd="0" destOrd="1" presId="urn:microsoft.com/office/officeart/2008/layout/PictureLineup"/>
    <dgm:cxn modelId="{A32E3BFF-DD49-41F7-9B6F-5F98675B766A}" srcId="{20C07574-FBE7-419B-88ED-976DBE5D4A86}" destId="{C61EF870-46F4-4865-A500-D6E31CD3B67F}" srcOrd="0" destOrd="0" parTransId="{0282C636-A2AB-4AC6-B069-3F93ADA18499}" sibTransId="{79904300-8F02-4108-95AD-DB23FAB34FDD}"/>
    <dgm:cxn modelId="{B179B256-F000-4EED-A7E5-7410E9B718BE}" type="presParOf" srcId="{359C2B28-21ED-4185-B73F-5B04762D78C0}" destId="{7F39F499-455B-426B-82E7-1DC0381BAA11}" srcOrd="0" destOrd="0" presId="urn:microsoft.com/office/officeart/2008/layout/PictureLineup"/>
    <dgm:cxn modelId="{8CC107BA-0278-4F73-9DC9-EB2B64D29F4E}" type="presParOf" srcId="{7F39F499-455B-426B-82E7-1DC0381BAA11}" destId="{B66BB8BF-3150-4D18-A28E-7C34A0DECADE}" srcOrd="0" destOrd="0" presId="urn:microsoft.com/office/officeart/2008/layout/PictureLineup"/>
    <dgm:cxn modelId="{BDFEB51B-03D2-46A4-8634-E2D1C5A82043}" type="presParOf" srcId="{7F39F499-455B-426B-82E7-1DC0381BAA11}" destId="{3140174E-4CA0-412D-987D-212502B72577}" srcOrd="1" destOrd="0" presId="urn:microsoft.com/office/officeart/2008/layout/PictureLineup"/>
    <dgm:cxn modelId="{A3941323-F3D4-4B3F-89C4-48A932BCE826}" type="presParOf" srcId="{7F39F499-455B-426B-82E7-1DC0381BAA11}" destId="{7BED1ED8-AA3B-46C5-A3C0-2C18DF38AE9E}" srcOrd="2" destOrd="0" presId="urn:microsoft.com/office/officeart/2008/layout/PictureLineup"/>
    <dgm:cxn modelId="{7FF21165-CD1B-44FC-86BC-0133933A2158}" type="presParOf" srcId="{359C2B28-21ED-4185-B73F-5B04762D78C0}" destId="{46A19AB0-E02B-4DF6-BAA2-571A5FEFC9FF}" srcOrd="1" destOrd="0" presId="urn:microsoft.com/office/officeart/2008/layout/PictureLineup"/>
    <dgm:cxn modelId="{0317111A-12AD-4BD4-B8DC-10CDFEBE823D}" type="presParOf" srcId="{359C2B28-21ED-4185-B73F-5B04762D78C0}" destId="{7AA77B15-68D5-40B7-963D-864668F8AF94}" srcOrd="2" destOrd="0" presId="urn:microsoft.com/office/officeart/2008/layout/PictureLineup"/>
    <dgm:cxn modelId="{4C9BC311-0281-48FC-93C4-7E6D22059A6C}" type="presParOf" srcId="{7AA77B15-68D5-40B7-963D-864668F8AF94}" destId="{C7E7016C-E0F9-4A55-B70E-CAD6427446F0}" srcOrd="0" destOrd="0" presId="urn:microsoft.com/office/officeart/2008/layout/PictureLineup"/>
    <dgm:cxn modelId="{6E2B08EA-8F70-4740-8354-51C23EA7280F}" type="presParOf" srcId="{7AA77B15-68D5-40B7-963D-864668F8AF94}" destId="{DBB99727-4C7F-441B-96F8-742FFE97C69D}" srcOrd="1" destOrd="0" presId="urn:microsoft.com/office/officeart/2008/layout/PictureLineup"/>
    <dgm:cxn modelId="{EEA99F6D-12A4-45E2-AA94-18DCCB8B7FD4}" type="presParOf" srcId="{7AA77B15-68D5-40B7-963D-864668F8AF94}" destId="{19116A59-6F16-4AC9-80BF-E96154F6BB48}" srcOrd="2" destOrd="0" presId="urn:microsoft.com/office/officeart/2008/layout/PictureLineup"/>
    <dgm:cxn modelId="{E7066F4E-A69D-4B46-B3BF-B82213C256A3}" type="presParOf" srcId="{359C2B28-21ED-4185-B73F-5B04762D78C0}" destId="{BE2C3984-0AF3-40F6-8201-F3769871B87B}" srcOrd="3" destOrd="0" presId="urn:microsoft.com/office/officeart/2008/layout/PictureLineup"/>
    <dgm:cxn modelId="{40D4173F-62F8-47EF-8806-D9010DF9640E}" type="presParOf" srcId="{359C2B28-21ED-4185-B73F-5B04762D78C0}" destId="{B42B4312-B445-4D15-A51B-1E086AA09A07}" srcOrd="4" destOrd="0" presId="urn:microsoft.com/office/officeart/2008/layout/PictureLineup"/>
    <dgm:cxn modelId="{1CC80F72-BF2F-4665-AD2A-EA895C89BEA8}" type="presParOf" srcId="{B42B4312-B445-4D15-A51B-1E086AA09A07}" destId="{DAD3FFCA-6BB8-49D9-A505-237A2CAED4E8}" srcOrd="0" destOrd="0" presId="urn:microsoft.com/office/officeart/2008/layout/PictureLineup"/>
    <dgm:cxn modelId="{B1CAE3DE-D84E-4C15-ADEC-DBD874416966}" type="presParOf" srcId="{B42B4312-B445-4D15-A51B-1E086AA09A07}" destId="{20E41C8D-638C-419C-BF1E-188CA12E107E}" srcOrd="1" destOrd="0" presId="urn:microsoft.com/office/officeart/2008/layout/PictureLineup"/>
    <dgm:cxn modelId="{3F626D9D-2FF5-4638-A3B0-FE52813D031E}" type="presParOf" srcId="{B42B4312-B445-4D15-A51B-1E086AA09A07}" destId="{CDF5656E-D827-4493-929E-156B3436511E}" srcOrd="2" destOrd="0" presId="urn:microsoft.com/office/officeart/2008/layout/PictureLineup"/>
    <dgm:cxn modelId="{E2CF2FB5-4C02-42AD-B0C2-C4DEB9C48CCA}" type="presParOf" srcId="{359C2B28-21ED-4185-B73F-5B04762D78C0}" destId="{6F679087-7DE1-458C-B25F-2D672374C41B}" srcOrd="5" destOrd="0" presId="urn:microsoft.com/office/officeart/2008/layout/PictureLineup"/>
    <dgm:cxn modelId="{062B3FE0-7A23-462A-B03F-1858A6AAB80F}" type="presParOf" srcId="{359C2B28-21ED-4185-B73F-5B04762D78C0}" destId="{D24089AB-0F49-4618-9609-1528C056F856}" srcOrd="6" destOrd="0" presId="urn:microsoft.com/office/officeart/2008/layout/PictureLineup"/>
    <dgm:cxn modelId="{C0719248-D381-42D5-889D-D65DBA8641AA}" type="presParOf" srcId="{D24089AB-0F49-4618-9609-1528C056F856}" destId="{C8507F80-591B-4AB7-9275-39424C0C9C1B}" srcOrd="0" destOrd="0" presId="urn:microsoft.com/office/officeart/2008/layout/PictureLineup"/>
    <dgm:cxn modelId="{2B326AD4-3ADF-4060-827E-50D87D540A90}" type="presParOf" srcId="{D24089AB-0F49-4618-9609-1528C056F856}" destId="{98982B63-2730-490A-A52C-40A0B67194A8}" srcOrd="1" destOrd="0" presId="urn:microsoft.com/office/officeart/2008/layout/PictureLineup"/>
    <dgm:cxn modelId="{D38CF495-4BBA-41EB-BD27-17B25F30078A}" type="presParOf" srcId="{D24089AB-0F49-4618-9609-1528C056F856}" destId="{F38ABC61-85E1-4183-9F3D-A155892402B2}" srcOrd="2" destOrd="0" presId="urn:microsoft.com/office/officeart/2008/layout/PictureLineup"/>
    <dgm:cxn modelId="{BCDBE79B-3EE2-4DE9-A665-28302E89C259}" type="presParOf" srcId="{359C2B28-21ED-4185-B73F-5B04762D78C0}" destId="{0949B75D-031F-496F-BA9A-7B33F2BBDA59}" srcOrd="7" destOrd="0" presId="urn:microsoft.com/office/officeart/2008/layout/PictureLineup"/>
    <dgm:cxn modelId="{277AFAB4-B7D2-4CED-9560-DB279CD62D2D}" type="presParOf" srcId="{359C2B28-21ED-4185-B73F-5B04762D78C0}" destId="{215EDFE9-B1B0-41A9-94AB-CB26C5079A9B}" srcOrd="8" destOrd="0" presId="urn:microsoft.com/office/officeart/2008/layout/PictureLineup"/>
    <dgm:cxn modelId="{1800CDD0-7BC2-49BF-AA47-5C2A4715C3A3}" type="presParOf" srcId="{215EDFE9-B1B0-41A9-94AB-CB26C5079A9B}" destId="{BFAD2A2C-8CA6-4EA1-9B3C-E8A6FD7F2F08}" srcOrd="0" destOrd="0" presId="urn:microsoft.com/office/officeart/2008/layout/PictureLineup"/>
    <dgm:cxn modelId="{73431A8E-F172-46FF-8B7A-63D572723797}" type="presParOf" srcId="{215EDFE9-B1B0-41A9-94AB-CB26C5079A9B}" destId="{E60285F4-3DDC-4049-94AD-43C74F866C9C}" srcOrd="1" destOrd="0" presId="urn:microsoft.com/office/officeart/2008/layout/PictureLineup"/>
    <dgm:cxn modelId="{2E794E5C-3DB6-4F9F-B9C7-BE708E7D3270}" type="presParOf" srcId="{215EDFE9-B1B0-41A9-94AB-CB26C5079A9B}" destId="{2D7EAAB7-AE03-4F6F-AAA4-A945D49E7D27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1229C2-2495-4A75-9FFC-E5EB00B4A239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02682C-1195-428C-A795-807F6385DD7C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en-GB" sz="1900" b="1" kern="1200" dirty="0"/>
            <a:t>Josef Doppelbauer</a:t>
          </a:r>
        </a:p>
        <a:p>
          <a:pPr algn="ctr">
            <a:buNone/>
          </a:pPr>
          <a:endParaRPr lang="fr-BE" sz="1900" b="1" kern="1200" dirty="0"/>
        </a:p>
        <a:p>
          <a:pPr algn="ctr">
            <a:buNone/>
          </a:pPr>
          <a:r>
            <a:rPr lang="fr-BE" sz="1900" b="0" kern="1200" dirty="0"/>
            <a:t>ERA</a:t>
          </a:r>
        </a:p>
      </dgm:t>
    </dgm:pt>
    <dgm:pt modelId="{27851827-4B67-476C-95D9-4821B9D12FEE}" type="parTrans" cxnId="{8064A331-B65D-4116-BF5B-4CDBA52D164E}">
      <dgm:prSet/>
      <dgm:spPr/>
      <dgm:t>
        <a:bodyPr/>
        <a:lstStyle/>
        <a:p>
          <a:endParaRPr lang="en-GB"/>
        </a:p>
      </dgm:t>
    </dgm:pt>
    <dgm:pt modelId="{4FB65A30-61DF-4453-BDB0-2ECBE9B95B41}" type="sibTrans" cxnId="{8064A331-B65D-4116-BF5B-4CDBA52D164E}">
      <dgm:prSet/>
      <dgm:spPr/>
      <dgm:t>
        <a:bodyPr/>
        <a:lstStyle/>
        <a:p>
          <a:endParaRPr lang="en-GB"/>
        </a:p>
      </dgm:t>
    </dgm:pt>
    <dgm:pt modelId="{46D1BB39-D43D-4B17-A38E-517505092A18}">
      <dgm:prSet phldrT="[Text]" custT="1"/>
      <dgm:spPr/>
      <dgm:t>
        <a:bodyPr/>
        <a:lstStyle/>
        <a:p>
          <a:pPr algn="ctr">
            <a:buNone/>
          </a:pPr>
          <a:r>
            <a:rPr lang="en-GB" sz="1900" b="1" i="0" dirty="0"/>
            <a:t>Christiane Brunn</a:t>
          </a:r>
        </a:p>
        <a:p>
          <a:pPr algn="ctr">
            <a:buNone/>
          </a:pPr>
          <a:endParaRPr lang="en-GB" sz="1900" b="1" dirty="0"/>
        </a:p>
      </dgm:t>
    </dgm:pt>
    <dgm:pt modelId="{EEA3A7CF-C70B-4CAD-8D7A-433F62D6DA98}" type="parTrans" cxnId="{69857003-FA3A-4EC4-A6E8-1432106BA885}">
      <dgm:prSet/>
      <dgm:spPr/>
      <dgm:t>
        <a:bodyPr/>
        <a:lstStyle/>
        <a:p>
          <a:endParaRPr lang="en-GB"/>
        </a:p>
      </dgm:t>
    </dgm:pt>
    <dgm:pt modelId="{100C8992-8941-4136-94C8-B0C04EC91AF1}" type="sibTrans" cxnId="{69857003-FA3A-4EC4-A6E8-1432106BA885}">
      <dgm:prSet/>
      <dgm:spPr/>
      <dgm:t>
        <a:bodyPr/>
        <a:lstStyle/>
        <a:p>
          <a:endParaRPr lang="en-GB"/>
        </a:p>
      </dgm:t>
    </dgm:pt>
    <dgm:pt modelId="{D3C84CAF-E860-4840-A87D-AB956B1733CE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b="1" i="0" kern="1200" dirty="0"/>
            <a:t>Sabine Schneider</a:t>
          </a:r>
        </a:p>
        <a:p>
          <a:pPr algn="ctr">
            <a:buNone/>
          </a:pPr>
          <a:endParaRPr lang="en-GB" sz="1900" b="1" i="0" kern="1200" dirty="0"/>
        </a:p>
      </dgm:t>
    </dgm:pt>
    <dgm:pt modelId="{5CF3E1C5-AF93-46B4-85B7-5F33316DEB38}" type="parTrans" cxnId="{77035CC0-B3BD-427E-B7FB-32C3B4A7F910}">
      <dgm:prSet/>
      <dgm:spPr/>
      <dgm:t>
        <a:bodyPr/>
        <a:lstStyle/>
        <a:p>
          <a:endParaRPr lang="en-GB"/>
        </a:p>
      </dgm:t>
    </dgm:pt>
    <dgm:pt modelId="{422CDC45-B32E-4522-A806-DBAF4EADC6F5}" type="sibTrans" cxnId="{77035CC0-B3BD-427E-B7FB-32C3B4A7F910}">
      <dgm:prSet/>
      <dgm:spPr/>
      <dgm:t>
        <a:bodyPr/>
        <a:lstStyle/>
        <a:p>
          <a:endParaRPr lang="en-GB"/>
        </a:p>
      </dgm:t>
    </dgm:pt>
    <dgm:pt modelId="{1DE8EEDF-55D1-4DFF-883D-2741DB7BE2CD}">
      <dgm:prSet phldrT="[Text]" custT="1"/>
      <dgm:spPr/>
      <dgm:t>
        <a:bodyPr/>
        <a:lstStyle/>
        <a:p>
          <a:pPr algn="ctr">
            <a:buNone/>
          </a:pPr>
          <a:endParaRPr lang="en-GB" sz="2000" dirty="0"/>
        </a:p>
      </dgm:t>
    </dgm:pt>
    <dgm:pt modelId="{F632A782-CB51-4DAA-AAD3-D40866D78581}" type="parTrans" cxnId="{C186D731-CEF7-4F82-A913-CCE7C2D8CC24}">
      <dgm:prSet/>
      <dgm:spPr/>
      <dgm:t>
        <a:bodyPr/>
        <a:lstStyle/>
        <a:p>
          <a:endParaRPr lang="en-GB"/>
        </a:p>
      </dgm:t>
    </dgm:pt>
    <dgm:pt modelId="{70701FA5-751A-4C59-AE2A-B0421A8C53C2}" type="sibTrans" cxnId="{C186D731-CEF7-4F82-A913-CCE7C2D8CC24}">
      <dgm:prSet/>
      <dgm:spPr/>
      <dgm:t>
        <a:bodyPr/>
        <a:lstStyle/>
        <a:p>
          <a:endParaRPr lang="en-GB"/>
        </a:p>
      </dgm:t>
    </dgm:pt>
    <dgm:pt modelId="{6E71002D-B555-4C1C-A436-EF6242C4C1A5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4278351B-5147-4CF0-B82C-A3AC055D23E5}" type="parTrans" cxnId="{02DFEFDE-A584-4D79-BBB8-4C9D40E0482D}">
      <dgm:prSet/>
      <dgm:spPr/>
      <dgm:t>
        <a:bodyPr/>
        <a:lstStyle/>
        <a:p>
          <a:endParaRPr lang="en-GB"/>
        </a:p>
      </dgm:t>
    </dgm:pt>
    <dgm:pt modelId="{A24E98EB-CEA5-437A-A722-488124A0F2A9}" type="sibTrans" cxnId="{02DFEFDE-A584-4D79-BBB8-4C9D40E0482D}">
      <dgm:prSet/>
      <dgm:spPr/>
      <dgm:t>
        <a:bodyPr/>
        <a:lstStyle/>
        <a:p>
          <a:endParaRPr lang="en-GB"/>
        </a:p>
      </dgm:t>
    </dgm:pt>
    <dgm:pt modelId="{94A62277-96EF-4E79-ABD3-0BF7BCE80F7F}">
      <dgm:prSet phldrT="[Text]" custT="1"/>
      <dgm:spPr/>
      <dgm:t>
        <a:bodyPr/>
        <a:lstStyle/>
        <a:p>
          <a:pPr algn="ctr">
            <a:buNone/>
          </a:pPr>
          <a:r>
            <a:rPr lang="en-GB" sz="1900" dirty="0"/>
            <a:t>Schlummer Management Consulting GmbH</a:t>
          </a:r>
        </a:p>
      </dgm:t>
    </dgm:pt>
    <dgm:pt modelId="{7214C029-4474-48CC-A68A-B4A59811E134}" type="parTrans" cxnId="{9077BA5D-2C27-4962-A159-888A7F32AA1D}">
      <dgm:prSet/>
      <dgm:spPr/>
      <dgm:t>
        <a:bodyPr/>
        <a:lstStyle/>
        <a:p>
          <a:endParaRPr lang="en-GB"/>
        </a:p>
      </dgm:t>
    </dgm:pt>
    <dgm:pt modelId="{88E59CDF-DD3D-421F-98C9-3497106077E6}" type="sibTrans" cxnId="{9077BA5D-2C27-4962-A159-888A7F32AA1D}">
      <dgm:prSet/>
      <dgm:spPr/>
      <dgm:t>
        <a:bodyPr/>
        <a:lstStyle/>
        <a:p>
          <a:endParaRPr lang="en-GB"/>
        </a:p>
      </dgm:t>
    </dgm:pt>
    <dgm:pt modelId="{CFBDB0E9-52D9-48D1-926F-99B04D7018A2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21F96716-BCF5-4E78-83DC-48A4994DF307}" type="parTrans" cxnId="{C7661E8D-D271-44C2-A1C7-15947263867A}">
      <dgm:prSet/>
      <dgm:spPr/>
      <dgm:t>
        <a:bodyPr/>
        <a:lstStyle/>
        <a:p>
          <a:endParaRPr lang="en-GB"/>
        </a:p>
      </dgm:t>
    </dgm:pt>
    <dgm:pt modelId="{4E239BF4-81FF-4F5C-9580-B6A47ADB477B}" type="sibTrans" cxnId="{C7661E8D-D271-44C2-A1C7-15947263867A}">
      <dgm:prSet/>
      <dgm:spPr/>
      <dgm:t>
        <a:bodyPr/>
        <a:lstStyle/>
        <a:p>
          <a:endParaRPr lang="en-GB"/>
        </a:p>
      </dgm:t>
    </dgm:pt>
    <dgm:pt modelId="{68BE0D65-34DB-40E2-878D-6F94FCF0C7DD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gm:t>
    </dgm:pt>
    <dgm:pt modelId="{A798C503-9383-40E9-9CFF-4EE078EAAEC2}" type="parTrans" cxnId="{490BD72B-78CB-41DD-BEBC-905FD5A09330}">
      <dgm:prSet/>
      <dgm:spPr/>
      <dgm:t>
        <a:bodyPr/>
        <a:lstStyle/>
        <a:p>
          <a:endParaRPr lang="en-GB"/>
        </a:p>
      </dgm:t>
    </dgm:pt>
    <dgm:pt modelId="{CDB47BDE-7098-43B4-96A5-8F3AB1491824}" type="sibTrans" cxnId="{490BD72B-78CB-41DD-BEBC-905FD5A09330}">
      <dgm:prSet/>
      <dgm:spPr/>
      <dgm:t>
        <a:bodyPr/>
        <a:lstStyle/>
        <a:p>
          <a:endParaRPr lang="en-GB"/>
        </a:p>
      </dgm:t>
    </dgm:pt>
    <dgm:pt modelId="{20C07574-FBE7-419B-88ED-976DBE5D4A86}">
      <dgm:prSet phldrT="[Text]" custT="1"/>
      <dgm:spPr/>
      <dgm:t>
        <a:bodyPr/>
        <a:lstStyle/>
        <a:p>
          <a:pPr algn="ctr">
            <a:buNone/>
          </a:pPr>
          <a:r>
            <a:rPr lang="en-GB" sz="1900" b="1" kern="1200" dirty="0"/>
            <a:t>Nicola Sacco</a:t>
          </a:r>
        </a:p>
        <a:p>
          <a:pPr algn="ctr">
            <a:buNone/>
          </a:pPr>
          <a:endParaRPr lang="en-GB" sz="1900" b="1" kern="1200" dirty="0"/>
        </a:p>
      </dgm:t>
    </dgm:pt>
    <dgm:pt modelId="{DFA7AE07-AFFE-404B-B65D-136AD2F4A090}" type="parTrans" cxnId="{C02294AE-3AED-4A09-9D91-3EECB1CDBD8D}">
      <dgm:prSet/>
      <dgm:spPr/>
      <dgm:t>
        <a:bodyPr/>
        <a:lstStyle/>
        <a:p>
          <a:endParaRPr lang="en-GB"/>
        </a:p>
      </dgm:t>
    </dgm:pt>
    <dgm:pt modelId="{2683D82C-2870-4A15-98F8-AF5F98E60B8A}" type="sibTrans" cxnId="{C02294AE-3AED-4A09-9D91-3EECB1CDBD8D}">
      <dgm:prSet/>
      <dgm:spPr/>
      <dgm:t>
        <a:bodyPr/>
        <a:lstStyle/>
        <a:p>
          <a:endParaRPr lang="en-GB"/>
        </a:p>
      </dgm:t>
    </dgm:pt>
    <dgm:pt modelId="{C61EF870-46F4-4865-A500-D6E31CD3B67F}">
      <dgm:prSet phldrT="[Text]" custT="1"/>
      <dgm:spPr/>
      <dgm:t>
        <a:bodyPr/>
        <a:lstStyle/>
        <a:p>
          <a:pPr algn="ctr">
            <a:buNone/>
          </a:pP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282C636-A2AB-4AC6-B069-3F93ADA18499}" type="parTrans" cxnId="{A32E3BFF-DD49-41F7-9B6F-5F98675B766A}">
      <dgm:prSet/>
      <dgm:spPr/>
      <dgm:t>
        <a:bodyPr/>
        <a:lstStyle/>
        <a:p>
          <a:endParaRPr lang="en-GB"/>
        </a:p>
      </dgm:t>
    </dgm:pt>
    <dgm:pt modelId="{79904300-8F02-4108-95AD-DB23FAB34FDD}" type="sibTrans" cxnId="{A32E3BFF-DD49-41F7-9B6F-5F98675B766A}">
      <dgm:prSet/>
      <dgm:spPr/>
      <dgm:t>
        <a:bodyPr/>
        <a:lstStyle/>
        <a:p>
          <a:endParaRPr lang="en-GB"/>
        </a:p>
      </dgm:t>
    </dgm:pt>
    <dgm:pt modelId="{C70313DB-6EC8-4232-A61E-16566D3F03D3}">
      <dgm:prSet phldrT="[Text]" custT="1"/>
      <dgm:spPr>
        <a:ln w="12700">
          <a:noFill/>
        </a:ln>
      </dgm:spPr>
      <dgm:t>
        <a:bodyPr/>
        <a:lstStyle/>
        <a:p>
          <a:pPr algn="l"/>
          <a:r>
            <a:rPr lang="en-GB" sz="1900" b="1" dirty="0"/>
            <a:t>Christian Wiechel-Kramüller</a:t>
          </a:r>
        </a:p>
        <a:p>
          <a:pPr algn="ctr"/>
          <a:endParaRPr lang="en-GB" sz="600" b="0" i="0" dirty="0"/>
        </a:p>
        <a:p>
          <a:pPr algn="ctr"/>
          <a:r>
            <a:rPr lang="en-GB" sz="1900" b="0" i="0" dirty="0" err="1"/>
            <a:t>Bahnmedia</a:t>
          </a:r>
          <a:r>
            <a:rPr lang="en-GB" sz="1900" b="0" i="0" dirty="0"/>
            <a:t> Verlag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1D4FCD65-50FE-4639-9388-1E8E47D70E28}" type="parTrans" cxnId="{EE66CE4B-491E-45CD-9EE2-46D899DA52BD}">
      <dgm:prSet/>
      <dgm:spPr/>
      <dgm:t>
        <a:bodyPr/>
        <a:lstStyle/>
        <a:p>
          <a:endParaRPr lang="en-GB"/>
        </a:p>
      </dgm:t>
    </dgm:pt>
    <dgm:pt modelId="{6494A7A5-307C-4A18-99B8-3055B89F7A4A}" type="sibTrans" cxnId="{EE66CE4B-491E-45CD-9EE2-46D899DA52BD}">
      <dgm:prSet/>
      <dgm:spPr/>
      <dgm:t>
        <a:bodyPr/>
        <a:lstStyle/>
        <a:p>
          <a:endParaRPr lang="en-GB"/>
        </a:p>
      </dgm:t>
    </dgm:pt>
    <dgm:pt modelId="{04037878-AAB7-4485-9621-862C59CB72E8}">
      <dgm:prSet phldrT="[Text]"/>
      <dgm:spPr/>
      <dgm:t>
        <a:bodyPr/>
        <a:lstStyle/>
        <a:p>
          <a:pPr algn="l">
            <a:buNone/>
          </a:pPr>
          <a:endParaRPr lang="en-GB" sz="36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C5B9586-B02E-4212-96D5-F2A2404FF5AF}" type="parTrans" cxnId="{95FEA1F1-612A-489F-88E0-480FDF376F7F}">
      <dgm:prSet/>
      <dgm:spPr/>
      <dgm:t>
        <a:bodyPr/>
        <a:lstStyle/>
        <a:p>
          <a:endParaRPr lang="en-GB"/>
        </a:p>
      </dgm:t>
    </dgm:pt>
    <dgm:pt modelId="{32F97A64-5049-418F-AD5E-79C42A42F026}" type="sibTrans" cxnId="{95FEA1F1-612A-489F-88E0-480FDF376F7F}">
      <dgm:prSet/>
      <dgm:spPr/>
      <dgm:t>
        <a:bodyPr/>
        <a:lstStyle/>
        <a:p>
          <a:endParaRPr lang="en-GB"/>
        </a:p>
      </dgm:t>
    </dgm:pt>
    <dgm:pt modelId="{359C2B28-21ED-4185-B73F-5B04762D78C0}" type="pres">
      <dgm:prSet presAssocID="{5A1229C2-2495-4A75-9FFC-E5EB00B4A23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7F39F499-455B-426B-82E7-1DC0381BAA11}" type="pres">
      <dgm:prSet presAssocID="{D802682C-1195-428C-A795-807F6385DD7C}" presName="composite" presStyleCnt="0"/>
      <dgm:spPr/>
    </dgm:pt>
    <dgm:pt modelId="{B66BB8BF-3150-4D18-A28E-7C34A0DECADE}" type="pres">
      <dgm:prSet presAssocID="{D802682C-1195-428C-A795-807F6385DD7C}" presName="Image" presStyleLbl="alignNode1" presStyleIdx="0" presStyleCnt="5" custScaleY="96019" custLinFactX="200000" custLinFactNeighborX="200448" custLinFactNeighborY="-2355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3140174E-4CA0-412D-987D-212502B72577}" type="pres">
      <dgm:prSet presAssocID="{D802682C-1195-428C-A795-807F6385DD7C}" presName="Accent" presStyleLbl="parChTrans1D1" presStyleIdx="0" presStyleCnt="5"/>
      <dgm:spPr>
        <a:ln>
          <a:noFill/>
        </a:ln>
      </dgm:spPr>
    </dgm:pt>
    <dgm:pt modelId="{7BED1ED8-AA3B-46C5-A3C0-2C18DF38AE9E}" type="pres">
      <dgm:prSet presAssocID="{D802682C-1195-428C-A795-807F6385DD7C}" presName="Parent" presStyleLbl="revTx" presStyleIdx="0" presStyleCnt="5" custLinFactX="200000" custLinFactNeighborX="201089" custLinFactNeighborY="1223">
        <dgm:presLayoutVars>
          <dgm:chMax val="0"/>
          <dgm:chPref val="0"/>
          <dgm:bulletEnabled val="1"/>
        </dgm:presLayoutVars>
      </dgm:prSet>
      <dgm:spPr/>
    </dgm:pt>
    <dgm:pt modelId="{46A19AB0-E02B-4DF6-BAA2-571A5FEFC9FF}" type="pres">
      <dgm:prSet presAssocID="{4FB65A30-61DF-4453-BDB0-2ECBE9B95B41}" presName="sibTrans" presStyleCnt="0"/>
      <dgm:spPr/>
    </dgm:pt>
    <dgm:pt modelId="{7AA77B15-68D5-40B7-963D-864668F8AF94}" type="pres">
      <dgm:prSet presAssocID="{D3C84CAF-E860-4840-A87D-AB956B1733CE}" presName="composite" presStyleCnt="0"/>
      <dgm:spPr/>
    </dgm:pt>
    <dgm:pt modelId="{C7E7016C-E0F9-4A55-B70E-CAD6427446F0}" type="pres">
      <dgm:prSet presAssocID="{D3C84CAF-E860-4840-A87D-AB956B1733CE}" presName="Image" presStyleLbl="alignNode1" presStyleIdx="1" presStyleCnt="5" custScaleY="93072" custLinFactNeighborX="37" custLinFactNeighborY="-32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BB99727-4C7F-441B-96F8-742FFE97C69D}" type="pres">
      <dgm:prSet presAssocID="{D3C84CAF-E860-4840-A87D-AB956B1733CE}" presName="Accent" presStyleLbl="parChTrans1D1" presStyleIdx="1" presStyleCnt="5" custScaleX="2000000" custScaleY="119906"/>
      <dgm:spPr/>
    </dgm:pt>
    <dgm:pt modelId="{19116A59-6F16-4AC9-80BF-E96154F6BB48}" type="pres">
      <dgm:prSet presAssocID="{D3C84CAF-E860-4840-A87D-AB956B1733CE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E2C3984-0AF3-40F6-8201-F3769871B87B}" type="pres">
      <dgm:prSet presAssocID="{422CDC45-B32E-4522-A806-DBAF4EADC6F5}" presName="sibTrans" presStyleCnt="0"/>
      <dgm:spPr/>
    </dgm:pt>
    <dgm:pt modelId="{B42B4312-B445-4D15-A51B-1E086AA09A07}" type="pres">
      <dgm:prSet presAssocID="{20C07574-FBE7-419B-88ED-976DBE5D4A86}" presName="composite" presStyleCnt="0"/>
      <dgm:spPr/>
    </dgm:pt>
    <dgm:pt modelId="{DAD3FFCA-6BB8-49D9-A505-237A2CAED4E8}" type="pres">
      <dgm:prSet presAssocID="{20C07574-FBE7-419B-88ED-976DBE5D4A86}" presName="Image" presStyleLbl="alignNode1" presStyleIdx="2" presStyleCnt="5" custAng="0" custScaleY="95319" custLinFactNeighborX="640" custLinFactNeighborY="-29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E41C8D-638C-419C-BF1E-188CA12E107E}" type="pres">
      <dgm:prSet presAssocID="{20C07574-FBE7-419B-88ED-976DBE5D4A86}" presName="Accent" presStyleLbl="parChTrans1D1" presStyleIdx="2" presStyleCnt="5" custScaleX="2000000" custScaleY="119472"/>
      <dgm:spPr/>
    </dgm:pt>
    <dgm:pt modelId="{CDF5656E-D827-4493-929E-156B3436511E}" type="pres">
      <dgm:prSet presAssocID="{20C07574-FBE7-419B-88ED-976DBE5D4A86}" presName="Parent" presStyleLbl="revTx" presStyleIdx="2" presStyleCnt="5" custLinFactNeighborY="1012">
        <dgm:presLayoutVars>
          <dgm:chMax val="0"/>
          <dgm:chPref val="0"/>
          <dgm:bulletEnabled val="1"/>
        </dgm:presLayoutVars>
      </dgm:prSet>
      <dgm:spPr/>
    </dgm:pt>
    <dgm:pt modelId="{6F679087-7DE1-458C-B25F-2D672374C41B}" type="pres">
      <dgm:prSet presAssocID="{2683D82C-2870-4A15-98F8-AF5F98E60B8A}" presName="sibTrans" presStyleCnt="0"/>
      <dgm:spPr/>
    </dgm:pt>
    <dgm:pt modelId="{D24089AB-0F49-4618-9609-1528C056F856}" type="pres">
      <dgm:prSet presAssocID="{C70313DB-6EC8-4232-A61E-16566D3F03D3}" presName="composite" presStyleCnt="0"/>
      <dgm:spPr/>
    </dgm:pt>
    <dgm:pt modelId="{C8507F80-591B-4AB7-9275-39424C0C9C1B}" type="pres">
      <dgm:prSet presAssocID="{C70313DB-6EC8-4232-A61E-16566D3F03D3}" presName="Image" presStyleLbl="alignNode1" presStyleIdx="3" presStyleCnt="5" custAng="0" custScaleY="96019" custLinFactNeighborX="-413" custLinFactNeighborY="-26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98982B63-2730-490A-A52C-40A0B67194A8}" type="pres">
      <dgm:prSet presAssocID="{C70313DB-6EC8-4232-A61E-16566D3F03D3}" presName="Accent" presStyleLbl="parChTrans1D1" presStyleIdx="3" presStyleCnt="5" custScaleX="2000000" custScaleY="119472"/>
      <dgm:spPr/>
    </dgm:pt>
    <dgm:pt modelId="{F38ABC61-85E1-4183-9F3D-A155892402B2}" type="pres">
      <dgm:prSet presAssocID="{C70313DB-6EC8-4232-A61E-16566D3F03D3}" presName="Parent" presStyleLbl="revTx" presStyleIdx="3" presStyleCnt="5" custScaleX="97307" custScaleY="99012">
        <dgm:presLayoutVars>
          <dgm:chMax val="0"/>
          <dgm:chPref val="0"/>
          <dgm:bulletEnabled val="1"/>
        </dgm:presLayoutVars>
      </dgm:prSet>
      <dgm:spPr/>
    </dgm:pt>
    <dgm:pt modelId="{0949B75D-031F-496F-BA9A-7B33F2BBDA59}" type="pres">
      <dgm:prSet presAssocID="{6494A7A5-307C-4A18-99B8-3055B89F7A4A}" presName="sibTrans" presStyleCnt="0"/>
      <dgm:spPr/>
    </dgm:pt>
    <dgm:pt modelId="{215EDFE9-B1B0-41A9-94AB-CB26C5079A9B}" type="pres">
      <dgm:prSet presAssocID="{46D1BB39-D43D-4B17-A38E-517505092A18}" presName="composite" presStyleCnt="0"/>
      <dgm:spPr/>
    </dgm:pt>
    <dgm:pt modelId="{BFAD2A2C-8CA6-4EA1-9B3C-E8A6FD7F2F08}" type="pres">
      <dgm:prSet presAssocID="{46D1BB39-D43D-4B17-A38E-517505092A18}" presName="Image" presStyleLbl="alignNode1" presStyleIdx="4" presStyleCnt="5" custFlipVert="1" custFlipHor="1" custScaleX="8782" custScaleY="4147" custLinFactY="80638" custLinFactNeighborX="-73994" custLinFactNeighborY="100000"/>
      <dgm:spPr>
        <a:noFill/>
        <a:ln>
          <a:noFill/>
        </a:ln>
      </dgm:spPr>
    </dgm:pt>
    <dgm:pt modelId="{E60285F4-3DDC-4049-94AD-43C74F866C9C}" type="pres">
      <dgm:prSet presAssocID="{46D1BB39-D43D-4B17-A38E-517505092A18}" presName="Accent" presStyleLbl="parChTrans1D1" presStyleIdx="4" presStyleCnt="5" custScaleX="2000000" custScaleY="119333"/>
      <dgm:spPr/>
    </dgm:pt>
    <dgm:pt modelId="{2D7EAAB7-AE03-4F6F-AAA4-A945D49E7D27}" type="pres">
      <dgm:prSet presAssocID="{46D1BB39-D43D-4B17-A38E-517505092A18}" presName="Parent" presStyleLbl="revTx" presStyleIdx="4" presStyleCnt="5" custScaleY="97427" custLinFactX="-200000" custLinFactNeighborX="-200240" custLinFactNeighborY="-43">
        <dgm:presLayoutVars>
          <dgm:chMax val="0"/>
          <dgm:chPref val="0"/>
          <dgm:bulletEnabled val="1"/>
        </dgm:presLayoutVars>
      </dgm:prSet>
      <dgm:spPr/>
    </dgm:pt>
  </dgm:ptLst>
  <dgm:cxnLst>
    <dgm:cxn modelId="{69857003-FA3A-4EC4-A6E8-1432106BA885}" srcId="{5A1229C2-2495-4A75-9FFC-E5EB00B4A239}" destId="{46D1BB39-D43D-4B17-A38E-517505092A18}" srcOrd="4" destOrd="0" parTransId="{EEA3A7CF-C70B-4CAD-8D7A-433F62D6DA98}" sibTransId="{100C8992-8941-4136-94C8-B0C04EC91AF1}"/>
    <dgm:cxn modelId="{051F6F06-8738-41FC-9B2B-08C9E063D3F0}" type="presOf" srcId="{04037878-AAB7-4485-9621-862C59CB72E8}" destId="{CDF5656E-D827-4493-929E-156B3436511E}" srcOrd="0" destOrd="2" presId="urn:microsoft.com/office/officeart/2008/layout/PictureLineup"/>
    <dgm:cxn modelId="{490BD72B-78CB-41DD-BEBC-905FD5A09330}" srcId="{D3C84CAF-E860-4840-A87D-AB956B1733CE}" destId="{68BE0D65-34DB-40E2-878D-6F94FCF0C7DD}" srcOrd="0" destOrd="0" parTransId="{A798C503-9383-40E9-9CFF-4EE078EAAEC2}" sibTransId="{CDB47BDE-7098-43B4-96A5-8F3AB1491824}"/>
    <dgm:cxn modelId="{8064A331-B65D-4116-BF5B-4CDBA52D164E}" srcId="{5A1229C2-2495-4A75-9FFC-E5EB00B4A239}" destId="{D802682C-1195-428C-A795-807F6385DD7C}" srcOrd="0" destOrd="0" parTransId="{27851827-4B67-476C-95D9-4821B9D12FEE}" sibTransId="{4FB65A30-61DF-4453-BDB0-2ECBE9B95B41}"/>
    <dgm:cxn modelId="{C186D731-CEF7-4F82-A913-CCE7C2D8CC24}" srcId="{46D1BB39-D43D-4B17-A38E-517505092A18}" destId="{1DE8EEDF-55D1-4DFF-883D-2741DB7BE2CD}" srcOrd="1" destOrd="0" parTransId="{F632A782-CB51-4DAA-AAD3-D40866D78581}" sibTransId="{70701FA5-751A-4C59-AE2A-B0421A8C53C2}"/>
    <dgm:cxn modelId="{E8C41E5D-9340-4FE3-9BD9-F07BF09C0B03}" type="presOf" srcId="{D3C84CAF-E860-4840-A87D-AB956B1733CE}" destId="{19116A59-6F16-4AC9-80BF-E96154F6BB48}" srcOrd="0" destOrd="0" presId="urn:microsoft.com/office/officeart/2008/layout/PictureLineup"/>
    <dgm:cxn modelId="{9077BA5D-2C27-4962-A159-888A7F32AA1D}" srcId="{46D1BB39-D43D-4B17-A38E-517505092A18}" destId="{94A62277-96EF-4E79-ABD3-0BF7BCE80F7F}" srcOrd="0" destOrd="0" parTransId="{7214C029-4474-48CC-A68A-B4A59811E134}" sibTransId="{88E59CDF-DD3D-421F-98C9-3497106077E6}"/>
    <dgm:cxn modelId="{149D706B-413D-4EEF-B628-9F22BF28C2C0}" type="presOf" srcId="{6E71002D-B555-4C1C-A436-EF6242C4C1A5}" destId="{7BED1ED8-AA3B-46C5-A3C0-2C18DF38AE9E}" srcOrd="0" destOrd="1" presId="urn:microsoft.com/office/officeart/2008/layout/PictureLineup"/>
    <dgm:cxn modelId="{EE66CE4B-491E-45CD-9EE2-46D899DA52BD}" srcId="{5A1229C2-2495-4A75-9FFC-E5EB00B4A239}" destId="{C70313DB-6EC8-4232-A61E-16566D3F03D3}" srcOrd="3" destOrd="0" parTransId="{1D4FCD65-50FE-4639-9388-1E8E47D70E28}" sibTransId="{6494A7A5-307C-4A18-99B8-3055B89F7A4A}"/>
    <dgm:cxn modelId="{C3720F76-5EEB-40FE-892E-C175C19772D8}" type="presOf" srcId="{CFBDB0E9-52D9-48D1-926F-99B04D7018A2}" destId="{7BED1ED8-AA3B-46C5-A3C0-2C18DF38AE9E}" srcOrd="0" destOrd="2" presId="urn:microsoft.com/office/officeart/2008/layout/PictureLineup"/>
    <dgm:cxn modelId="{5B00CE7E-A86B-46C3-A0C3-8DB8A3EE8A42}" type="presOf" srcId="{68BE0D65-34DB-40E2-878D-6F94FCF0C7DD}" destId="{19116A59-6F16-4AC9-80BF-E96154F6BB48}" srcOrd="0" destOrd="1" presId="urn:microsoft.com/office/officeart/2008/layout/PictureLineup"/>
    <dgm:cxn modelId="{14CE538C-FD95-46A2-9E7A-99C872E54017}" type="presOf" srcId="{C61EF870-46F4-4865-A500-D6E31CD3B67F}" destId="{CDF5656E-D827-4493-929E-156B3436511E}" srcOrd="0" destOrd="1" presId="urn:microsoft.com/office/officeart/2008/layout/PictureLineup"/>
    <dgm:cxn modelId="{C7661E8D-D271-44C2-A1C7-15947263867A}" srcId="{D802682C-1195-428C-A795-807F6385DD7C}" destId="{CFBDB0E9-52D9-48D1-926F-99B04D7018A2}" srcOrd="1" destOrd="0" parTransId="{21F96716-BCF5-4E78-83DC-48A4994DF307}" sibTransId="{4E239BF4-81FF-4F5C-9580-B6A47ADB477B}"/>
    <dgm:cxn modelId="{A6F983AD-CA31-42A6-93A5-3879616CE70B}" type="presOf" srcId="{1DE8EEDF-55D1-4DFF-883D-2741DB7BE2CD}" destId="{2D7EAAB7-AE03-4F6F-AAA4-A945D49E7D27}" srcOrd="0" destOrd="2" presId="urn:microsoft.com/office/officeart/2008/layout/PictureLineup"/>
    <dgm:cxn modelId="{C02294AE-3AED-4A09-9D91-3EECB1CDBD8D}" srcId="{5A1229C2-2495-4A75-9FFC-E5EB00B4A239}" destId="{20C07574-FBE7-419B-88ED-976DBE5D4A86}" srcOrd="2" destOrd="0" parTransId="{DFA7AE07-AFFE-404B-B65D-136AD2F4A090}" sibTransId="{2683D82C-2870-4A15-98F8-AF5F98E60B8A}"/>
    <dgm:cxn modelId="{AC567EAF-AD18-421C-9DB1-0D1E9BBDE6F5}" type="presOf" srcId="{5A1229C2-2495-4A75-9FFC-E5EB00B4A239}" destId="{359C2B28-21ED-4185-B73F-5B04762D78C0}" srcOrd="0" destOrd="0" presId="urn:microsoft.com/office/officeart/2008/layout/PictureLineup"/>
    <dgm:cxn modelId="{4E3A96BD-FD4C-44A0-8F9D-70BAED6A2C3B}" type="presOf" srcId="{20C07574-FBE7-419B-88ED-976DBE5D4A86}" destId="{CDF5656E-D827-4493-929E-156B3436511E}" srcOrd="0" destOrd="0" presId="urn:microsoft.com/office/officeart/2008/layout/PictureLineup"/>
    <dgm:cxn modelId="{77035CC0-B3BD-427E-B7FB-32C3B4A7F910}" srcId="{5A1229C2-2495-4A75-9FFC-E5EB00B4A239}" destId="{D3C84CAF-E860-4840-A87D-AB956B1733CE}" srcOrd="1" destOrd="0" parTransId="{5CF3E1C5-AF93-46B4-85B7-5F33316DEB38}" sibTransId="{422CDC45-B32E-4522-A806-DBAF4EADC6F5}"/>
    <dgm:cxn modelId="{77D0C1CA-CADC-41CF-A68E-8C67E2B8B992}" type="presOf" srcId="{D802682C-1195-428C-A795-807F6385DD7C}" destId="{7BED1ED8-AA3B-46C5-A3C0-2C18DF38AE9E}" srcOrd="0" destOrd="0" presId="urn:microsoft.com/office/officeart/2008/layout/PictureLineup"/>
    <dgm:cxn modelId="{02DFEFDE-A584-4D79-BBB8-4C9D40E0482D}" srcId="{D802682C-1195-428C-A795-807F6385DD7C}" destId="{6E71002D-B555-4C1C-A436-EF6242C4C1A5}" srcOrd="0" destOrd="0" parTransId="{4278351B-5147-4CF0-B82C-A3AC055D23E5}" sibTransId="{A24E98EB-CEA5-437A-A722-488124A0F2A9}"/>
    <dgm:cxn modelId="{95FEA1F1-612A-489F-88E0-480FDF376F7F}" srcId="{20C07574-FBE7-419B-88ED-976DBE5D4A86}" destId="{04037878-AAB7-4485-9621-862C59CB72E8}" srcOrd="1" destOrd="0" parTransId="{5C5B9586-B02E-4212-96D5-F2A2404FF5AF}" sibTransId="{32F97A64-5049-418F-AD5E-79C42A42F026}"/>
    <dgm:cxn modelId="{9324F3F1-AD22-4E4D-93CA-5388040D9B69}" type="presOf" srcId="{46D1BB39-D43D-4B17-A38E-517505092A18}" destId="{2D7EAAB7-AE03-4F6F-AAA4-A945D49E7D27}" srcOrd="0" destOrd="0" presId="urn:microsoft.com/office/officeart/2008/layout/PictureLineup"/>
    <dgm:cxn modelId="{0F3093F2-AC72-4B93-B49C-F6213F993BA7}" type="presOf" srcId="{C70313DB-6EC8-4232-A61E-16566D3F03D3}" destId="{F38ABC61-85E1-4183-9F3D-A155892402B2}" srcOrd="0" destOrd="0" presId="urn:microsoft.com/office/officeart/2008/layout/PictureLineup"/>
    <dgm:cxn modelId="{A03BCBFA-0F6E-4A64-AA79-2D1BC84BE380}" type="presOf" srcId="{94A62277-96EF-4E79-ABD3-0BF7BCE80F7F}" destId="{2D7EAAB7-AE03-4F6F-AAA4-A945D49E7D27}" srcOrd="0" destOrd="1" presId="urn:microsoft.com/office/officeart/2008/layout/PictureLineup"/>
    <dgm:cxn modelId="{A32E3BFF-DD49-41F7-9B6F-5F98675B766A}" srcId="{20C07574-FBE7-419B-88ED-976DBE5D4A86}" destId="{C61EF870-46F4-4865-A500-D6E31CD3B67F}" srcOrd="0" destOrd="0" parTransId="{0282C636-A2AB-4AC6-B069-3F93ADA18499}" sibTransId="{79904300-8F02-4108-95AD-DB23FAB34FDD}"/>
    <dgm:cxn modelId="{B179B256-F000-4EED-A7E5-7410E9B718BE}" type="presParOf" srcId="{359C2B28-21ED-4185-B73F-5B04762D78C0}" destId="{7F39F499-455B-426B-82E7-1DC0381BAA11}" srcOrd="0" destOrd="0" presId="urn:microsoft.com/office/officeart/2008/layout/PictureLineup"/>
    <dgm:cxn modelId="{8CC107BA-0278-4F73-9DC9-EB2B64D29F4E}" type="presParOf" srcId="{7F39F499-455B-426B-82E7-1DC0381BAA11}" destId="{B66BB8BF-3150-4D18-A28E-7C34A0DECADE}" srcOrd="0" destOrd="0" presId="urn:microsoft.com/office/officeart/2008/layout/PictureLineup"/>
    <dgm:cxn modelId="{BDFEB51B-03D2-46A4-8634-E2D1C5A82043}" type="presParOf" srcId="{7F39F499-455B-426B-82E7-1DC0381BAA11}" destId="{3140174E-4CA0-412D-987D-212502B72577}" srcOrd="1" destOrd="0" presId="urn:microsoft.com/office/officeart/2008/layout/PictureLineup"/>
    <dgm:cxn modelId="{A3941323-F3D4-4B3F-89C4-48A932BCE826}" type="presParOf" srcId="{7F39F499-455B-426B-82E7-1DC0381BAA11}" destId="{7BED1ED8-AA3B-46C5-A3C0-2C18DF38AE9E}" srcOrd="2" destOrd="0" presId="urn:microsoft.com/office/officeart/2008/layout/PictureLineup"/>
    <dgm:cxn modelId="{7FF21165-CD1B-44FC-86BC-0133933A2158}" type="presParOf" srcId="{359C2B28-21ED-4185-B73F-5B04762D78C0}" destId="{46A19AB0-E02B-4DF6-BAA2-571A5FEFC9FF}" srcOrd="1" destOrd="0" presId="urn:microsoft.com/office/officeart/2008/layout/PictureLineup"/>
    <dgm:cxn modelId="{0317111A-12AD-4BD4-B8DC-10CDFEBE823D}" type="presParOf" srcId="{359C2B28-21ED-4185-B73F-5B04762D78C0}" destId="{7AA77B15-68D5-40B7-963D-864668F8AF94}" srcOrd="2" destOrd="0" presId="urn:microsoft.com/office/officeart/2008/layout/PictureLineup"/>
    <dgm:cxn modelId="{4C9BC311-0281-48FC-93C4-7E6D22059A6C}" type="presParOf" srcId="{7AA77B15-68D5-40B7-963D-864668F8AF94}" destId="{C7E7016C-E0F9-4A55-B70E-CAD6427446F0}" srcOrd="0" destOrd="0" presId="urn:microsoft.com/office/officeart/2008/layout/PictureLineup"/>
    <dgm:cxn modelId="{6E2B08EA-8F70-4740-8354-51C23EA7280F}" type="presParOf" srcId="{7AA77B15-68D5-40B7-963D-864668F8AF94}" destId="{DBB99727-4C7F-441B-96F8-742FFE97C69D}" srcOrd="1" destOrd="0" presId="urn:microsoft.com/office/officeart/2008/layout/PictureLineup"/>
    <dgm:cxn modelId="{EEA99F6D-12A4-45E2-AA94-18DCCB8B7FD4}" type="presParOf" srcId="{7AA77B15-68D5-40B7-963D-864668F8AF94}" destId="{19116A59-6F16-4AC9-80BF-E96154F6BB48}" srcOrd="2" destOrd="0" presId="urn:microsoft.com/office/officeart/2008/layout/PictureLineup"/>
    <dgm:cxn modelId="{E7066F4E-A69D-4B46-B3BF-B82213C256A3}" type="presParOf" srcId="{359C2B28-21ED-4185-B73F-5B04762D78C0}" destId="{BE2C3984-0AF3-40F6-8201-F3769871B87B}" srcOrd="3" destOrd="0" presId="urn:microsoft.com/office/officeart/2008/layout/PictureLineup"/>
    <dgm:cxn modelId="{40D4173F-62F8-47EF-8806-D9010DF9640E}" type="presParOf" srcId="{359C2B28-21ED-4185-B73F-5B04762D78C0}" destId="{B42B4312-B445-4D15-A51B-1E086AA09A07}" srcOrd="4" destOrd="0" presId="urn:microsoft.com/office/officeart/2008/layout/PictureLineup"/>
    <dgm:cxn modelId="{1CC80F72-BF2F-4665-AD2A-EA895C89BEA8}" type="presParOf" srcId="{B42B4312-B445-4D15-A51B-1E086AA09A07}" destId="{DAD3FFCA-6BB8-49D9-A505-237A2CAED4E8}" srcOrd="0" destOrd="0" presId="urn:microsoft.com/office/officeart/2008/layout/PictureLineup"/>
    <dgm:cxn modelId="{B1CAE3DE-D84E-4C15-ADEC-DBD874416966}" type="presParOf" srcId="{B42B4312-B445-4D15-A51B-1E086AA09A07}" destId="{20E41C8D-638C-419C-BF1E-188CA12E107E}" srcOrd="1" destOrd="0" presId="urn:microsoft.com/office/officeart/2008/layout/PictureLineup"/>
    <dgm:cxn modelId="{3F626D9D-2FF5-4638-A3B0-FE52813D031E}" type="presParOf" srcId="{B42B4312-B445-4D15-A51B-1E086AA09A07}" destId="{CDF5656E-D827-4493-929E-156B3436511E}" srcOrd="2" destOrd="0" presId="urn:microsoft.com/office/officeart/2008/layout/PictureLineup"/>
    <dgm:cxn modelId="{E2CF2FB5-4C02-42AD-B0C2-C4DEB9C48CCA}" type="presParOf" srcId="{359C2B28-21ED-4185-B73F-5B04762D78C0}" destId="{6F679087-7DE1-458C-B25F-2D672374C41B}" srcOrd="5" destOrd="0" presId="urn:microsoft.com/office/officeart/2008/layout/PictureLineup"/>
    <dgm:cxn modelId="{062B3FE0-7A23-462A-B03F-1858A6AAB80F}" type="presParOf" srcId="{359C2B28-21ED-4185-B73F-5B04762D78C0}" destId="{D24089AB-0F49-4618-9609-1528C056F856}" srcOrd="6" destOrd="0" presId="urn:microsoft.com/office/officeart/2008/layout/PictureLineup"/>
    <dgm:cxn modelId="{C0719248-D381-42D5-889D-D65DBA8641AA}" type="presParOf" srcId="{D24089AB-0F49-4618-9609-1528C056F856}" destId="{C8507F80-591B-4AB7-9275-39424C0C9C1B}" srcOrd="0" destOrd="0" presId="urn:microsoft.com/office/officeart/2008/layout/PictureLineup"/>
    <dgm:cxn modelId="{2B326AD4-3ADF-4060-827E-50D87D540A90}" type="presParOf" srcId="{D24089AB-0F49-4618-9609-1528C056F856}" destId="{98982B63-2730-490A-A52C-40A0B67194A8}" srcOrd="1" destOrd="0" presId="urn:microsoft.com/office/officeart/2008/layout/PictureLineup"/>
    <dgm:cxn modelId="{D38CF495-4BBA-41EB-BD27-17B25F30078A}" type="presParOf" srcId="{D24089AB-0F49-4618-9609-1528C056F856}" destId="{F38ABC61-85E1-4183-9F3D-A155892402B2}" srcOrd="2" destOrd="0" presId="urn:microsoft.com/office/officeart/2008/layout/PictureLineup"/>
    <dgm:cxn modelId="{BCDBE79B-3EE2-4DE9-A665-28302E89C259}" type="presParOf" srcId="{359C2B28-21ED-4185-B73F-5B04762D78C0}" destId="{0949B75D-031F-496F-BA9A-7B33F2BBDA59}" srcOrd="7" destOrd="0" presId="urn:microsoft.com/office/officeart/2008/layout/PictureLineup"/>
    <dgm:cxn modelId="{277AFAB4-B7D2-4CED-9560-DB279CD62D2D}" type="presParOf" srcId="{359C2B28-21ED-4185-B73F-5B04762D78C0}" destId="{215EDFE9-B1B0-41A9-94AB-CB26C5079A9B}" srcOrd="8" destOrd="0" presId="urn:microsoft.com/office/officeart/2008/layout/PictureLineup"/>
    <dgm:cxn modelId="{1800CDD0-7BC2-49BF-AA47-5C2A4715C3A3}" type="presParOf" srcId="{215EDFE9-B1B0-41A9-94AB-CB26C5079A9B}" destId="{BFAD2A2C-8CA6-4EA1-9B3C-E8A6FD7F2F08}" srcOrd="0" destOrd="0" presId="urn:microsoft.com/office/officeart/2008/layout/PictureLineup"/>
    <dgm:cxn modelId="{73431A8E-F172-46FF-8B7A-63D572723797}" type="presParOf" srcId="{215EDFE9-B1B0-41A9-94AB-CB26C5079A9B}" destId="{E60285F4-3DDC-4049-94AD-43C74F866C9C}" srcOrd="1" destOrd="0" presId="urn:microsoft.com/office/officeart/2008/layout/PictureLineup"/>
    <dgm:cxn modelId="{2E794E5C-3DB6-4F9F-B9C7-BE708E7D3270}" type="presParOf" srcId="{215EDFE9-B1B0-41A9-94AB-CB26C5079A9B}" destId="{2D7EAAB7-AE03-4F6F-AAA4-A945D49E7D27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1229C2-2495-4A75-9FFC-E5EB00B4A239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02682C-1195-428C-A795-807F6385DD7C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en-GB" sz="1900" b="1" kern="1200" dirty="0"/>
            <a:t>Josef Doppelbauer</a:t>
          </a:r>
        </a:p>
        <a:p>
          <a:pPr algn="ctr">
            <a:buNone/>
          </a:pPr>
          <a:endParaRPr lang="fr-BE" sz="1900" b="1" kern="1200" dirty="0"/>
        </a:p>
        <a:p>
          <a:pPr algn="ctr">
            <a:buNone/>
          </a:pPr>
          <a:r>
            <a:rPr lang="fr-BE" sz="1900" b="0" kern="1200" dirty="0"/>
            <a:t>ERA</a:t>
          </a:r>
        </a:p>
      </dgm:t>
    </dgm:pt>
    <dgm:pt modelId="{27851827-4B67-476C-95D9-4821B9D12FEE}" type="parTrans" cxnId="{8064A331-B65D-4116-BF5B-4CDBA52D164E}">
      <dgm:prSet/>
      <dgm:spPr/>
      <dgm:t>
        <a:bodyPr/>
        <a:lstStyle/>
        <a:p>
          <a:endParaRPr lang="en-GB"/>
        </a:p>
      </dgm:t>
    </dgm:pt>
    <dgm:pt modelId="{4FB65A30-61DF-4453-BDB0-2ECBE9B95B41}" type="sibTrans" cxnId="{8064A331-B65D-4116-BF5B-4CDBA52D164E}">
      <dgm:prSet/>
      <dgm:spPr/>
      <dgm:t>
        <a:bodyPr/>
        <a:lstStyle/>
        <a:p>
          <a:endParaRPr lang="en-GB"/>
        </a:p>
      </dgm:t>
    </dgm:pt>
    <dgm:pt modelId="{46D1BB39-D43D-4B17-A38E-517505092A18}">
      <dgm:prSet phldrT="[Text]" custT="1"/>
      <dgm:spPr/>
      <dgm:t>
        <a:bodyPr/>
        <a:lstStyle/>
        <a:p>
          <a:pPr algn="ctr">
            <a:buNone/>
          </a:pPr>
          <a:r>
            <a:rPr lang="en-GB" sz="1900" b="1" i="0" dirty="0"/>
            <a:t>Christiane Brunn</a:t>
          </a:r>
        </a:p>
        <a:p>
          <a:pPr algn="ctr">
            <a:buNone/>
          </a:pPr>
          <a:endParaRPr lang="en-GB" sz="1900" b="1" dirty="0"/>
        </a:p>
      </dgm:t>
    </dgm:pt>
    <dgm:pt modelId="{EEA3A7CF-C70B-4CAD-8D7A-433F62D6DA98}" type="parTrans" cxnId="{69857003-FA3A-4EC4-A6E8-1432106BA885}">
      <dgm:prSet/>
      <dgm:spPr/>
      <dgm:t>
        <a:bodyPr/>
        <a:lstStyle/>
        <a:p>
          <a:endParaRPr lang="en-GB"/>
        </a:p>
      </dgm:t>
    </dgm:pt>
    <dgm:pt modelId="{100C8992-8941-4136-94C8-B0C04EC91AF1}" type="sibTrans" cxnId="{69857003-FA3A-4EC4-A6E8-1432106BA885}">
      <dgm:prSet/>
      <dgm:spPr/>
      <dgm:t>
        <a:bodyPr/>
        <a:lstStyle/>
        <a:p>
          <a:endParaRPr lang="en-GB"/>
        </a:p>
      </dgm:t>
    </dgm:pt>
    <dgm:pt modelId="{D3C84CAF-E860-4840-A87D-AB956B1733CE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b="1" i="0" kern="1200" dirty="0"/>
            <a:t>Sabine Schneider</a:t>
          </a:r>
        </a:p>
        <a:p>
          <a:pPr algn="ctr">
            <a:buNone/>
          </a:pPr>
          <a:endParaRPr lang="en-GB" sz="1900" b="1" i="0" kern="1200" dirty="0"/>
        </a:p>
      </dgm:t>
    </dgm:pt>
    <dgm:pt modelId="{5CF3E1C5-AF93-46B4-85B7-5F33316DEB38}" type="parTrans" cxnId="{77035CC0-B3BD-427E-B7FB-32C3B4A7F910}">
      <dgm:prSet/>
      <dgm:spPr/>
      <dgm:t>
        <a:bodyPr/>
        <a:lstStyle/>
        <a:p>
          <a:endParaRPr lang="en-GB"/>
        </a:p>
      </dgm:t>
    </dgm:pt>
    <dgm:pt modelId="{422CDC45-B32E-4522-A806-DBAF4EADC6F5}" type="sibTrans" cxnId="{77035CC0-B3BD-427E-B7FB-32C3B4A7F910}">
      <dgm:prSet/>
      <dgm:spPr/>
      <dgm:t>
        <a:bodyPr/>
        <a:lstStyle/>
        <a:p>
          <a:endParaRPr lang="en-GB"/>
        </a:p>
      </dgm:t>
    </dgm:pt>
    <dgm:pt modelId="{1DE8EEDF-55D1-4DFF-883D-2741DB7BE2CD}">
      <dgm:prSet phldrT="[Text]" custT="1"/>
      <dgm:spPr/>
      <dgm:t>
        <a:bodyPr/>
        <a:lstStyle/>
        <a:p>
          <a:pPr algn="ctr">
            <a:buNone/>
          </a:pPr>
          <a:endParaRPr lang="en-GB" sz="2000" dirty="0"/>
        </a:p>
      </dgm:t>
    </dgm:pt>
    <dgm:pt modelId="{F632A782-CB51-4DAA-AAD3-D40866D78581}" type="parTrans" cxnId="{C186D731-CEF7-4F82-A913-CCE7C2D8CC24}">
      <dgm:prSet/>
      <dgm:spPr/>
      <dgm:t>
        <a:bodyPr/>
        <a:lstStyle/>
        <a:p>
          <a:endParaRPr lang="en-GB"/>
        </a:p>
      </dgm:t>
    </dgm:pt>
    <dgm:pt modelId="{70701FA5-751A-4C59-AE2A-B0421A8C53C2}" type="sibTrans" cxnId="{C186D731-CEF7-4F82-A913-CCE7C2D8CC24}">
      <dgm:prSet/>
      <dgm:spPr/>
      <dgm:t>
        <a:bodyPr/>
        <a:lstStyle/>
        <a:p>
          <a:endParaRPr lang="en-GB"/>
        </a:p>
      </dgm:t>
    </dgm:pt>
    <dgm:pt modelId="{6E71002D-B555-4C1C-A436-EF6242C4C1A5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4278351B-5147-4CF0-B82C-A3AC055D23E5}" type="parTrans" cxnId="{02DFEFDE-A584-4D79-BBB8-4C9D40E0482D}">
      <dgm:prSet/>
      <dgm:spPr/>
      <dgm:t>
        <a:bodyPr/>
        <a:lstStyle/>
        <a:p>
          <a:endParaRPr lang="en-GB"/>
        </a:p>
      </dgm:t>
    </dgm:pt>
    <dgm:pt modelId="{A24E98EB-CEA5-437A-A722-488124A0F2A9}" type="sibTrans" cxnId="{02DFEFDE-A584-4D79-BBB8-4C9D40E0482D}">
      <dgm:prSet/>
      <dgm:spPr/>
      <dgm:t>
        <a:bodyPr/>
        <a:lstStyle/>
        <a:p>
          <a:endParaRPr lang="en-GB"/>
        </a:p>
      </dgm:t>
    </dgm:pt>
    <dgm:pt modelId="{94A62277-96EF-4E79-ABD3-0BF7BCE80F7F}">
      <dgm:prSet phldrT="[Text]" custT="1"/>
      <dgm:spPr/>
      <dgm:t>
        <a:bodyPr/>
        <a:lstStyle/>
        <a:p>
          <a:pPr algn="ctr">
            <a:buNone/>
          </a:pPr>
          <a:r>
            <a:rPr lang="en-GB" sz="1900" dirty="0"/>
            <a:t>Schlummer Management Consulting GmbH</a:t>
          </a:r>
        </a:p>
      </dgm:t>
    </dgm:pt>
    <dgm:pt modelId="{7214C029-4474-48CC-A68A-B4A59811E134}" type="parTrans" cxnId="{9077BA5D-2C27-4962-A159-888A7F32AA1D}">
      <dgm:prSet/>
      <dgm:spPr/>
      <dgm:t>
        <a:bodyPr/>
        <a:lstStyle/>
        <a:p>
          <a:endParaRPr lang="en-GB"/>
        </a:p>
      </dgm:t>
    </dgm:pt>
    <dgm:pt modelId="{88E59CDF-DD3D-421F-98C9-3497106077E6}" type="sibTrans" cxnId="{9077BA5D-2C27-4962-A159-888A7F32AA1D}">
      <dgm:prSet/>
      <dgm:spPr/>
      <dgm:t>
        <a:bodyPr/>
        <a:lstStyle/>
        <a:p>
          <a:endParaRPr lang="en-GB"/>
        </a:p>
      </dgm:t>
    </dgm:pt>
    <dgm:pt modelId="{CFBDB0E9-52D9-48D1-926F-99B04D7018A2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21F96716-BCF5-4E78-83DC-48A4994DF307}" type="parTrans" cxnId="{C7661E8D-D271-44C2-A1C7-15947263867A}">
      <dgm:prSet/>
      <dgm:spPr/>
      <dgm:t>
        <a:bodyPr/>
        <a:lstStyle/>
        <a:p>
          <a:endParaRPr lang="en-GB"/>
        </a:p>
      </dgm:t>
    </dgm:pt>
    <dgm:pt modelId="{4E239BF4-81FF-4F5C-9580-B6A47ADB477B}" type="sibTrans" cxnId="{C7661E8D-D271-44C2-A1C7-15947263867A}">
      <dgm:prSet/>
      <dgm:spPr/>
      <dgm:t>
        <a:bodyPr/>
        <a:lstStyle/>
        <a:p>
          <a:endParaRPr lang="en-GB"/>
        </a:p>
      </dgm:t>
    </dgm:pt>
    <dgm:pt modelId="{68BE0D65-34DB-40E2-878D-6F94FCF0C7DD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gm:t>
    </dgm:pt>
    <dgm:pt modelId="{A798C503-9383-40E9-9CFF-4EE078EAAEC2}" type="parTrans" cxnId="{490BD72B-78CB-41DD-BEBC-905FD5A09330}">
      <dgm:prSet/>
      <dgm:spPr/>
      <dgm:t>
        <a:bodyPr/>
        <a:lstStyle/>
        <a:p>
          <a:endParaRPr lang="en-GB"/>
        </a:p>
      </dgm:t>
    </dgm:pt>
    <dgm:pt modelId="{CDB47BDE-7098-43B4-96A5-8F3AB1491824}" type="sibTrans" cxnId="{490BD72B-78CB-41DD-BEBC-905FD5A09330}">
      <dgm:prSet/>
      <dgm:spPr/>
      <dgm:t>
        <a:bodyPr/>
        <a:lstStyle/>
        <a:p>
          <a:endParaRPr lang="en-GB"/>
        </a:p>
      </dgm:t>
    </dgm:pt>
    <dgm:pt modelId="{20C07574-FBE7-419B-88ED-976DBE5D4A86}">
      <dgm:prSet phldrT="[Text]" custT="1"/>
      <dgm:spPr/>
      <dgm:t>
        <a:bodyPr/>
        <a:lstStyle/>
        <a:p>
          <a:pPr algn="ctr">
            <a:buNone/>
          </a:pPr>
          <a:r>
            <a:rPr lang="en-GB" sz="1900" b="1" kern="1200" dirty="0"/>
            <a:t>Nicola Sacco</a:t>
          </a:r>
        </a:p>
        <a:p>
          <a:pPr algn="ctr">
            <a:buNone/>
          </a:pPr>
          <a:endParaRPr lang="en-GB" sz="1900" b="1" kern="1200" dirty="0"/>
        </a:p>
      </dgm:t>
    </dgm:pt>
    <dgm:pt modelId="{DFA7AE07-AFFE-404B-B65D-136AD2F4A090}" type="parTrans" cxnId="{C02294AE-3AED-4A09-9D91-3EECB1CDBD8D}">
      <dgm:prSet/>
      <dgm:spPr/>
      <dgm:t>
        <a:bodyPr/>
        <a:lstStyle/>
        <a:p>
          <a:endParaRPr lang="en-GB"/>
        </a:p>
      </dgm:t>
    </dgm:pt>
    <dgm:pt modelId="{2683D82C-2870-4A15-98F8-AF5F98E60B8A}" type="sibTrans" cxnId="{C02294AE-3AED-4A09-9D91-3EECB1CDBD8D}">
      <dgm:prSet/>
      <dgm:spPr/>
      <dgm:t>
        <a:bodyPr/>
        <a:lstStyle/>
        <a:p>
          <a:endParaRPr lang="en-GB"/>
        </a:p>
      </dgm:t>
    </dgm:pt>
    <dgm:pt modelId="{C61EF870-46F4-4865-A500-D6E31CD3B67F}">
      <dgm:prSet phldrT="[Text]" custT="1"/>
      <dgm:spPr/>
      <dgm:t>
        <a:bodyPr/>
        <a:lstStyle/>
        <a:p>
          <a:pPr algn="ctr">
            <a:buNone/>
          </a:pP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282C636-A2AB-4AC6-B069-3F93ADA18499}" type="parTrans" cxnId="{A32E3BFF-DD49-41F7-9B6F-5F98675B766A}">
      <dgm:prSet/>
      <dgm:spPr/>
      <dgm:t>
        <a:bodyPr/>
        <a:lstStyle/>
        <a:p>
          <a:endParaRPr lang="en-GB"/>
        </a:p>
      </dgm:t>
    </dgm:pt>
    <dgm:pt modelId="{79904300-8F02-4108-95AD-DB23FAB34FDD}" type="sibTrans" cxnId="{A32E3BFF-DD49-41F7-9B6F-5F98675B766A}">
      <dgm:prSet/>
      <dgm:spPr/>
      <dgm:t>
        <a:bodyPr/>
        <a:lstStyle/>
        <a:p>
          <a:endParaRPr lang="en-GB"/>
        </a:p>
      </dgm:t>
    </dgm:pt>
    <dgm:pt modelId="{C70313DB-6EC8-4232-A61E-16566D3F03D3}">
      <dgm:prSet phldrT="[Text]" custT="1"/>
      <dgm:spPr>
        <a:ln w="12700">
          <a:noFill/>
        </a:ln>
      </dgm:spPr>
      <dgm:t>
        <a:bodyPr/>
        <a:lstStyle/>
        <a:p>
          <a:pPr algn="l"/>
          <a:r>
            <a:rPr lang="en-GB" sz="1900" b="1" dirty="0"/>
            <a:t>Christian Wiechel-Kramüller</a:t>
          </a:r>
        </a:p>
        <a:p>
          <a:pPr algn="ctr"/>
          <a:endParaRPr lang="en-GB" sz="600" b="0" i="0" dirty="0"/>
        </a:p>
        <a:p>
          <a:pPr algn="ctr"/>
          <a:r>
            <a:rPr lang="en-GB" sz="1900" b="0" i="0" dirty="0" err="1"/>
            <a:t>Bahnmedia</a:t>
          </a:r>
          <a:r>
            <a:rPr lang="en-GB" sz="1900" b="0" i="0" dirty="0"/>
            <a:t> Verlag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1D4FCD65-50FE-4639-9388-1E8E47D70E28}" type="parTrans" cxnId="{EE66CE4B-491E-45CD-9EE2-46D899DA52BD}">
      <dgm:prSet/>
      <dgm:spPr/>
      <dgm:t>
        <a:bodyPr/>
        <a:lstStyle/>
        <a:p>
          <a:endParaRPr lang="en-GB"/>
        </a:p>
      </dgm:t>
    </dgm:pt>
    <dgm:pt modelId="{6494A7A5-307C-4A18-99B8-3055B89F7A4A}" type="sibTrans" cxnId="{EE66CE4B-491E-45CD-9EE2-46D899DA52BD}">
      <dgm:prSet/>
      <dgm:spPr/>
      <dgm:t>
        <a:bodyPr/>
        <a:lstStyle/>
        <a:p>
          <a:endParaRPr lang="en-GB"/>
        </a:p>
      </dgm:t>
    </dgm:pt>
    <dgm:pt modelId="{04037878-AAB7-4485-9621-862C59CB72E8}">
      <dgm:prSet phldrT="[Text]"/>
      <dgm:spPr/>
      <dgm:t>
        <a:bodyPr/>
        <a:lstStyle/>
        <a:p>
          <a:pPr algn="l">
            <a:buNone/>
          </a:pPr>
          <a:endParaRPr lang="en-GB" sz="36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C5B9586-B02E-4212-96D5-F2A2404FF5AF}" type="parTrans" cxnId="{95FEA1F1-612A-489F-88E0-480FDF376F7F}">
      <dgm:prSet/>
      <dgm:spPr/>
      <dgm:t>
        <a:bodyPr/>
        <a:lstStyle/>
        <a:p>
          <a:endParaRPr lang="en-GB"/>
        </a:p>
      </dgm:t>
    </dgm:pt>
    <dgm:pt modelId="{32F97A64-5049-418F-AD5E-79C42A42F026}" type="sibTrans" cxnId="{95FEA1F1-612A-489F-88E0-480FDF376F7F}">
      <dgm:prSet/>
      <dgm:spPr/>
      <dgm:t>
        <a:bodyPr/>
        <a:lstStyle/>
        <a:p>
          <a:endParaRPr lang="en-GB"/>
        </a:p>
      </dgm:t>
    </dgm:pt>
    <dgm:pt modelId="{359C2B28-21ED-4185-B73F-5B04762D78C0}" type="pres">
      <dgm:prSet presAssocID="{5A1229C2-2495-4A75-9FFC-E5EB00B4A23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7F39F499-455B-426B-82E7-1DC0381BAA11}" type="pres">
      <dgm:prSet presAssocID="{D802682C-1195-428C-A795-807F6385DD7C}" presName="composite" presStyleCnt="0"/>
      <dgm:spPr/>
    </dgm:pt>
    <dgm:pt modelId="{B66BB8BF-3150-4D18-A28E-7C34A0DECADE}" type="pres">
      <dgm:prSet presAssocID="{D802682C-1195-428C-A795-807F6385DD7C}" presName="Image" presStyleLbl="alignNode1" presStyleIdx="0" presStyleCnt="5" custScaleY="96019" custLinFactX="200000" custLinFactNeighborX="200448" custLinFactNeighborY="-2355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3140174E-4CA0-412D-987D-212502B72577}" type="pres">
      <dgm:prSet presAssocID="{D802682C-1195-428C-A795-807F6385DD7C}" presName="Accent" presStyleLbl="parChTrans1D1" presStyleIdx="0" presStyleCnt="5"/>
      <dgm:spPr>
        <a:ln>
          <a:noFill/>
        </a:ln>
      </dgm:spPr>
    </dgm:pt>
    <dgm:pt modelId="{7BED1ED8-AA3B-46C5-A3C0-2C18DF38AE9E}" type="pres">
      <dgm:prSet presAssocID="{D802682C-1195-428C-A795-807F6385DD7C}" presName="Parent" presStyleLbl="revTx" presStyleIdx="0" presStyleCnt="5" custLinFactX="200000" custLinFactNeighborX="201089" custLinFactNeighborY="1223">
        <dgm:presLayoutVars>
          <dgm:chMax val="0"/>
          <dgm:chPref val="0"/>
          <dgm:bulletEnabled val="1"/>
        </dgm:presLayoutVars>
      </dgm:prSet>
      <dgm:spPr/>
    </dgm:pt>
    <dgm:pt modelId="{46A19AB0-E02B-4DF6-BAA2-571A5FEFC9FF}" type="pres">
      <dgm:prSet presAssocID="{4FB65A30-61DF-4453-BDB0-2ECBE9B95B41}" presName="sibTrans" presStyleCnt="0"/>
      <dgm:spPr/>
    </dgm:pt>
    <dgm:pt modelId="{7AA77B15-68D5-40B7-963D-864668F8AF94}" type="pres">
      <dgm:prSet presAssocID="{D3C84CAF-E860-4840-A87D-AB956B1733CE}" presName="composite" presStyleCnt="0"/>
      <dgm:spPr/>
    </dgm:pt>
    <dgm:pt modelId="{C7E7016C-E0F9-4A55-B70E-CAD6427446F0}" type="pres">
      <dgm:prSet presAssocID="{D3C84CAF-E860-4840-A87D-AB956B1733CE}" presName="Image" presStyleLbl="alignNode1" presStyleIdx="1" presStyleCnt="5" custScaleY="93072" custLinFactNeighborX="37" custLinFactNeighborY="-32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BB99727-4C7F-441B-96F8-742FFE97C69D}" type="pres">
      <dgm:prSet presAssocID="{D3C84CAF-E860-4840-A87D-AB956B1733CE}" presName="Accent" presStyleLbl="parChTrans1D1" presStyleIdx="1" presStyleCnt="5" custScaleX="2000000" custScaleY="119906"/>
      <dgm:spPr/>
    </dgm:pt>
    <dgm:pt modelId="{19116A59-6F16-4AC9-80BF-E96154F6BB48}" type="pres">
      <dgm:prSet presAssocID="{D3C84CAF-E860-4840-A87D-AB956B1733CE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E2C3984-0AF3-40F6-8201-F3769871B87B}" type="pres">
      <dgm:prSet presAssocID="{422CDC45-B32E-4522-A806-DBAF4EADC6F5}" presName="sibTrans" presStyleCnt="0"/>
      <dgm:spPr/>
    </dgm:pt>
    <dgm:pt modelId="{B42B4312-B445-4D15-A51B-1E086AA09A07}" type="pres">
      <dgm:prSet presAssocID="{20C07574-FBE7-419B-88ED-976DBE5D4A86}" presName="composite" presStyleCnt="0"/>
      <dgm:spPr/>
    </dgm:pt>
    <dgm:pt modelId="{DAD3FFCA-6BB8-49D9-A505-237A2CAED4E8}" type="pres">
      <dgm:prSet presAssocID="{20C07574-FBE7-419B-88ED-976DBE5D4A86}" presName="Image" presStyleLbl="alignNode1" presStyleIdx="2" presStyleCnt="5" custAng="0" custScaleY="95319" custLinFactNeighborX="640" custLinFactNeighborY="-29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E41C8D-638C-419C-BF1E-188CA12E107E}" type="pres">
      <dgm:prSet presAssocID="{20C07574-FBE7-419B-88ED-976DBE5D4A86}" presName="Accent" presStyleLbl="parChTrans1D1" presStyleIdx="2" presStyleCnt="5" custScaleX="2000000" custScaleY="119472"/>
      <dgm:spPr/>
    </dgm:pt>
    <dgm:pt modelId="{CDF5656E-D827-4493-929E-156B3436511E}" type="pres">
      <dgm:prSet presAssocID="{20C07574-FBE7-419B-88ED-976DBE5D4A86}" presName="Parent" presStyleLbl="revTx" presStyleIdx="2" presStyleCnt="5" custLinFactNeighborY="1012">
        <dgm:presLayoutVars>
          <dgm:chMax val="0"/>
          <dgm:chPref val="0"/>
          <dgm:bulletEnabled val="1"/>
        </dgm:presLayoutVars>
      </dgm:prSet>
      <dgm:spPr/>
    </dgm:pt>
    <dgm:pt modelId="{6F679087-7DE1-458C-B25F-2D672374C41B}" type="pres">
      <dgm:prSet presAssocID="{2683D82C-2870-4A15-98F8-AF5F98E60B8A}" presName="sibTrans" presStyleCnt="0"/>
      <dgm:spPr/>
    </dgm:pt>
    <dgm:pt modelId="{D24089AB-0F49-4618-9609-1528C056F856}" type="pres">
      <dgm:prSet presAssocID="{C70313DB-6EC8-4232-A61E-16566D3F03D3}" presName="composite" presStyleCnt="0"/>
      <dgm:spPr/>
    </dgm:pt>
    <dgm:pt modelId="{C8507F80-591B-4AB7-9275-39424C0C9C1B}" type="pres">
      <dgm:prSet presAssocID="{C70313DB-6EC8-4232-A61E-16566D3F03D3}" presName="Image" presStyleLbl="alignNode1" presStyleIdx="3" presStyleCnt="5" custAng="0" custScaleY="96019" custLinFactNeighborX="-413" custLinFactNeighborY="-26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98982B63-2730-490A-A52C-40A0B67194A8}" type="pres">
      <dgm:prSet presAssocID="{C70313DB-6EC8-4232-A61E-16566D3F03D3}" presName="Accent" presStyleLbl="parChTrans1D1" presStyleIdx="3" presStyleCnt="5" custScaleX="2000000" custScaleY="119472"/>
      <dgm:spPr/>
    </dgm:pt>
    <dgm:pt modelId="{F38ABC61-85E1-4183-9F3D-A155892402B2}" type="pres">
      <dgm:prSet presAssocID="{C70313DB-6EC8-4232-A61E-16566D3F03D3}" presName="Parent" presStyleLbl="revTx" presStyleIdx="3" presStyleCnt="5" custScaleX="97307" custScaleY="99012">
        <dgm:presLayoutVars>
          <dgm:chMax val="0"/>
          <dgm:chPref val="0"/>
          <dgm:bulletEnabled val="1"/>
        </dgm:presLayoutVars>
      </dgm:prSet>
      <dgm:spPr/>
    </dgm:pt>
    <dgm:pt modelId="{0949B75D-031F-496F-BA9A-7B33F2BBDA59}" type="pres">
      <dgm:prSet presAssocID="{6494A7A5-307C-4A18-99B8-3055B89F7A4A}" presName="sibTrans" presStyleCnt="0"/>
      <dgm:spPr/>
    </dgm:pt>
    <dgm:pt modelId="{215EDFE9-B1B0-41A9-94AB-CB26C5079A9B}" type="pres">
      <dgm:prSet presAssocID="{46D1BB39-D43D-4B17-A38E-517505092A18}" presName="composite" presStyleCnt="0"/>
      <dgm:spPr/>
    </dgm:pt>
    <dgm:pt modelId="{BFAD2A2C-8CA6-4EA1-9B3C-E8A6FD7F2F08}" type="pres">
      <dgm:prSet presAssocID="{46D1BB39-D43D-4B17-A38E-517505092A18}" presName="Image" presStyleLbl="alignNode1" presStyleIdx="4" presStyleCnt="5" custFlipVert="1" custFlipHor="1" custScaleX="8782" custScaleY="4147" custLinFactY="80638" custLinFactNeighborX="-73994" custLinFactNeighborY="100000"/>
      <dgm:spPr>
        <a:noFill/>
        <a:ln>
          <a:noFill/>
        </a:ln>
      </dgm:spPr>
    </dgm:pt>
    <dgm:pt modelId="{E60285F4-3DDC-4049-94AD-43C74F866C9C}" type="pres">
      <dgm:prSet presAssocID="{46D1BB39-D43D-4B17-A38E-517505092A18}" presName="Accent" presStyleLbl="parChTrans1D1" presStyleIdx="4" presStyleCnt="5" custScaleX="2000000" custScaleY="119333"/>
      <dgm:spPr/>
    </dgm:pt>
    <dgm:pt modelId="{2D7EAAB7-AE03-4F6F-AAA4-A945D49E7D27}" type="pres">
      <dgm:prSet presAssocID="{46D1BB39-D43D-4B17-A38E-517505092A18}" presName="Parent" presStyleLbl="revTx" presStyleIdx="4" presStyleCnt="5" custScaleY="97427" custLinFactX="-200000" custLinFactNeighborX="-200240" custLinFactNeighborY="-43">
        <dgm:presLayoutVars>
          <dgm:chMax val="0"/>
          <dgm:chPref val="0"/>
          <dgm:bulletEnabled val="1"/>
        </dgm:presLayoutVars>
      </dgm:prSet>
      <dgm:spPr/>
    </dgm:pt>
  </dgm:ptLst>
  <dgm:cxnLst>
    <dgm:cxn modelId="{69857003-FA3A-4EC4-A6E8-1432106BA885}" srcId="{5A1229C2-2495-4A75-9FFC-E5EB00B4A239}" destId="{46D1BB39-D43D-4B17-A38E-517505092A18}" srcOrd="4" destOrd="0" parTransId="{EEA3A7CF-C70B-4CAD-8D7A-433F62D6DA98}" sibTransId="{100C8992-8941-4136-94C8-B0C04EC91AF1}"/>
    <dgm:cxn modelId="{051F6F06-8738-41FC-9B2B-08C9E063D3F0}" type="presOf" srcId="{04037878-AAB7-4485-9621-862C59CB72E8}" destId="{CDF5656E-D827-4493-929E-156B3436511E}" srcOrd="0" destOrd="2" presId="urn:microsoft.com/office/officeart/2008/layout/PictureLineup"/>
    <dgm:cxn modelId="{490BD72B-78CB-41DD-BEBC-905FD5A09330}" srcId="{D3C84CAF-E860-4840-A87D-AB956B1733CE}" destId="{68BE0D65-34DB-40E2-878D-6F94FCF0C7DD}" srcOrd="0" destOrd="0" parTransId="{A798C503-9383-40E9-9CFF-4EE078EAAEC2}" sibTransId="{CDB47BDE-7098-43B4-96A5-8F3AB1491824}"/>
    <dgm:cxn modelId="{8064A331-B65D-4116-BF5B-4CDBA52D164E}" srcId="{5A1229C2-2495-4A75-9FFC-E5EB00B4A239}" destId="{D802682C-1195-428C-A795-807F6385DD7C}" srcOrd="0" destOrd="0" parTransId="{27851827-4B67-476C-95D9-4821B9D12FEE}" sibTransId="{4FB65A30-61DF-4453-BDB0-2ECBE9B95B41}"/>
    <dgm:cxn modelId="{C186D731-CEF7-4F82-A913-CCE7C2D8CC24}" srcId="{46D1BB39-D43D-4B17-A38E-517505092A18}" destId="{1DE8EEDF-55D1-4DFF-883D-2741DB7BE2CD}" srcOrd="1" destOrd="0" parTransId="{F632A782-CB51-4DAA-AAD3-D40866D78581}" sibTransId="{70701FA5-751A-4C59-AE2A-B0421A8C53C2}"/>
    <dgm:cxn modelId="{E8C41E5D-9340-4FE3-9BD9-F07BF09C0B03}" type="presOf" srcId="{D3C84CAF-E860-4840-A87D-AB956B1733CE}" destId="{19116A59-6F16-4AC9-80BF-E96154F6BB48}" srcOrd="0" destOrd="0" presId="urn:microsoft.com/office/officeart/2008/layout/PictureLineup"/>
    <dgm:cxn modelId="{9077BA5D-2C27-4962-A159-888A7F32AA1D}" srcId="{46D1BB39-D43D-4B17-A38E-517505092A18}" destId="{94A62277-96EF-4E79-ABD3-0BF7BCE80F7F}" srcOrd="0" destOrd="0" parTransId="{7214C029-4474-48CC-A68A-B4A59811E134}" sibTransId="{88E59CDF-DD3D-421F-98C9-3497106077E6}"/>
    <dgm:cxn modelId="{149D706B-413D-4EEF-B628-9F22BF28C2C0}" type="presOf" srcId="{6E71002D-B555-4C1C-A436-EF6242C4C1A5}" destId="{7BED1ED8-AA3B-46C5-A3C0-2C18DF38AE9E}" srcOrd="0" destOrd="1" presId="urn:microsoft.com/office/officeart/2008/layout/PictureLineup"/>
    <dgm:cxn modelId="{EE66CE4B-491E-45CD-9EE2-46D899DA52BD}" srcId="{5A1229C2-2495-4A75-9FFC-E5EB00B4A239}" destId="{C70313DB-6EC8-4232-A61E-16566D3F03D3}" srcOrd="3" destOrd="0" parTransId="{1D4FCD65-50FE-4639-9388-1E8E47D70E28}" sibTransId="{6494A7A5-307C-4A18-99B8-3055B89F7A4A}"/>
    <dgm:cxn modelId="{C3720F76-5EEB-40FE-892E-C175C19772D8}" type="presOf" srcId="{CFBDB0E9-52D9-48D1-926F-99B04D7018A2}" destId="{7BED1ED8-AA3B-46C5-A3C0-2C18DF38AE9E}" srcOrd="0" destOrd="2" presId="urn:microsoft.com/office/officeart/2008/layout/PictureLineup"/>
    <dgm:cxn modelId="{5B00CE7E-A86B-46C3-A0C3-8DB8A3EE8A42}" type="presOf" srcId="{68BE0D65-34DB-40E2-878D-6F94FCF0C7DD}" destId="{19116A59-6F16-4AC9-80BF-E96154F6BB48}" srcOrd="0" destOrd="1" presId="urn:microsoft.com/office/officeart/2008/layout/PictureLineup"/>
    <dgm:cxn modelId="{14CE538C-FD95-46A2-9E7A-99C872E54017}" type="presOf" srcId="{C61EF870-46F4-4865-A500-D6E31CD3B67F}" destId="{CDF5656E-D827-4493-929E-156B3436511E}" srcOrd="0" destOrd="1" presId="urn:microsoft.com/office/officeart/2008/layout/PictureLineup"/>
    <dgm:cxn modelId="{C7661E8D-D271-44C2-A1C7-15947263867A}" srcId="{D802682C-1195-428C-A795-807F6385DD7C}" destId="{CFBDB0E9-52D9-48D1-926F-99B04D7018A2}" srcOrd="1" destOrd="0" parTransId="{21F96716-BCF5-4E78-83DC-48A4994DF307}" sibTransId="{4E239BF4-81FF-4F5C-9580-B6A47ADB477B}"/>
    <dgm:cxn modelId="{A6F983AD-CA31-42A6-93A5-3879616CE70B}" type="presOf" srcId="{1DE8EEDF-55D1-4DFF-883D-2741DB7BE2CD}" destId="{2D7EAAB7-AE03-4F6F-AAA4-A945D49E7D27}" srcOrd="0" destOrd="2" presId="urn:microsoft.com/office/officeart/2008/layout/PictureLineup"/>
    <dgm:cxn modelId="{C02294AE-3AED-4A09-9D91-3EECB1CDBD8D}" srcId="{5A1229C2-2495-4A75-9FFC-E5EB00B4A239}" destId="{20C07574-FBE7-419B-88ED-976DBE5D4A86}" srcOrd="2" destOrd="0" parTransId="{DFA7AE07-AFFE-404B-B65D-136AD2F4A090}" sibTransId="{2683D82C-2870-4A15-98F8-AF5F98E60B8A}"/>
    <dgm:cxn modelId="{AC567EAF-AD18-421C-9DB1-0D1E9BBDE6F5}" type="presOf" srcId="{5A1229C2-2495-4A75-9FFC-E5EB00B4A239}" destId="{359C2B28-21ED-4185-B73F-5B04762D78C0}" srcOrd="0" destOrd="0" presId="urn:microsoft.com/office/officeart/2008/layout/PictureLineup"/>
    <dgm:cxn modelId="{4E3A96BD-FD4C-44A0-8F9D-70BAED6A2C3B}" type="presOf" srcId="{20C07574-FBE7-419B-88ED-976DBE5D4A86}" destId="{CDF5656E-D827-4493-929E-156B3436511E}" srcOrd="0" destOrd="0" presId="urn:microsoft.com/office/officeart/2008/layout/PictureLineup"/>
    <dgm:cxn modelId="{77035CC0-B3BD-427E-B7FB-32C3B4A7F910}" srcId="{5A1229C2-2495-4A75-9FFC-E5EB00B4A239}" destId="{D3C84CAF-E860-4840-A87D-AB956B1733CE}" srcOrd="1" destOrd="0" parTransId="{5CF3E1C5-AF93-46B4-85B7-5F33316DEB38}" sibTransId="{422CDC45-B32E-4522-A806-DBAF4EADC6F5}"/>
    <dgm:cxn modelId="{77D0C1CA-CADC-41CF-A68E-8C67E2B8B992}" type="presOf" srcId="{D802682C-1195-428C-A795-807F6385DD7C}" destId="{7BED1ED8-AA3B-46C5-A3C0-2C18DF38AE9E}" srcOrd="0" destOrd="0" presId="urn:microsoft.com/office/officeart/2008/layout/PictureLineup"/>
    <dgm:cxn modelId="{02DFEFDE-A584-4D79-BBB8-4C9D40E0482D}" srcId="{D802682C-1195-428C-A795-807F6385DD7C}" destId="{6E71002D-B555-4C1C-A436-EF6242C4C1A5}" srcOrd="0" destOrd="0" parTransId="{4278351B-5147-4CF0-B82C-A3AC055D23E5}" sibTransId="{A24E98EB-CEA5-437A-A722-488124A0F2A9}"/>
    <dgm:cxn modelId="{95FEA1F1-612A-489F-88E0-480FDF376F7F}" srcId="{20C07574-FBE7-419B-88ED-976DBE5D4A86}" destId="{04037878-AAB7-4485-9621-862C59CB72E8}" srcOrd="1" destOrd="0" parTransId="{5C5B9586-B02E-4212-96D5-F2A2404FF5AF}" sibTransId="{32F97A64-5049-418F-AD5E-79C42A42F026}"/>
    <dgm:cxn modelId="{9324F3F1-AD22-4E4D-93CA-5388040D9B69}" type="presOf" srcId="{46D1BB39-D43D-4B17-A38E-517505092A18}" destId="{2D7EAAB7-AE03-4F6F-AAA4-A945D49E7D27}" srcOrd="0" destOrd="0" presId="urn:microsoft.com/office/officeart/2008/layout/PictureLineup"/>
    <dgm:cxn modelId="{0F3093F2-AC72-4B93-B49C-F6213F993BA7}" type="presOf" srcId="{C70313DB-6EC8-4232-A61E-16566D3F03D3}" destId="{F38ABC61-85E1-4183-9F3D-A155892402B2}" srcOrd="0" destOrd="0" presId="urn:microsoft.com/office/officeart/2008/layout/PictureLineup"/>
    <dgm:cxn modelId="{A03BCBFA-0F6E-4A64-AA79-2D1BC84BE380}" type="presOf" srcId="{94A62277-96EF-4E79-ABD3-0BF7BCE80F7F}" destId="{2D7EAAB7-AE03-4F6F-AAA4-A945D49E7D27}" srcOrd="0" destOrd="1" presId="urn:microsoft.com/office/officeart/2008/layout/PictureLineup"/>
    <dgm:cxn modelId="{A32E3BFF-DD49-41F7-9B6F-5F98675B766A}" srcId="{20C07574-FBE7-419B-88ED-976DBE5D4A86}" destId="{C61EF870-46F4-4865-A500-D6E31CD3B67F}" srcOrd="0" destOrd="0" parTransId="{0282C636-A2AB-4AC6-B069-3F93ADA18499}" sibTransId="{79904300-8F02-4108-95AD-DB23FAB34FDD}"/>
    <dgm:cxn modelId="{B179B256-F000-4EED-A7E5-7410E9B718BE}" type="presParOf" srcId="{359C2B28-21ED-4185-B73F-5B04762D78C0}" destId="{7F39F499-455B-426B-82E7-1DC0381BAA11}" srcOrd="0" destOrd="0" presId="urn:microsoft.com/office/officeart/2008/layout/PictureLineup"/>
    <dgm:cxn modelId="{8CC107BA-0278-4F73-9DC9-EB2B64D29F4E}" type="presParOf" srcId="{7F39F499-455B-426B-82E7-1DC0381BAA11}" destId="{B66BB8BF-3150-4D18-A28E-7C34A0DECADE}" srcOrd="0" destOrd="0" presId="urn:microsoft.com/office/officeart/2008/layout/PictureLineup"/>
    <dgm:cxn modelId="{BDFEB51B-03D2-46A4-8634-E2D1C5A82043}" type="presParOf" srcId="{7F39F499-455B-426B-82E7-1DC0381BAA11}" destId="{3140174E-4CA0-412D-987D-212502B72577}" srcOrd="1" destOrd="0" presId="urn:microsoft.com/office/officeart/2008/layout/PictureLineup"/>
    <dgm:cxn modelId="{A3941323-F3D4-4B3F-89C4-48A932BCE826}" type="presParOf" srcId="{7F39F499-455B-426B-82E7-1DC0381BAA11}" destId="{7BED1ED8-AA3B-46C5-A3C0-2C18DF38AE9E}" srcOrd="2" destOrd="0" presId="urn:microsoft.com/office/officeart/2008/layout/PictureLineup"/>
    <dgm:cxn modelId="{7FF21165-CD1B-44FC-86BC-0133933A2158}" type="presParOf" srcId="{359C2B28-21ED-4185-B73F-5B04762D78C0}" destId="{46A19AB0-E02B-4DF6-BAA2-571A5FEFC9FF}" srcOrd="1" destOrd="0" presId="urn:microsoft.com/office/officeart/2008/layout/PictureLineup"/>
    <dgm:cxn modelId="{0317111A-12AD-4BD4-B8DC-10CDFEBE823D}" type="presParOf" srcId="{359C2B28-21ED-4185-B73F-5B04762D78C0}" destId="{7AA77B15-68D5-40B7-963D-864668F8AF94}" srcOrd="2" destOrd="0" presId="urn:microsoft.com/office/officeart/2008/layout/PictureLineup"/>
    <dgm:cxn modelId="{4C9BC311-0281-48FC-93C4-7E6D22059A6C}" type="presParOf" srcId="{7AA77B15-68D5-40B7-963D-864668F8AF94}" destId="{C7E7016C-E0F9-4A55-B70E-CAD6427446F0}" srcOrd="0" destOrd="0" presId="urn:microsoft.com/office/officeart/2008/layout/PictureLineup"/>
    <dgm:cxn modelId="{6E2B08EA-8F70-4740-8354-51C23EA7280F}" type="presParOf" srcId="{7AA77B15-68D5-40B7-963D-864668F8AF94}" destId="{DBB99727-4C7F-441B-96F8-742FFE97C69D}" srcOrd="1" destOrd="0" presId="urn:microsoft.com/office/officeart/2008/layout/PictureLineup"/>
    <dgm:cxn modelId="{EEA99F6D-12A4-45E2-AA94-18DCCB8B7FD4}" type="presParOf" srcId="{7AA77B15-68D5-40B7-963D-864668F8AF94}" destId="{19116A59-6F16-4AC9-80BF-E96154F6BB48}" srcOrd="2" destOrd="0" presId="urn:microsoft.com/office/officeart/2008/layout/PictureLineup"/>
    <dgm:cxn modelId="{E7066F4E-A69D-4B46-B3BF-B82213C256A3}" type="presParOf" srcId="{359C2B28-21ED-4185-B73F-5B04762D78C0}" destId="{BE2C3984-0AF3-40F6-8201-F3769871B87B}" srcOrd="3" destOrd="0" presId="urn:microsoft.com/office/officeart/2008/layout/PictureLineup"/>
    <dgm:cxn modelId="{40D4173F-62F8-47EF-8806-D9010DF9640E}" type="presParOf" srcId="{359C2B28-21ED-4185-B73F-5B04762D78C0}" destId="{B42B4312-B445-4D15-A51B-1E086AA09A07}" srcOrd="4" destOrd="0" presId="urn:microsoft.com/office/officeart/2008/layout/PictureLineup"/>
    <dgm:cxn modelId="{1CC80F72-BF2F-4665-AD2A-EA895C89BEA8}" type="presParOf" srcId="{B42B4312-B445-4D15-A51B-1E086AA09A07}" destId="{DAD3FFCA-6BB8-49D9-A505-237A2CAED4E8}" srcOrd="0" destOrd="0" presId="urn:microsoft.com/office/officeart/2008/layout/PictureLineup"/>
    <dgm:cxn modelId="{B1CAE3DE-D84E-4C15-ADEC-DBD874416966}" type="presParOf" srcId="{B42B4312-B445-4D15-A51B-1E086AA09A07}" destId="{20E41C8D-638C-419C-BF1E-188CA12E107E}" srcOrd="1" destOrd="0" presId="urn:microsoft.com/office/officeart/2008/layout/PictureLineup"/>
    <dgm:cxn modelId="{3F626D9D-2FF5-4638-A3B0-FE52813D031E}" type="presParOf" srcId="{B42B4312-B445-4D15-A51B-1E086AA09A07}" destId="{CDF5656E-D827-4493-929E-156B3436511E}" srcOrd="2" destOrd="0" presId="urn:microsoft.com/office/officeart/2008/layout/PictureLineup"/>
    <dgm:cxn modelId="{E2CF2FB5-4C02-42AD-B0C2-C4DEB9C48CCA}" type="presParOf" srcId="{359C2B28-21ED-4185-B73F-5B04762D78C0}" destId="{6F679087-7DE1-458C-B25F-2D672374C41B}" srcOrd="5" destOrd="0" presId="urn:microsoft.com/office/officeart/2008/layout/PictureLineup"/>
    <dgm:cxn modelId="{062B3FE0-7A23-462A-B03F-1858A6AAB80F}" type="presParOf" srcId="{359C2B28-21ED-4185-B73F-5B04762D78C0}" destId="{D24089AB-0F49-4618-9609-1528C056F856}" srcOrd="6" destOrd="0" presId="urn:microsoft.com/office/officeart/2008/layout/PictureLineup"/>
    <dgm:cxn modelId="{C0719248-D381-42D5-889D-D65DBA8641AA}" type="presParOf" srcId="{D24089AB-0F49-4618-9609-1528C056F856}" destId="{C8507F80-591B-4AB7-9275-39424C0C9C1B}" srcOrd="0" destOrd="0" presId="urn:microsoft.com/office/officeart/2008/layout/PictureLineup"/>
    <dgm:cxn modelId="{2B326AD4-3ADF-4060-827E-50D87D540A90}" type="presParOf" srcId="{D24089AB-0F49-4618-9609-1528C056F856}" destId="{98982B63-2730-490A-A52C-40A0B67194A8}" srcOrd="1" destOrd="0" presId="urn:microsoft.com/office/officeart/2008/layout/PictureLineup"/>
    <dgm:cxn modelId="{D38CF495-4BBA-41EB-BD27-17B25F30078A}" type="presParOf" srcId="{D24089AB-0F49-4618-9609-1528C056F856}" destId="{F38ABC61-85E1-4183-9F3D-A155892402B2}" srcOrd="2" destOrd="0" presId="urn:microsoft.com/office/officeart/2008/layout/PictureLineup"/>
    <dgm:cxn modelId="{BCDBE79B-3EE2-4DE9-A665-28302E89C259}" type="presParOf" srcId="{359C2B28-21ED-4185-B73F-5B04762D78C0}" destId="{0949B75D-031F-496F-BA9A-7B33F2BBDA59}" srcOrd="7" destOrd="0" presId="urn:microsoft.com/office/officeart/2008/layout/PictureLineup"/>
    <dgm:cxn modelId="{277AFAB4-B7D2-4CED-9560-DB279CD62D2D}" type="presParOf" srcId="{359C2B28-21ED-4185-B73F-5B04762D78C0}" destId="{215EDFE9-B1B0-41A9-94AB-CB26C5079A9B}" srcOrd="8" destOrd="0" presId="urn:microsoft.com/office/officeart/2008/layout/PictureLineup"/>
    <dgm:cxn modelId="{1800CDD0-7BC2-49BF-AA47-5C2A4715C3A3}" type="presParOf" srcId="{215EDFE9-B1B0-41A9-94AB-CB26C5079A9B}" destId="{BFAD2A2C-8CA6-4EA1-9B3C-E8A6FD7F2F08}" srcOrd="0" destOrd="0" presId="urn:microsoft.com/office/officeart/2008/layout/PictureLineup"/>
    <dgm:cxn modelId="{73431A8E-F172-46FF-8B7A-63D572723797}" type="presParOf" srcId="{215EDFE9-B1B0-41A9-94AB-CB26C5079A9B}" destId="{E60285F4-3DDC-4049-94AD-43C74F866C9C}" srcOrd="1" destOrd="0" presId="urn:microsoft.com/office/officeart/2008/layout/PictureLineup"/>
    <dgm:cxn modelId="{2E794E5C-3DB6-4F9F-B9C7-BE708E7D3270}" type="presParOf" srcId="{215EDFE9-B1B0-41A9-94AB-CB26C5079A9B}" destId="{2D7EAAB7-AE03-4F6F-AAA4-A945D49E7D27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1229C2-2495-4A75-9FFC-E5EB00B4A239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02682C-1195-428C-A795-807F6385DD7C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en-GB" sz="1900" b="1" kern="1200" dirty="0"/>
            <a:t>Josef Doppelbauer</a:t>
          </a:r>
        </a:p>
        <a:p>
          <a:pPr algn="ctr">
            <a:buNone/>
          </a:pPr>
          <a:endParaRPr lang="fr-BE" sz="1900" b="1" kern="1200" dirty="0"/>
        </a:p>
        <a:p>
          <a:pPr algn="ctr">
            <a:buNone/>
          </a:pPr>
          <a:r>
            <a:rPr lang="fr-BE" sz="1900" b="0" kern="1200" dirty="0"/>
            <a:t>ERA</a:t>
          </a:r>
        </a:p>
      </dgm:t>
    </dgm:pt>
    <dgm:pt modelId="{27851827-4B67-476C-95D9-4821B9D12FEE}" type="parTrans" cxnId="{8064A331-B65D-4116-BF5B-4CDBA52D164E}">
      <dgm:prSet/>
      <dgm:spPr/>
      <dgm:t>
        <a:bodyPr/>
        <a:lstStyle/>
        <a:p>
          <a:endParaRPr lang="en-GB"/>
        </a:p>
      </dgm:t>
    </dgm:pt>
    <dgm:pt modelId="{4FB65A30-61DF-4453-BDB0-2ECBE9B95B41}" type="sibTrans" cxnId="{8064A331-B65D-4116-BF5B-4CDBA52D164E}">
      <dgm:prSet/>
      <dgm:spPr/>
      <dgm:t>
        <a:bodyPr/>
        <a:lstStyle/>
        <a:p>
          <a:endParaRPr lang="en-GB"/>
        </a:p>
      </dgm:t>
    </dgm:pt>
    <dgm:pt modelId="{46D1BB39-D43D-4B17-A38E-517505092A18}">
      <dgm:prSet phldrT="[Text]" custT="1"/>
      <dgm:spPr/>
      <dgm:t>
        <a:bodyPr/>
        <a:lstStyle/>
        <a:p>
          <a:pPr algn="ctr">
            <a:buNone/>
          </a:pPr>
          <a:r>
            <a:rPr lang="en-GB" sz="1900" b="1" i="0" dirty="0"/>
            <a:t>Christiane Brunn</a:t>
          </a:r>
        </a:p>
        <a:p>
          <a:pPr algn="ctr">
            <a:buNone/>
          </a:pPr>
          <a:endParaRPr lang="en-GB" sz="1900" b="1" dirty="0"/>
        </a:p>
      </dgm:t>
    </dgm:pt>
    <dgm:pt modelId="{EEA3A7CF-C70B-4CAD-8D7A-433F62D6DA98}" type="parTrans" cxnId="{69857003-FA3A-4EC4-A6E8-1432106BA885}">
      <dgm:prSet/>
      <dgm:spPr/>
      <dgm:t>
        <a:bodyPr/>
        <a:lstStyle/>
        <a:p>
          <a:endParaRPr lang="en-GB"/>
        </a:p>
      </dgm:t>
    </dgm:pt>
    <dgm:pt modelId="{100C8992-8941-4136-94C8-B0C04EC91AF1}" type="sibTrans" cxnId="{69857003-FA3A-4EC4-A6E8-1432106BA885}">
      <dgm:prSet/>
      <dgm:spPr/>
      <dgm:t>
        <a:bodyPr/>
        <a:lstStyle/>
        <a:p>
          <a:endParaRPr lang="en-GB"/>
        </a:p>
      </dgm:t>
    </dgm:pt>
    <dgm:pt modelId="{D3C84CAF-E860-4840-A87D-AB956B1733CE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b="1" i="0" kern="1200" dirty="0"/>
            <a:t>Sabine Schneider</a:t>
          </a:r>
        </a:p>
        <a:p>
          <a:pPr algn="ctr">
            <a:buNone/>
          </a:pPr>
          <a:endParaRPr lang="en-GB" sz="1900" b="1" i="0" kern="1200" dirty="0"/>
        </a:p>
      </dgm:t>
    </dgm:pt>
    <dgm:pt modelId="{5CF3E1C5-AF93-46B4-85B7-5F33316DEB38}" type="parTrans" cxnId="{77035CC0-B3BD-427E-B7FB-32C3B4A7F910}">
      <dgm:prSet/>
      <dgm:spPr/>
      <dgm:t>
        <a:bodyPr/>
        <a:lstStyle/>
        <a:p>
          <a:endParaRPr lang="en-GB"/>
        </a:p>
      </dgm:t>
    </dgm:pt>
    <dgm:pt modelId="{422CDC45-B32E-4522-A806-DBAF4EADC6F5}" type="sibTrans" cxnId="{77035CC0-B3BD-427E-B7FB-32C3B4A7F910}">
      <dgm:prSet/>
      <dgm:spPr/>
      <dgm:t>
        <a:bodyPr/>
        <a:lstStyle/>
        <a:p>
          <a:endParaRPr lang="en-GB"/>
        </a:p>
      </dgm:t>
    </dgm:pt>
    <dgm:pt modelId="{1DE8EEDF-55D1-4DFF-883D-2741DB7BE2CD}">
      <dgm:prSet phldrT="[Text]" custT="1"/>
      <dgm:spPr/>
      <dgm:t>
        <a:bodyPr/>
        <a:lstStyle/>
        <a:p>
          <a:pPr algn="ctr">
            <a:buNone/>
          </a:pPr>
          <a:endParaRPr lang="en-GB" sz="2000" dirty="0"/>
        </a:p>
      </dgm:t>
    </dgm:pt>
    <dgm:pt modelId="{F632A782-CB51-4DAA-AAD3-D40866D78581}" type="parTrans" cxnId="{C186D731-CEF7-4F82-A913-CCE7C2D8CC24}">
      <dgm:prSet/>
      <dgm:spPr/>
      <dgm:t>
        <a:bodyPr/>
        <a:lstStyle/>
        <a:p>
          <a:endParaRPr lang="en-GB"/>
        </a:p>
      </dgm:t>
    </dgm:pt>
    <dgm:pt modelId="{70701FA5-751A-4C59-AE2A-B0421A8C53C2}" type="sibTrans" cxnId="{C186D731-CEF7-4F82-A913-CCE7C2D8CC24}">
      <dgm:prSet/>
      <dgm:spPr/>
      <dgm:t>
        <a:bodyPr/>
        <a:lstStyle/>
        <a:p>
          <a:endParaRPr lang="en-GB"/>
        </a:p>
      </dgm:t>
    </dgm:pt>
    <dgm:pt modelId="{6E71002D-B555-4C1C-A436-EF6242C4C1A5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4278351B-5147-4CF0-B82C-A3AC055D23E5}" type="parTrans" cxnId="{02DFEFDE-A584-4D79-BBB8-4C9D40E0482D}">
      <dgm:prSet/>
      <dgm:spPr/>
      <dgm:t>
        <a:bodyPr/>
        <a:lstStyle/>
        <a:p>
          <a:endParaRPr lang="en-GB"/>
        </a:p>
      </dgm:t>
    </dgm:pt>
    <dgm:pt modelId="{A24E98EB-CEA5-437A-A722-488124A0F2A9}" type="sibTrans" cxnId="{02DFEFDE-A584-4D79-BBB8-4C9D40E0482D}">
      <dgm:prSet/>
      <dgm:spPr/>
      <dgm:t>
        <a:bodyPr/>
        <a:lstStyle/>
        <a:p>
          <a:endParaRPr lang="en-GB"/>
        </a:p>
      </dgm:t>
    </dgm:pt>
    <dgm:pt modelId="{94A62277-96EF-4E79-ABD3-0BF7BCE80F7F}">
      <dgm:prSet phldrT="[Text]" custT="1"/>
      <dgm:spPr/>
      <dgm:t>
        <a:bodyPr/>
        <a:lstStyle/>
        <a:p>
          <a:pPr algn="ctr">
            <a:buNone/>
          </a:pPr>
          <a:r>
            <a:rPr lang="en-GB" sz="1900" dirty="0"/>
            <a:t>Schlummer Management Consulting GmbH</a:t>
          </a:r>
        </a:p>
      </dgm:t>
    </dgm:pt>
    <dgm:pt modelId="{7214C029-4474-48CC-A68A-B4A59811E134}" type="parTrans" cxnId="{9077BA5D-2C27-4962-A159-888A7F32AA1D}">
      <dgm:prSet/>
      <dgm:spPr/>
      <dgm:t>
        <a:bodyPr/>
        <a:lstStyle/>
        <a:p>
          <a:endParaRPr lang="en-GB"/>
        </a:p>
      </dgm:t>
    </dgm:pt>
    <dgm:pt modelId="{88E59CDF-DD3D-421F-98C9-3497106077E6}" type="sibTrans" cxnId="{9077BA5D-2C27-4962-A159-888A7F32AA1D}">
      <dgm:prSet/>
      <dgm:spPr/>
      <dgm:t>
        <a:bodyPr/>
        <a:lstStyle/>
        <a:p>
          <a:endParaRPr lang="en-GB"/>
        </a:p>
      </dgm:t>
    </dgm:pt>
    <dgm:pt modelId="{CFBDB0E9-52D9-48D1-926F-99B04D7018A2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21F96716-BCF5-4E78-83DC-48A4994DF307}" type="parTrans" cxnId="{C7661E8D-D271-44C2-A1C7-15947263867A}">
      <dgm:prSet/>
      <dgm:spPr/>
      <dgm:t>
        <a:bodyPr/>
        <a:lstStyle/>
        <a:p>
          <a:endParaRPr lang="en-GB"/>
        </a:p>
      </dgm:t>
    </dgm:pt>
    <dgm:pt modelId="{4E239BF4-81FF-4F5C-9580-B6A47ADB477B}" type="sibTrans" cxnId="{C7661E8D-D271-44C2-A1C7-15947263867A}">
      <dgm:prSet/>
      <dgm:spPr/>
      <dgm:t>
        <a:bodyPr/>
        <a:lstStyle/>
        <a:p>
          <a:endParaRPr lang="en-GB"/>
        </a:p>
      </dgm:t>
    </dgm:pt>
    <dgm:pt modelId="{68BE0D65-34DB-40E2-878D-6F94FCF0C7DD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gm:t>
    </dgm:pt>
    <dgm:pt modelId="{A798C503-9383-40E9-9CFF-4EE078EAAEC2}" type="parTrans" cxnId="{490BD72B-78CB-41DD-BEBC-905FD5A09330}">
      <dgm:prSet/>
      <dgm:spPr/>
      <dgm:t>
        <a:bodyPr/>
        <a:lstStyle/>
        <a:p>
          <a:endParaRPr lang="en-GB"/>
        </a:p>
      </dgm:t>
    </dgm:pt>
    <dgm:pt modelId="{CDB47BDE-7098-43B4-96A5-8F3AB1491824}" type="sibTrans" cxnId="{490BD72B-78CB-41DD-BEBC-905FD5A09330}">
      <dgm:prSet/>
      <dgm:spPr/>
      <dgm:t>
        <a:bodyPr/>
        <a:lstStyle/>
        <a:p>
          <a:endParaRPr lang="en-GB"/>
        </a:p>
      </dgm:t>
    </dgm:pt>
    <dgm:pt modelId="{20C07574-FBE7-419B-88ED-976DBE5D4A86}">
      <dgm:prSet phldrT="[Text]" custT="1"/>
      <dgm:spPr/>
      <dgm:t>
        <a:bodyPr/>
        <a:lstStyle/>
        <a:p>
          <a:pPr algn="ctr">
            <a:buNone/>
          </a:pPr>
          <a:r>
            <a:rPr lang="en-GB" sz="1900" b="1" kern="1200" dirty="0"/>
            <a:t>Nicola Sacco</a:t>
          </a:r>
        </a:p>
        <a:p>
          <a:pPr algn="ctr">
            <a:buNone/>
          </a:pPr>
          <a:endParaRPr lang="en-GB" sz="1900" b="1" kern="1200" dirty="0"/>
        </a:p>
      </dgm:t>
    </dgm:pt>
    <dgm:pt modelId="{DFA7AE07-AFFE-404B-B65D-136AD2F4A090}" type="parTrans" cxnId="{C02294AE-3AED-4A09-9D91-3EECB1CDBD8D}">
      <dgm:prSet/>
      <dgm:spPr/>
      <dgm:t>
        <a:bodyPr/>
        <a:lstStyle/>
        <a:p>
          <a:endParaRPr lang="en-GB"/>
        </a:p>
      </dgm:t>
    </dgm:pt>
    <dgm:pt modelId="{2683D82C-2870-4A15-98F8-AF5F98E60B8A}" type="sibTrans" cxnId="{C02294AE-3AED-4A09-9D91-3EECB1CDBD8D}">
      <dgm:prSet/>
      <dgm:spPr/>
      <dgm:t>
        <a:bodyPr/>
        <a:lstStyle/>
        <a:p>
          <a:endParaRPr lang="en-GB"/>
        </a:p>
      </dgm:t>
    </dgm:pt>
    <dgm:pt modelId="{C61EF870-46F4-4865-A500-D6E31CD3B67F}">
      <dgm:prSet phldrT="[Text]" custT="1"/>
      <dgm:spPr/>
      <dgm:t>
        <a:bodyPr/>
        <a:lstStyle/>
        <a:p>
          <a:pPr algn="ctr">
            <a:buNone/>
          </a:pP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282C636-A2AB-4AC6-B069-3F93ADA18499}" type="parTrans" cxnId="{A32E3BFF-DD49-41F7-9B6F-5F98675B766A}">
      <dgm:prSet/>
      <dgm:spPr/>
      <dgm:t>
        <a:bodyPr/>
        <a:lstStyle/>
        <a:p>
          <a:endParaRPr lang="en-GB"/>
        </a:p>
      </dgm:t>
    </dgm:pt>
    <dgm:pt modelId="{79904300-8F02-4108-95AD-DB23FAB34FDD}" type="sibTrans" cxnId="{A32E3BFF-DD49-41F7-9B6F-5F98675B766A}">
      <dgm:prSet/>
      <dgm:spPr/>
      <dgm:t>
        <a:bodyPr/>
        <a:lstStyle/>
        <a:p>
          <a:endParaRPr lang="en-GB"/>
        </a:p>
      </dgm:t>
    </dgm:pt>
    <dgm:pt modelId="{C70313DB-6EC8-4232-A61E-16566D3F03D3}">
      <dgm:prSet phldrT="[Text]" custT="1"/>
      <dgm:spPr>
        <a:ln w="12700">
          <a:noFill/>
        </a:ln>
      </dgm:spPr>
      <dgm:t>
        <a:bodyPr/>
        <a:lstStyle/>
        <a:p>
          <a:pPr algn="l"/>
          <a:r>
            <a:rPr lang="en-GB" sz="1900" b="1" dirty="0"/>
            <a:t>Christian Wiechel-Kramüller</a:t>
          </a:r>
        </a:p>
        <a:p>
          <a:pPr algn="ctr"/>
          <a:endParaRPr lang="en-GB" sz="600" b="0" i="0" dirty="0"/>
        </a:p>
        <a:p>
          <a:pPr algn="ctr"/>
          <a:r>
            <a:rPr lang="en-GB" sz="1900" b="0" i="0" dirty="0" err="1"/>
            <a:t>Bahnmedia</a:t>
          </a:r>
          <a:r>
            <a:rPr lang="en-GB" sz="1900" b="0" i="0" dirty="0"/>
            <a:t> Verlag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1D4FCD65-50FE-4639-9388-1E8E47D70E28}" type="parTrans" cxnId="{EE66CE4B-491E-45CD-9EE2-46D899DA52BD}">
      <dgm:prSet/>
      <dgm:spPr/>
      <dgm:t>
        <a:bodyPr/>
        <a:lstStyle/>
        <a:p>
          <a:endParaRPr lang="en-GB"/>
        </a:p>
      </dgm:t>
    </dgm:pt>
    <dgm:pt modelId="{6494A7A5-307C-4A18-99B8-3055B89F7A4A}" type="sibTrans" cxnId="{EE66CE4B-491E-45CD-9EE2-46D899DA52BD}">
      <dgm:prSet/>
      <dgm:spPr/>
      <dgm:t>
        <a:bodyPr/>
        <a:lstStyle/>
        <a:p>
          <a:endParaRPr lang="en-GB"/>
        </a:p>
      </dgm:t>
    </dgm:pt>
    <dgm:pt modelId="{04037878-AAB7-4485-9621-862C59CB72E8}">
      <dgm:prSet phldrT="[Text]"/>
      <dgm:spPr/>
      <dgm:t>
        <a:bodyPr/>
        <a:lstStyle/>
        <a:p>
          <a:pPr algn="l">
            <a:buNone/>
          </a:pPr>
          <a:endParaRPr lang="en-GB" sz="36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C5B9586-B02E-4212-96D5-F2A2404FF5AF}" type="parTrans" cxnId="{95FEA1F1-612A-489F-88E0-480FDF376F7F}">
      <dgm:prSet/>
      <dgm:spPr/>
      <dgm:t>
        <a:bodyPr/>
        <a:lstStyle/>
        <a:p>
          <a:endParaRPr lang="en-GB"/>
        </a:p>
      </dgm:t>
    </dgm:pt>
    <dgm:pt modelId="{32F97A64-5049-418F-AD5E-79C42A42F026}" type="sibTrans" cxnId="{95FEA1F1-612A-489F-88E0-480FDF376F7F}">
      <dgm:prSet/>
      <dgm:spPr/>
      <dgm:t>
        <a:bodyPr/>
        <a:lstStyle/>
        <a:p>
          <a:endParaRPr lang="en-GB"/>
        </a:p>
      </dgm:t>
    </dgm:pt>
    <dgm:pt modelId="{359C2B28-21ED-4185-B73F-5B04762D78C0}" type="pres">
      <dgm:prSet presAssocID="{5A1229C2-2495-4A75-9FFC-E5EB00B4A23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7F39F499-455B-426B-82E7-1DC0381BAA11}" type="pres">
      <dgm:prSet presAssocID="{D802682C-1195-428C-A795-807F6385DD7C}" presName="composite" presStyleCnt="0"/>
      <dgm:spPr/>
    </dgm:pt>
    <dgm:pt modelId="{B66BB8BF-3150-4D18-A28E-7C34A0DECADE}" type="pres">
      <dgm:prSet presAssocID="{D802682C-1195-428C-A795-807F6385DD7C}" presName="Image" presStyleLbl="alignNode1" presStyleIdx="0" presStyleCnt="5" custScaleY="96019" custLinFactX="200000" custLinFactNeighborX="200448" custLinFactNeighborY="-2355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3140174E-4CA0-412D-987D-212502B72577}" type="pres">
      <dgm:prSet presAssocID="{D802682C-1195-428C-A795-807F6385DD7C}" presName="Accent" presStyleLbl="parChTrans1D1" presStyleIdx="0" presStyleCnt="5"/>
      <dgm:spPr>
        <a:ln>
          <a:noFill/>
        </a:ln>
      </dgm:spPr>
    </dgm:pt>
    <dgm:pt modelId="{7BED1ED8-AA3B-46C5-A3C0-2C18DF38AE9E}" type="pres">
      <dgm:prSet presAssocID="{D802682C-1195-428C-A795-807F6385DD7C}" presName="Parent" presStyleLbl="revTx" presStyleIdx="0" presStyleCnt="5" custLinFactX="200000" custLinFactNeighborX="201089" custLinFactNeighborY="1223">
        <dgm:presLayoutVars>
          <dgm:chMax val="0"/>
          <dgm:chPref val="0"/>
          <dgm:bulletEnabled val="1"/>
        </dgm:presLayoutVars>
      </dgm:prSet>
      <dgm:spPr/>
    </dgm:pt>
    <dgm:pt modelId="{46A19AB0-E02B-4DF6-BAA2-571A5FEFC9FF}" type="pres">
      <dgm:prSet presAssocID="{4FB65A30-61DF-4453-BDB0-2ECBE9B95B41}" presName="sibTrans" presStyleCnt="0"/>
      <dgm:spPr/>
    </dgm:pt>
    <dgm:pt modelId="{7AA77B15-68D5-40B7-963D-864668F8AF94}" type="pres">
      <dgm:prSet presAssocID="{D3C84CAF-E860-4840-A87D-AB956B1733CE}" presName="composite" presStyleCnt="0"/>
      <dgm:spPr/>
    </dgm:pt>
    <dgm:pt modelId="{C7E7016C-E0F9-4A55-B70E-CAD6427446F0}" type="pres">
      <dgm:prSet presAssocID="{D3C84CAF-E860-4840-A87D-AB956B1733CE}" presName="Image" presStyleLbl="alignNode1" presStyleIdx="1" presStyleCnt="5" custScaleY="93072" custLinFactNeighborX="37" custLinFactNeighborY="-32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BB99727-4C7F-441B-96F8-742FFE97C69D}" type="pres">
      <dgm:prSet presAssocID="{D3C84CAF-E860-4840-A87D-AB956B1733CE}" presName="Accent" presStyleLbl="parChTrans1D1" presStyleIdx="1" presStyleCnt="5" custScaleX="2000000" custScaleY="119906"/>
      <dgm:spPr/>
    </dgm:pt>
    <dgm:pt modelId="{19116A59-6F16-4AC9-80BF-E96154F6BB48}" type="pres">
      <dgm:prSet presAssocID="{D3C84CAF-E860-4840-A87D-AB956B1733CE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E2C3984-0AF3-40F6-8201-F3769871B87B}" type="pres">
      <dgm:prSet presAssocID="{422CDC45-B32E-4522-A806-DBAF4EADC6F5}" presName="sibTrans" presStyleCnt="0"/>
      <dgm:spPr/>
    </dgm:pt>
    <dgm:pt modelId="{B42B4312-B445-4D15-A51B-1E086AA09A07}" type="pres">
      <dgm:prSet presAssocID="{20C07574-FBE7-419B-88ED-976DBE5D4A86}" presName="composite" presStyleCnt="0"/>
      <dgm:spPr/>
    </dgm:pt>
    <dgm:pt modelId="{DAD3FFCA-6BB8-49D9-A505-237A2CAED4E8}" type="pres">
      <dgm:prSet presAssocID="{20C07574-FBE7-419B-88ED-976DBE5D4A86}" presName="Image" presStyleLbl="alignNode1" presStyleIdx="2" presStyleCnt="5" custAng="0" custScaleY="95319" custLinFactNeighborX="640" custLinFactNeighborY="-29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E41C8D-638C-419C-BF1E-188CA12E107E}" type="pres">
      <dgm:prSet presAssocID="{20C07574-FBE7-419B-88ED-976DBE5D4A86}" presName="Accent" presStyleLbl="parChTrans1D1" presStyleIdx="2" presStyleCnt="5" custScaleX="2000000" custScaleY="119472"/>
      <dgm:spPr/>
    </dgm:pt>
    <dgm:pt modelId="{CDF5656E-D827-4493-929E-156B3436511E}" type="pres">
      <dgm:prSet presAssocID="{20C07574-FBE7-419B-88ED-976DBE5D4A86}" presName="Parent" presStyleLbl="revTx" presStyleIdx="2" presStyleCnt="5" custLinFactNeighborY="1012">
        <dgm:presLayoutVars>
          <dgm:chMax val="0"/>
          <dgm:chPref val="0"/>
          <dgm:bulletEnabled val="1"/>
        </dgm:presLayoutVars>
      </dgm:prSet>
      <dgm:spPr/>
    </dgm:pt>
    <dgm:pt modelId="{6F679087-7DE1-458C-B25F-2D672374C41B}" type="pres">
      <dgm:prSet presAssocID="{2683D82C-2870-4A15-98F8-AF5F98E60B8A}" presName="sibTrans" presStyleCnt="0"/>
      <dgm:spPr/>
    </dgm:pt>
    <dgm:pt modelId="{D24089AB-0F49-4618-9609-1528C056F856}" type="pres">
      <dgm:prSet presAssocID="{C70313DB-6EC8-4232-A61E-16566D3F03D3}" presName="composite" presStyleCnt="0"/>
      <dgm:spPr/>
    </dgm:pt>
    <dgm:pt modelId="{C8507F80-591B-4AB7-9275-39424C0C9C1B}" type="pres">
      <dgm:prSet presAssocID="{C70313DB-6EC8-4232-A61E-16566D3F03D3}" presName="Image" presStyleLbl="alignNode1" presStyleIdx="3" presStyleCnt="5" custAng="0" custScaleY="96019" custLinFactNeighborX="-413" custLinFactNeighborY="-26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98982B63-2730-490A-A52C-40A0B67194A8}" type="pres">
      <dgm:prSet presAssocID="{C70313DB-6EC8-4232-A61E-16566D3F03D3}" presName="Accent" presStyleLbl="parChTrans1D1" presStyleIdx="3" presStyleCnt="5" custScaleX="2000000" custScaleY="119472"/>
      <dgm:spPr/>
    </dgm:pt>
    <dgm:pt modelId="{F38ABC61-85E1-4183-9F3D-A155892402B2}" type="pres">
      <dgm:prSet presAssocID="{C70313DB-6EC8-4232-A61E-16566D3F03D3}" presName="Parent" presStyleLbl="revTx" presStyleIdx="3" presStyleCnt="5" custScaleX="97307" custScaleY="99012">
        <dgm:presLayoutVars>
          <dgm:chMax val="0"/>
          <dgm:chPref val="0"/>
          <dgm:bulletEnabled val="1"/>
        </dgm:presLayoutVars>
      </dgm:prSet>
      <dgm:spPr/>
    </dgm:pt>
    <dgm:pt modelId="{0949B75D-031F-496F-BA9A-7B33F2BBDA59}" type="pres">
      <dgm:prSet presAssocID="{6494A7A5-307C-4A18-99B8-3055B89F7A4A}" presName="sibTrans" presStyleCnt="0"/>
      <dgm:spPr/>
    </dgm:pt>
    <dgm:pt modelId="{215EDFE9-B1B0-41A9-94AB-CB26C5079A9B}" type="pres">
      <dgm:prSet presAssocID="{46D1BB39-D43D-4B17-A38E-517505092A18}" presName="composite" presStyleCnt="0"/>
      <dgm:spPr/>
    </dgm:pt>
    <dgm:pt modelId="{BFAD2A2C-8CA6-4EA1-9B3C-E8A6FD7F2F08}" type="pres">
      <dgm:prSet presAssocID="{46D1BB39-D43D-4B17-A38E-517505092A18}" presName="Image" presStyleLbl="alignNode1" presStyleIdx="4" presStyleCnt="5" custFlipVert="1" custFlipHor="1" custScaleX="8782" custScaleY="4147" custLinFactY="80638" custLinFactNeighborX="-73994" custLinFactNeighborY="100000"/>
      <dgm:spPr>
        <a:noFill/>
        <a:ln>
          <a:noFill/>
        </a:ln>
      </dgm:spPr>
    </dgm:pt>
    <dgm:pt modelId="{E60285F4-3DDC-4049-94AD-43C74F866C9C}" type="pres">
      <dgm:prSet presAssocID="{46D1BB39-D43D-4B17-A38E-517505092A18}" presName="Accent" presStyleLbl="parChTrans1D1" presStyleIdx="4" presStyleCnt="5" custScaleX="2000000" custScaleY="119333"/>
      <dgm:spPr/>
    </dgm:pt>
    <dgm:pt modelId="{2D7EAAB7-AE03-4F6F-AAA4-A945D49E7D27}" type="pres">
      <dgm:prSet presAssocID="{46D1BB39-D43D-4B17-A38E-517505092A18}" presName="Parent" presStyleLbl="revTx" presStyleIdx="4" presStyleCnt="5" custScaleY="97427" custLinFactX="-200000" custLinFactNeighborX="-200240" custLinFactNeighborY="-43">
        <dgm:presLayoutVars>
          <dgm:chMax val="0"/>
          <dgm:chPref val="0"/>
          <dgm:bulletEnabled val="1"/>
        </dgm:presLayoutVars>
      </dgm:prSet>
      <dgm:spPr/>
    </dgm:pt>
  </dgm:ptLst>
  <dgm:cxnLst>
    <dgm:cxn modelId="{69857003-FA3A-4EC4-A6E8-1432106BA885}" srcId="{5A1229C2-2495-4A75-9FFC-E5EB00B4A239}" destId="{46D1BB39-D43D-4B17-A38E-517505092A18}" srcOrd="4" destOrd="0" parTransId="{EEA3A7CF-C70B-4CAD-8D7A-433F62D6DA98}" sibTransId="{100C8992-8941-4136-94C8-B0C04EC91AF1}"/>
    <dgm:cxn modelId="{051F6F06-8738-41FC-9B2B-08C9E063D3F0}" type="presOf" srcId="{04037878-AAB7-4485-9621-862C59CB72E8}" destId="{CDF5656E-D827-4493-929E-156B3436511E}" srcOrd="0" destOrd="2" presId="urn:microsoft.com/office/officeart/2008/layout/PictureLineup"/>
    <dgm:cxn modelId="{490BD72B-78CB-41DD-BEBC-905FD5A09330}" srcId="{D3C84CAF-E860-4840-A87D-AB956B1733CE}" destId="{68BE0D65-34DB-40E2-878D-6F94FCF0C7DD}" srcOrd="0" destOrd="0" parTransId="{A798C503-9383-40E9-9CFF-4EE078EAAEC2}" sibTransId="{CDB47BDE-7098-43B4-96A5-8F3AB1491824}"/>
    <dgm:cxn modelId="{8064A331-B65D-4116-BF5B-4CDBA52D164E}" srcId="{5A1229C2-2495-4A75-9FFC-E5EB00B4A239}" destId="{D802682C-1195-428C-A795-807F6385DD7C}" srcOrd="0" destOrd="0" parTransId="{27851827-4B67-476C-95D9-4821B9D12FEE}" sibTransId="{4FB65A30-61DF-4453-BDB0-2ECBE9B95B41}"/>
    <dgm:cxn modelId="{C186D731-CEF7-4F82-A913-CCE7C2D8CC24}" srcId="{46D1BB39-D43D-4B17-A38E-517505092A18}" destId="{1DE8EEDF-55D1-4DFF-883D-2741DB7BE2CD}" srcOrd="1" destOrd="0" parTransId="{F632A782-CB51-4DAA-AAD3-D40866D78581}" sibTransId="{70701FA5-751A-4C59-AE2A-B0421A8C53C2}"/>
    <dgm:cxn modelId="{E8C41E5D-9340-4FE3-9BD9-F07BF09C0B03}" type="presOf" srcId="{D3C84CAF-E860-4840-A87D-AB956B1733CE}" destId="{19116A59-6F16-4AC9-80BF-E96154F6BB48}" srcOrd="0" destOrd="0" presId="urn:microsoft.com/office/officeart/2008/layout/PictureLineup"/>
    <dgm:cxn modelId="{9077BA5D-2C27-4962-A159-888A7F32AA1D}" srcId="{46D1BB39-D43D-4B17-A38E-517505092A18}" destId="{94A62277-96EF-4E79-ABD3-0BF7BCE80F7F}" srcOrd="0" destOrd="0" parTransId="{7214C029-4474-48CC-A68A-B4A59811E134}" sibTransId="{88E59CDF-DD3D-421F-98C9-3497106077E6}"/>
    <dgm:cxn modelId="{149D706B-413D-4EEF-B628-9F22BF28C2C0}" type="presOf" srcId="{6E71002D-B555-4C1C-A436-EF6242C4C1A5}" destId="{7BED1ED8-AA3B-46C5-A3C0-2C18DF38AE9E}" srcOrd="0" destOrd="1" presId="urn:microsoft.com/office/officeart/2008/layout/PictureLineup"/>
    <dgm:cxn modelId="{EE66CE4B-491E-45CD-9EE2-46D899DA52BD}" srcId="{5A1229C2-2495-4A75-9FFC-E5EB00B4A239}" destId="{C70313DB-6EC8-4232-A61E-16566D3F03D3}" srcOrd="3" destOrd="0" parTransId="{1D4FCD65-50FE-4639-9388-1E8E47D70E28}" sibTransId="{6494A7A5-307C-4A18-99B8-3055B89F7A4A}"/>
    <dgm:cxn modelId="{C3720F76-5EEB-40FE-892E-C175C19772D8}" type="presOf" srcId="{CFBDB0E9-52D9-48D1-926F-99B04D7018A2}" destId="{7BED1ED8-AA3B-46C5-A3C0-2C18DF38AE9E}" srcOrd="0" destOrd="2" presId="urn:microsoft.com/office/officeart/2008/layout/PictureLineup"/>
    <dgm:cxn modelId="{5B00CE7E-A86B-46C3-A0C3-8DB8A3EE8A42}" type="presOf" srcId="{68BE0D65-34DB-40E2-878D-6F94FCF0C7DD}" destId="{19116A59-6F16-4AC9-80BF-E96154F6BB48}" srcOrd="0" destOrd="1" presId="urn:microsoft.com/office/officeart/2008/layout/PictureLineup"/>
    <dgm:cxn modelId="{14CE538C-FD95-46A2-9E7A-99C872E54017}" type="presOf" srcId="{C61EF870-46F4-4865-A500-D6E31CD3B67F}" destId="{CDF5656E-D827-4493-929E-156B3436511E}" srcOrd="0" destOrd="1" presId="urn:microsoft.com/office/officeart/2008/layout/PictureLineup"/>
    <dgm:cxn modelId="{C7661E8D-D271-44C2-A1C7-15947263867A}" srcId="{D802682C-1195-428C-A795-807F6385DD7C}" destId="{CFBDB0E9-52D9-48D1-926F-99B04D7018A2}" srcOrd="1" destOrd="0" parTransId="{21F96716-BCF5-4E78-83DC-48A4994DF307}" sibTransId="{4E239BF4-81FF-4F5C-9580-B6A47ADB477B}"/>
    <dgm:cxn modelId="{A6F983AD-CA31-42A6-93A5-3879616CE70B}" type="presOf" srcId="{1DE8EEDF-55D1-4DFF-883D-2741DB7BE2CD}" destId="{2D7EAAB7-AE03-4F6F-AAA4-A945D49E7D27}" srcOrd="0" destOrd="2" presId="urn:microsoft.com/office/officeart/2008/layout/PictureLineup"/>
    <dgm:cxn modelId="{C02294AE-3AED-4A09-9D91-3EECB1CDBD8D}" srcId="{5A1229C2-2495-4A75-9FFC-E5EB00B4A239}" destId="{20C07574-FBE7-419B-88ED-976DBE5D4A86}" srcOrd="2" destOrd="0" parTransId="{DFA7AE07-AFFE-404B-B65D-136AD2F4A090}" sibTransId="{2683D82C-2870-4A15-98F8-AF5F98E60B8A}"/>
    <dgm:cxn modelId="{AC567EAF-AD18-421C-9DB1-0D1E9BBDE6F5}" type="presOf" srcId="{5A1229C2-2495-4A75-9FFC-E5EB00B4A239}" destId="{359C2B28-21ED-4185-B73F-5B04762D78C0}" srcOrd="0" destOrd="0" presId="urn:microsoft.com/office/officeart/2008/layout/PictureLineup"/>
    <dgm:cxn modelId="{4E3A96BD-FD4C-44A0-8F9D-70BAED6A2C3B}" type="presOf" srcId="{20C07574-FBE7-419B-88ED-976DBE5D4A86}" destId="{CDF5656E-D827-4493-929E-156B3436511E}" srcOrd="0" destOrd="0" presId="urn:microsoft.com/office/officeart/2008/layout/PictureLineup"/>
    <dgm:cxn modelId="{77035CC0-B3BD-427E-B7FB-32C3B4A7F910}" srcId="{5A1229C2-2495-4A75-9FFC-E5EB00B4A239}" destId="{D3C84CAF-E860-4840-A87D-AB956B1733CE}" srcOrd="1" destOrd="0" parTransId="{5CF3E1C5-AF93-46B4-85B7-5F33316DEB38}" sibTransId="{422CDC45-B32E-4522-A806-DBAF4EADC6F5}"/>
    <dgm:cxn modelId="{77D0C1CA-CADC-41CF-A68E-8C67E2B8B992}" type="presOf" srcId="{D802682C-1195-428C-A795-807F6385DD7C}" destId="{7BED1ED8-AA3B-46C5-A3C0-2C18DF38AE9E}" srcOrd="0" destOrd="0" presId="urn:microsoft.com/office/officeart/2008/layout/PictureLineup"/>
    <dgm:cxn modelId="{02DFEFDE-A584-4D79-BBB8-4C9D40E0482D}" srcId="{D802682C-1195-428C-A795-807F6385DD7C}" destId="{6E71002D-B555-4C1C-A436-EF6242C4C1A5}" srcOrd="0" destOrd="0" parTransId="{4278351B-5147-4CF0-B82C-A3AC055D23E5}" sibTransId="{A24E98EB-CEA5-437A-A722-488124A0F2A9}"/>
    <dgm:cxn modelId="{95FEA1F1-612A-489F-88E0-480FDF376F7F}" srcId="{20C07574-FBE7-419B-88ED-976DBE5D4A86}" destId="{04037878-AAB7-4485-9621-862C59CB72E8}" srcOrd="1" destOrd="0" parTransId="{5C5B9586-B02E-4212-96D5-F2A2404FF5AF}" sibTransId="{32F97A64-5049-418F-AD5E-79C42A42F026}"/>
    <dgm:cxn modelId="{9324F3F1-AD22-4E4D-93CA-5388040D9B69}" type="presOf" srcId="{46D1BB39-D43D-4B17-A38E-517505092A18}" destId="{2D7EAAB7-AE03-4F6F-AAA4-A945D49E7D27}" srcOrd="0" destOrd="0" presId="urn:microsoft.com/office/officeart/2008/layout/PictureLineup"/>
    <dgm:cxn modelId="{0F3093F2-AC72-4B93-B49C-F6213F993BA7}" type="presOf" srcId="{C70313DB-6EC8-4232-A61E-16566D3F03D3}" destId="{F38ABC61-85E1-4183-9F3D-A155892402B2}" srcOrd="0" destOrd="0" presId="urn:microsoft.com/office/officeart/2008/layout/PictureLineup"/>
    <dgm:cxn modelId="{A03BCBFA-0F6E-4A64-AA79-2D1BC84BE380}" type="presOf" srcId="{94A62277-96EF-4E79-ABD3-0BF7BCE80F7F}" destId="{2D7EAAB7-AE03-4F6F-AAA4-A945D49E7D27}" srcOrd="0" destOrd="1" presId="urn:microsoft.com/office/officeart/2008/layout/PictureLineup"/>
    <dgm:cxn modelId="{A32E3BFF-DD49-41F7-9B6F-5F98675B766A}" srcId="{20C07574-FBE7-419B-88ED-976DBE5D4A86}" destId="{C61EF870-46F4-4865-A500-D6E31CD3B67F}" srcOrd="0" destOrd="0" parTransId="{0282C636-A2AB-4AC6-B069-3F93ADA18499}" sibTransId="{79904300-8F02-4108-95AD-DB23FAB34FDD}"/>
    <dgm:cxn modelId="{B179B256-F000-4EED-A7E5-7410E9B718BE}" type="presParOf" srcId="{359C2B28-21ED-4185-B73F-5B04762D78C0}" destId="{7F39F499-455B-426B-82E7-1DC0381BAA11}" srcOrd="0" destOrd="0" presId="urn:microsoft.com/office/officeart/2008/layout/PictureLineup"/>
    <dgm:cxn modelId="{8CC107BA-0278-4F73-9DC9-EB2B64D29F4E}" type="presParOf" srcId="{7F39F499-455B-426B-82E7-1DC0381BAA11}" destId="{B66BB8BF-3150-4D18-A28E-7C34A0DECADE}" srcOrd="0" destOrd="0" presId="urn:microsoft.com/office/officeart/2008/layout/PictureLineup"/>
    <dgm:cxn modelId="{BDFEB51B-03D2-46A4-8634-E2D1C5A82043}" type="presParOf" srcId="{7F39F499-455B-426B-82E7-1DC0381BAA11}" destId="{3140174E-4CA0-412D-987D-212502B72577}" srcOrd="1" destOrd="0" presId="urn:microsoft.com/office/officeart/2008/layout/PictureLineup"/>
    <dgm:cxn modelId="{A3941323-F3D4-4B3F-89C4-48A932BCE826}" type="presParOf" srcId="{7F39F499-455B-426B-82E7-1DC0381BAA11}" destId="{7BED1ED8-AA3B-46C5-A3C0-2C18DF38AE9E}" srcOrd="2" destOrd="0" presId="urn:microsoft.com/office/officeart/2008/layout/PictureLineup"/>
    <dgm:cxn modelId="{7FF21165-CD1B-44FC-86BC-0133933A2158}" type="presParOf" srcId="{359C2B28-21ED-4185-B73F-5B04762D78C0}" destId="{46A19AB0-E02B-4DF6-BAA2-571A5FEFC9FF}" srcOrd="1" destOrd="0" presId="urn:microsoft.com/office/officeart/2008/layout/PictureLineup"/>
    <dgm:cxn modelId="{0317111A-12AD-4BD4-B8DC-10CDFEBE823D}" type="presParOf" srcId="{359C2B28-21ED-4185-B73F-5B04762D78C0}" destId="{7AA77B15-68D5-40B7-963D-864668F8AF94}" srcOrd="2" destOrd="0" presId="urn:microsoft.com/office/officeart/2008/layout/PictureLineup"/>
    <dgm:cxn modelId="{4C9BC311-0281-48FC-93C4-7E6D22059A6C}" type="presParOf" srcId="{7AA77B15-68D5-40B7-963D-864668F8AF94}" destId="{C7E7016C-E0F9-4A55-B70E-CAD6427446F0}" srcOrd="0" destOrd="0" presId="urn:microsoft.com/office/officeart/2008/layout/PictureLineup"/>
    <dgm:cxn modelId="{6E2B08EA-8F70-4740-8354-51C23EA7280F}" type="presParOf" srcId="{7AA77B15-68D5-40B7-963D-864668F8AF94}" destId="{DBB99727-4C7F-441B-96F8-742FFE97C69D}" srcOrd="1" destOrd="0" presId="urn:microsoft.com/office/officeart/2008/layout/PictureLineup"/>
    <dgm:cxn modelId="{EEA99F6D-12A4-45E2-AA94-18DCCB8B7FD4}" type="presParOf" srcId="{7AA77B15-68D5-40B7-963D-864668F8AF94}" destId="{19116A59-6F16-4AC9-80BF-E96154F6BB48}" srcOrd="2" destOrd="0" presId="urn:microsoft.com/office/officeart/2008/layout/PictureLineup"/>
    <dgm:cxn modelId="{E7066F4E-A69D-4B46-B3BF-B82213C256A3}" type="presParOf" srcId="{359C2B28-21ED-4185-B73F-5B04762D78C0}" destId="{BE2C3984-0AF3-40F6-8201-F3769871B87B}" srcOrd="3" destOrd="0" presId="urn:microsoft.com/office/officeart/2008/layout/PictureLineup"/>
    <dgm:cxn modelId="{40D4173F-62F8-47EF-8806-D9010DF9640E}" type="presParOf" srcId="{359C2B28-21ED-4185-B73F-5B04762D78C0}" destId="{B42B4312-B445-4D15-A51B-1E086AA09A07}" srcOrd="4" destOrd="0" presId="urn:microsoft.com/office/officeart/2008/layout/PictureLineup"/>
    <dgm:cxn modelId="{1CC80F72-BF2F-4665-AD2A-EA895C89BEA8}" type="presParOf" srcId="{B42B4312-B445-4D15-A51B-1E086AA09A07}" destId="{DAD3FFCA-6BB8-49D9-A505-237A2CAED4E8}" srcOrd="0" destOrd="0" presId="urn:microsoft.com/office/officeart/2008/layout/PictureLineup"/>
    <dgm:cxn modelId="{B1CAE3DE-D84E-4C15-ADEC-DBD874416966}" type="presParOf" srcId="{B42B4312-B445-4D15-A51B-1E086AA09A07}" destId="{20E41C8D-638C-419C-BF1E-188CA12E107E}" srcOrd="1" destOrd="0" presId="urn:microsoft.com/office/officeart/2008/layout/PictureLineup"/>
    <dgm:cxn modelId="{3F626D9D-2FF5-4638-A3B0-FE52813D031E}" type="presParOf" srcId="{B42B4312-B445-4D15-A51B-1E086AA09A07}" destId="{CDF5656E-D827-4493-929E-156B3436511E}" srcOrd="2" destOrd="0" presId="urn:microsoft.com/office/officeart/2008/layout/PictureLineup"/>
    <dgm:cxn modelId="{E2CF2FB5-4C02-42AD-B0C2-C4DEB9C48CCA}" type="presParOf" srcId="{359C2B28-21ED-4185-B73F-5B04762D78C0}" destId="{6F679087-7DE1-458C-B25F-2D672374C41B}" srcOrd="5" destOrd="0" presId="urn:microsoft.com/office/officeart/2008/layout/PictureLineup"/>
    <dgm:cxn modelId="{062B3FE0-7A23-462A-B03F-1858A6AAB80F}" type="presParOf" srcId="{359C2B28-21ED-4185-B73F-5B04762D78C0}" destId="{D24089AB-0F49-4618-9609-1528C056F856}" srcOrd="6" destOrd="0" presId="urn:microsoft.com/office/officeart/2008/layout/PictureLineup"/>
    <dgm:cxn modelId="{C0719248-D381-42D5-889D-D65DBA8641AA}" type="presParOf" srcId="{D24089AB-0F49-4618-9609-1528C056F856}" destId="{C8507F80-591B-4AB7-9275-39424C0C9C1B}" srcOrd="0" destOrd="0" presId="urn:microsoft.com/office/officeart/2008/layout/PictureLineup"/>
    <dgm:cxn modelId="{2B326AD4-3ADF-4060-827E-50D87D540A90}" type="presParOf" srcId="{D24089AB-0F49-4618-9609-1528C056F856}" destId="{98982B63-2730-490A-A52C-40A0B67194A8}" srcOrd="1" destOrd="0" presId="urn:microsoft.com/office/officeart/2008/layout/PictureLineup"/>
    <dgm:cxn modelId="{D38CF495-4BBA-41EB-BD27-17B25F30078A}" type="presParOf" srcId="{D24089AB-0F49-4618-9609-1528C056F856}" destId="{F38ABC61-85E1-4183-9F3D-A155892402B2}" srcOrd="2" destOrd="0" presId="urn:microsoft.com/office/officeart/2008/layout/PictureLineup"/>
    <dgm:cxn modelId="{BCDBE79B-3EE2-4DE9-A665-28302E89C259}" type="presParOf" srcId="{359C2B28-21ED-4185-B73F-5B04762D78C0}" destId="{0949B75D-031F-496F-BA9A-7B33F2BBDA59}" srcOrd="7" destOrd="0" presId="urn:microsoft.com/office/officeart/2008/layout/PictureLineup"/>
    <dgm:cxn modelId="{277AFAB4-B7D2-4CED-9560-DB279CD62D2D}" type="presParOf" srcId="{359C2B28-21ED-4185-B73F-5B04762D78C0}" destId="{215EDFE9-B1B0-41A9-94AB-CB26C5079A9B}" srcOrd="8" destOrd="0" presId="urn:microsoft.com/office/officeart/2008/layout/PictureLineup"/>
    <dgm:cxn modelId="{1800CDD0-7BC2-49BF-AA47-5C2A4715C3A3}" type="presParOf" srcId="{215EDFE9-B1B0-41A9-94AB-CB26C5079A9B}" destId="{BFAD2A2C-8CA6-4EA1-9B3C-E8A6FD7F2F08}" srcOrd="0" destOrd="0" presId="urn:microsoft.com/office/officeart/2008/layout/PictureLineup"/>
    <dgm:cxn modelId="{73431A8E-F172-46FF-8B7A-63D572723797}" type="presParOf" srcId="{215EDFE9-B1B0-41A9-94AB-CB26C5079A9B}" destId="{E60285F4-3DDC-4049-94AD-43C74F866C9C}" srcOrd="1" destOrd="0" presId="urn:microsoft.com/office/officeart/2008/layout/PictureLineup"/>
    <dgm:cxn modelId="{2E794E5C-3DB6-4F9F-B9C7-BE708E7D3270}" type="presParOf" srcId="{215EDFE9-B1B0-41A9-94AB-CB26C5079A9B}" destId="{2D7EAAB7-AE03-4F6F-AAA4-A945D49E7D27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1229C2-2495-4A75-9FFC-E5EB00B4A239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02682C-1195-428C-A795-807F6385DD7C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en-GB" sz="1900" b="1" kern="1200" dirty="0"/>
            <a:t>Josef Doppelbauer</a:t>
          </a:r>
        </a:p>
        <a:p>
          <a:pPr algn="ctr">
            <a:buNone/>
          </a:pPr>
          <a:endParaRPr lang="fr-BE" sz="1900" b="1" kern="1200" dirty="0"/>
        </a:p>
        <a:p>
          <a:pPr algn="ctr">
            <a:buNone/>
          </a:pPr>
          <a:r>
            <a:rPr lang="fr-BE" sz="1900" b="0" kern="1200" dirty="0"/>
            <a:t>ERA</a:t>
          </a:r>
        </a:p>
      </dgm:t>
    </dgm:pt>
    <dgm:pt modelId="{27851827-4B67-476C-95D9-4821B9D12FEE}" type="parTrans" cxnId="{8064A331-B65D-4116-BF5B-4CDBA52D164E}">
      <dgm:prSet/>
      <dgm:spPr/>
      <dgm:t>
        <a:bodyPr/>
        <a:lstStyle/>
        <a:p>
          <a:endParaRPr lang="en-GB"/>
        </a:p>
      </dgm:t>
    </dgm:pt>
    <dgm:pt modelId="{4FB65A30-61DF-4453-BDB0-2ECBE9B95B41}" type="sibTrans" cxnId="{8064A331-B65D-4116-BF5B-4CDBA52D164E}">
      <dgm:prSet/>
      <dgm:spPr/>
      <dgm:t>
        <a:bodyPr/>
        <a:lstStyle/>
        <a:p>
          <a:endParaRPr lang="en-GB"/>
        </a:p>
      </dgm:t>
    </dgm:pt>
    <dgm:pt modelId="{46D1BB39-D43D-4B17-A38E-517505092A18}">
      <dgm:prSet phldrT="[Text]" custT="1"/>
      <dgm:spPr/>
      <dgm:t>
        <a:bodyPr/>
        <a:lstStyle/>
        <a:p>
          <a:pPr algn="ctr">
            <a:buNone/>
          </a:pPr>
          <a:r>
            <a:rPr lang="en-GB" sz="1900" b="1" i="0" dirty="0"/>
            <a:t>Christiane Brunn</a:t>
          </a:r>
        </a:p>
        <a:p>
          <a:pPr algn="ctr">
            <a:buNone/>
          </a:pPr>
          <a:endParaRPr lang="en-GB" sz="1900" b="1" dirty="0"/>
        </a:p>
      </dgm:t>
    </dgm:pt>
    <dgm:pt modelId="{EEA3A7CF-C70B-4CAD-8D7A-433F62D6DA98}" type="parTrans" cxnId="{69857003-FA3A-4EC4-A6E8-1432106BA885}">
      <dgm:prSet/>
      <dgm:spPr/>
      <dgm:t>
        <a:bodyPr/>
        <a:lstStyle/>
        <a:p>
          <a:endParaRPr lang="en-GB"/>
        </a:p>
      </dgm:t>
    </dgm:pt>
    <dgm:pt modelId="{100C8992-8941-4136-94C8-B0C04EC91AF1}" type="sibTrans" cxnId="{69857003-FA3A-4EC4-A6E8-1432106BA885}">
      <dgm:prSet/>
      <dgm:spPr/>
      <dgm:t>
        <a:bodyPr/>
        <a:lstStyle/>
        <a:p>
          <a:endParaRPr lang="en-GB"/>
        </a:p>
      </dgm:t>
    </dgm:pt>
    <dgm:pt modelId="{D3C84CAF-E860-4840-A87D-AB956B1733CE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b="1" i="0" kern="1200" dirty="0"/>
            <a:t>Sabine Schneider</a:t>
          </a:r>
        </a:p>
        <a:p>
          <a:pPr algn="ctr">
            <a:buNone/>
          </a:pPr>
          <a:endParaRPr lang="en-GB" sz="1900" b="1" i="0" kern="1200" dirty="0"/>
        </a:p>
      </dgm:t>
    </dgm:pt>
    <dgm:pt modelId="{5CF3E1C5-AF93-46B4-85B7-5F33316DEB38}" type="parTrans" cxnId="{77035CC0-B3BD-427E-B7FB-32C3B4A7F910}">
      <dgm:prSet/>
      <dgm:spPr/>
      <dgm:t>
        <a:bodyPr/>
        <a:lstStyle/>
        <a:p>
          <a:endParaRPr lang="en-GB"/>
        </a:p>
      </dgm:t>
    </dgm:pt>
    <dgm:pt modelId="{422CDC45-B32E-4522-A806-DBAF4EADC6F5}" type="sibTrans" cxnId="{77035CC0-B3BD-427E-B7FB-32C3B4A7F910}">
      <dgm:prSet/>
      <dgm:spPr/>
      <dgm:t>
        <a:bodyPr/>
        <a:lstStyle/>
        <a:p>
          <a:endParaRPr lang="en-GB"/>
        </a:p>
      </dgm:t>
    </dgm:pt>
    <dgm:pt modelId="{1DE8EEDF-55D1-4DFF-883D-2741DB7BE2CD}">
      <dgm:prSet phldrT="[Text]" custT="1"/>
      <dgm:spPr/>
      <dgm:t>
        <a:bodyPr/>
        <a:lstStyle/>
        <a:p>
          <a:pPr algn="ctr">
            <a:buNone/>
          </a:pPr>
          <a:endParaRPr lang="en-GB" sz="2000" dirty="0"/>
        </a:p>
      </dgm:t>
    </dgm:pt>
    <dgm:pt modelId="{F632A782-CB51-4DAA-AAD3-D40866D78581}" type="parTrans" cxnId="{C186D731-CEF7-4F82-A913-CCE7C2D8CC24}">
      <dgm:prSet/>
      <dgm:spPr/>
      <dgm:t>
        <a:bodyPr/>
        <a:lstStyle/>
        <a:p>
          <a:endParaRPr lang="en-GB"/>
        </a:p>
      </dgm:t>
    </dgm:pt>
    <dgm:pt modelId="{70701FA5-751A-4C59-AE2A-B0421A8C53C2}" type="sibTrans" cxnId="{C186D731-CEF7-4F82-A913-CCE7C2D8CC24}">
      <dgm:prSet/>
      <dgm:spPr/>
      <dgm:t>
        <a:bodyPr/>
        <a:lstStyle/>
        <a:p>
          <a:endParaRPr lang="en-GB"/>
        </a:p>
      </dgm:t>
    </dgm:pt>
    <dgm:pt modelId="{6E71002D-B555-4C1C-A436-EF6242C4C1A5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4278351B-5147-4CF0-B82C-A3AC055D23E5}" type="parTrans" cxnId="{02DFEFDE-A584-4D79-BBB8-4C9D40E0482D}">
      <dgm:prSet/>
      <dgm:spPr/>
      <dgm:t>
        <a:bodyPr/>
        <a:lstStyle/>
        <a:p>
          <a:endParaRPr lang="en-GB"/>
        </a:p>
      </dgm:t>
    </dgm:pt>
    <dgm:pt modelId="{A24E98EB-CEA5-437A-A722-488124A0F2A9}" type="sibTrans" cxnId="{02DFEFDE-A584-4D79-BBB8-4C9D40E0482D}">
      <dgm:prSet/>
      <dgm:spPr/>
      <dgm:t>
        <a:bodyPr/>
        <a:lstStyle/>
        <a:p>
          <a:endParaRPr lang="en-GB"/>
        </a:p>
      </dgm:t>
    </dgm:pt>
    <dgm:pt modelId="{94A62277-96EF-4E79-ABD3-0BF7BCE80F7F}">
      <dgm:prSet phldrT="[Text]" custT="1"/>
      <dgm:spPr/>
      <dgm:t>
        <a:bodyPr/>
        <a:lstStyle/>
        <a:p>
          <a:pPr algn="ctr">
            <a:buNone/>
          </a:pPr>
          <a:r>
            <a:rPr lang="en-GB" sz="1900" dirty="0"/>
            <a:t>Schlummer Management Consulting GmbH</a:t>
          </a:r>
        </a:p>
      </dgm:t>
    </dgm:pt>
    <dgm:pt modelId="{7214C029-4474-48CC-A68A-B4A59811E134}" type="parTrans" cxnId="{9077BA5D-2C27-4962-A159-888A7F32AA1D}">
      <dgm:prSet/>
      <dgm:spPr/>
      <dgm:t>
        <a:bodyPr/>
        <a:lstStyle/>
        <a:p>
          <a:endParaRPr lang="en-GB"/>
        </a:p>
      </dgm:t>
    </dgm:pt>
    <dgm:pt modelId="{88E59CDF-DD3D-421F-98C9-3497106077E6}" type="sibTrans" cxnId="{9077BA5D-2C27-4962-A159-888A7F32AA1D}">
      <dgm:prSet/>
      <dgm:spPr/>
      <dgm:t>
        <a:bodyPr/>
        <a:lstStyle/>
        <a:p>
          <a:endParaRPr lang="en-GB"/>
        </a:p>
      </dgm:t>
    </dgm:pt>
    <dgm:pt modelId="{CFBDB0E9-52D9-48D1-926F-99B04D7018A2}">
      <dgm:prSet phldrT="[Text]" custT="1"/>
      <dgm:spPr>
        <a:noFill/>
      </dgm:spPr>
      <dgm:t>
        <a:bodyPr/>
        <a:lstStyle/>
        <a:p>
          <a:pPr algn="ctr">
            <a:buNone/>
          </a:pPr>
          <a:endParaRPr lang="en-GB" sz="2000" kern="1200" dirty="0"/>
        </a:p>
      </dgm:t>
    </dgm:pt>
    <dgm:pt modelId="{21F96716-BCF5-4E78-83DC-48A4994DF307}" type="parTrans" cxnId="{C7661E8D-D271-44C2-A1C7-15947263867A}">
      <dgm:prSet/>
      <dgm:spPr/>
      <dgm:t>
        <a:bodyPr/>
        <a:lstStyle/>
        <a:p>
          <a:endParaRPr lang="en-GB"/>
        </a:p>
      </dgm:t>
    </dgm:pt>
    <dgm:pt modelId="{4E239BF4-81FF-4F5C-9580-B6A47ADB477B}" type="sibTrans" cxnId="{C7661E8D-D271-44C2-A1C7-15947263867A}">
      <dgm:prSet/>
      <dgm:spPr/>
      <dgm:t>
        <a:bodyPr/>
        <a:lstStyle/>
        <a:p>
          <a:endParaRPr lang="en-GB"/>
        </a:p>
      </dgm:t>
    </dgm:pt>
    <dgm:pt modelId="{68BE0D65-34DB-40E2-878D-6F94FCF0C7DD}">
      <dgm:prSet phldrT="[Text]" custT="1"/>
      <dgm:spPr>
        <a:noFill/>
      </dgm:spPr>
      <dgm:t>
        <a:bodyPr/>
        <a:lstStyle/>
        <a:p>
          <a:pPr algn="ctr"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gm:t>
    </dgm:pt>
    <dgm:pt modelId="{A798C503-9383-40E9-9CFF-4EE078EAAEC2}" type="parTrans" cxnId="{490BD72B-78CB-41DD-BEBC-905FD5A09330}">
      <dgm:prSet/>
      <dgm:spPr/>
      <dgm:t>
        <a:bodyPr/>
        <a:lstStyle/>
        <a:p>
          <a:endParaRPr lang="en-GB"/>
        </a:p>
      </dgm:t>
    </dgm:pt>
    <dgm:pt modelId="{CDB47BDE-7098-43B4-96A5-8F3AB1491824}" type="sibTrans" cxnId="{490BD72B-78CB-41DD-BEBC-905FD5A09330}">
      <dgm:prSet/>
      <dgm:spPr/>
      <dgm:t>
        <a:bodyPr/>
        <a:lstStyle/>
        <a:p>
          <a:endParaRPr lang="en-GB"/>
        </a:p>
      </dgm:t>
    </dgm:pt>
    <dgm:pt modelId="{20C07574-FBE7-419B-88ED-976DBE5D4A86}">
      <dgm:prSet phldrT="[Text]" custT="1"/>
      <dgm:spPr/>
      <dgm:t>
        <a:bodyPr/>
        <a:lstStyle/>
        <a:p>
          <a:pPr algn="ctr">
            <a:buNone/>
          </a:pPr>
          <a:r>
            <a:rPr lang="en-GB" sz="1900" b="1" kern="1200" dirty="0"/>
            <a:t>Nicola Sacco</a:t>
          </a:r>
        </a:p>
        <a:p>
          <a:pPr algn="ctr">
            <a:buNone/>
          </a:pPr>
          <a:endParaRPr lang="en-GB" sz="1900" b="1" kern="1200" dirty="0"/>
        </a:p>
      </dgm:t>
    </dgm:pt>
    <dgm:pt modelId="{DFA7AE07-AFFE-404B-B65D-136AD2F4A090}" type="parTrans" cxnId="{C02294AE-3AED-4A09-9D91-3EECB1CDBD8D}">
      <dgm:prSet/>
      <dgm:spPr/>
      <dgm:t>
        <a:bodyPr/>
        <a:lstStyle/>
        <a:p>
          <a:endParaRPr lang="en-GB"/>
        </a:p>
      </dgm:t>
    </dgm:pt>
    <dgm:pt modelId="{2683D82C-2870-4A15-98F8-AF5F98E60B8A}" type="sibTrans" cxnId="{C02294AE-3AED-4A09-9D91-3EECB1CDBD8D}">
      <dgm:prSet/>
      <dgm:spPr/>
      <dgm:t>
        <a:bodyPr/>
        <a:lstStyle/>
        <a:p>
          <a:endParaRPr lang="en-GB"/>
        </a:p>
      </dgm:t>
    </dgm:pt>
    <dgm:pt modelId="{C61EF870-46F4-4865-A500-D6E31CD3B67F}">
      <dgm:prSet phldrT="[Text]" custT="1"/>
      <dgm:spPr/>
      <dgm:t>
        <a:bodyPr/>
        <a:lstStyle/>
        <a:p>
          <a:pPr algn="ctr">
            <a:buNone/>
          </a:pP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282C636-A2AB-4AC6-B069-3F93ADA18499}" type="parTrans" cxnId="{A32E3BFF-DD49-41F7-9B6F-5F98675B766A}">
      <dgm:prSet/>
      <dgm:spPr/>
      <dgm:t>
        <a:bodyPr/>
        <a:lstStyle/>
        <a:p>
          <a:endParaRPr lang="en-GB"/>
        </a:p>
      </dgm:t>
    </dgm:pt>
    <dgm:pt modelId="{79904300-8F02-4108-95AD-DB23FAB34FDD}" type="sibTrans" cxnId="{A32E3BFF-DD49-41F7-9B6F-5F98675B766A}">
      <dgm:prSet/>
      <dgm:spPr/>
      <dgm:t>
        <a:bodyPr/>
        <a:lstStyle/>
        <a:p>
          <a:endParaRPr lang="en-GB"/>
        </a:p>
      </dgm:t>
    </dgm:pt>
    <dgm:pt modelId="{C70313DB-6EC8-4232-A61E-16566D3F03D3}">
      <dgm:prSet phldrT="[Text]" custT="1"/>
      <dgm:spPr>
        <a:ln w="12700">
          <a:noFill/>
        </a:ln>
      </dgm:spPr>
      <dgm:t>
        <a:bodyPr/>
        <a:lstStyle/>
        <a:p>
          <a:pPr algn="l"/>
          <a:r>
            <a:rPr lang="en-GB" sz="1900" b="1" dirty="0"/>
            <a:t>Christian Wiechel-Kramüller</a:t>
          </a:r>
        </a:p>
        <a:p>
          <a:pPr algn="ctr"/>
          <a:endParaRPr lang="en-GB" sz="600" b="0" i="0" dirty="0"/>
        </a:p>
        <a:p>
          <a:pPr algn="ctr"/>
          <a:r>
            <a:rPr lang="en-GB" sz="1900" b="0" i="0" dirty="0" err="1"/>
            <a:t>Bahnmedia</a:t>
          </a:r>
          <a:r>
            <a:rPr lang="en-GB" sz="1900" b="0" i="0" dirty="0"/>
            <a:t> Verlag</a:t>
          </a:r>
          <a:endParaRPr lang="en-GB" sz="19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1D4FCD65-50FE-4639-9388-1E8E47D70E28}" type="parTrans" cxnId="{EE66CE4B-491E-45CD-9EE2-46D899DA52BD}">
      <dgm:prSet/>
      <dgm:spPr/>
      <dgm:t>
        <a:bodyPr/>
        <a:lstStyle/>
        <a:p>
          <a:endParaRPr lang="en-GB"/>
        </a:p>
      </dgm:t>
    </dgm:pt>
    <dgm:pt modelId="{6494A7A5-307C-4A18-99B8-3055B89F7A4A}" type="sibTrans" cxnId="{EE66CE4B-491E-45CD-9EE2-46D899DA52BD}">
      <dgm:prSet/>
      <dgm:spPr/>
      <dgm:t>
        <a:bodyPr/>
        <a:lstStyle/>
        <a:p>
          <a:endParaRPr lang="en-GB"/>
        </a:p>
      </dgm:t>
    </dgm:pt>
    <dgm:pt modelId="{04037878-AAB7-4485-9621-862C59CB72E8}">
      <dgm:prSet phldrT="[Text]"/>
      <dgm:spPr/>
      <dgm:t>
        <a:bodyPr/>
        <a:lstStyle/>
        <a:p>
          <a:pPr algn="l">
            <a:buNone/>
          </a:pPr>
          <a:endParaRPr lang="en-GB" sz="36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C5B9586-B02E-4212-96D5-F2A2404FF5AF}" type="parTrans" cxnId="{95FEA1F1-612A-489F-88E0-480FDF376F7F}">
      <dgm:prSet/>
      <dgm:spPr/>
      <dgm:t>
        <a:bodyPr/>
        <a:lstStyle/>
        <a:p>
          <a:endParaRPr lang="en-GB"/>
        </a:p>
      </dgm:t>
    </dgm:pt>
    <dgm:pt modelId="{32F97A64-5049-418F-AD5E-79C42A42F026}" type="sibTrans" cxnId="{95FEA1F1-612A-489F-88E0-480FDF376F7F}">
      <dgm:prSet/>
      <dgm:spPr/>
      <dgm:t>
        <a:bodyPr/>
        <a:lstStyle/>
        <a:p>
          <a:endParaRPr lang="en-GB"/>
        </a:p>
      </dgm:t>
    </dgm:pt>
    <dgm:pt modelId="{359C2B28-21ED-4185-B73F-5B04762D78C0}" type="pres">
      <dgm:prSet presAssocID="{5A1229C2-2495-4A75-9FFC-E5EB00B4A23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7F39F499-455B-426B-82E7-1DC0381BAA11}" type="pres">
      <dgm:prSet presAssocID="{D802682C-1195-428C-A795-807F6385DD7C}" presName="composite" presStyleCnt="0"/>
      <dgm:spPr/>
    </dgm:pt>
    <dgm:pt modelId="{B66BB8BF-3150-4D18-A28E-7C34A0DECADE}" type="pres">
      <dgm:prSet presAssocID="{D802682C-1195-428C-A795-807F6385DD7C}" presName="Image" presStyleLbl="alignNode1" presStyleIdx="0" presStyleCnt="5" custScaleY="96019" custLinFactX="200000" custLinFactNeighborX="200448" custLinFactNeighborY="-2355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3140174E-4CA0-412D-987D-212502B72577}" type="pres">
      <dgm:prSet presAssocID="{D802682C-1195-428C-A795-807F6385DD7C}" presName="Accent" presStyleLbl="parChTrans1D1" presStyleIdx="0" presStyleCnt="5"/>
      <dgm:spPr>
        <a:ln>
          <a:noFill/>
        </a:ln>
      </dgm:spPr>
    </dgm:pt>
    <dgm:pt modelId="{7BED1ED8-AA3B-46C5-A3C0-2C18DF38AE9E}" type="pres">
      <dgm:prSet presAssocID="{D802682C-1195-428C-A795-807F6385DD7C}" presName="Parent" presStyleLbl="revTx" presStyleIdx="0" presStyleCnt="5" custLinFactX="200000" custLinFactNeighborX="201089" custLinFactNeighborY="1223">
        <dgm:presLayoutVars>
          <dgm:chMax val="0"/>
          <dgm:chPref val="0"/>
          <dgm:bulletEnabled val="1"/>
        </dgm:presLayoutVars>
      </dgm:prSet>
      <dgm:spPr/>
    </dgm:pt>
    <dgm:pt modelId="{46A19AB0-E02B-4DF6-BAA2-571A5FEFC9FF}" type="pres">
      <dgm:prSet presAssocID="{4FB65A30-61DF-4453-BDB0-2ECBE9B95B41}" presName="sibTrans" presStyleCnt="0"/>
      <dgm:spPr/>
    </dgm:pt>
    <dgm:pt modelId="{7AA77B15-68D5-40B7-963D-864668F8AF94}" type="pres">
      <dgm:prSet presAssocID="{D3C84CAF-E860-4840-A87D-AB956B1733CE}" presName="composite" presStyleCnt="0"/>
      <dgm:spPr/>
    </dgm:pt>
    <dgm:pt modelId="{C7E7016C-E0F9-4A55-B70E-CAD6427446F0}" type="pres">
      <dgm:prSet presAssocID="{D3C84CAF-E860-4840-A87D-AB956B1733CE}" presName="Image" presStyleLbl="alignNode1" presStyleIdx="1" presStyleCnt="5" custScaleY="93072" custLinFactNeighborX="37" custLinFactNeighborY="-32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BB99727-4C7F-441B-96F8-742FFE97C69D}" type="pres">
      <dgm:prSet presAssocID="{D3C84CAF-E860-4840-A87D-AB956B1733CE}" presName="Accent" presStyleLbl="parChTrans1D1" presStyleIdx="1" presStyleCnt="5" custScaleX="2000000" custScaleY="119906"/>
      <dgm:spPr/>
    </dgm:pt>
    <dgm:pt modelId="{19116A59-6F16-4AC9-80BF-E96154F6BB48}" type="pres">
      <dgm:prSet presAssocID="{D3C84CAF-E860-4840-A87D-AB956B1733CE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BE2C3984-0AF3-40F6-8201-F3769871B87B}" type="pres">
      <dgm:prSet presAssocID="{422CDC45-B32E-4522-A806-DBAF4EADC6F5}" presName="sibTrans" presStyleCnt="0"/>
      <dgm:spPr/>
    </dgm:pt>
    <dgm:pt modelId="{B42B4312-B445-4D15-A51B-1E086AA09A07}" type="pres">
      <dgm:prSet presAssocID="{20C07574-FBE7-419B-88ED-976DBE5D4A86}" presName="composite" presStyleCnt="0"/>
      <dgm:spPr/>
    </dgm:pt>
    <dgm:pt modelId="{DAD3FFCA-6BB8-49D9-A505-237A2CAED4E8}" type="pres">
      <dgm:prSet presAssocID="{20C07574-FBE7-419B-88ED-976DBE5D4A86}" presName="Image" presStyleLbl="alignNode1" presStyleIdx="2" presStyleCnt="5" custAng="0" custScaleY="95319" custLinFactNeighborX="640" custLinFactNeighborY="-29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E41C8D-638C-419C-BF1E-188CA12E107E}" type="pres">
      <dgm:prSet presAssocID="{20C07574-FBE7-419B-88ED-976DBE5D4A86}" presName="Accent" presStyleLbl="parChTrans1D1" presStyleIdx="2" presStyleCnt="5" custScaleX="2000000" custScaleY="119472"/>
      <dgm:spPr/>
    </dgm:pt>
    <dgm:pt modelId="{CDF5656E-D827-4493-929E-156B3436511E}" type="pres">
      <dgm:prSet presAssocID="{20C07574-FBE7-419B-88ED-976DBE5D4A86}" presName="Parent" presStyleLbl="revTx" presStyleIdx="2" presStyleCnt="5" custLinFactNeighborY="1012">
        <dgm:presLayoutVars>
          <dgm:chMax val="0"/>
          <dgm:chPref val="0"/>
          <dgm:bulletEnabled val="1"/>
        </dgm:presLayoutVars>
      </dgm:prSet>
      <dgm:spPr/>
    </dgm:pt>
    <dgm:pt modelId="{6F679087-7DE1-458C-B25F-2D672374C41B}" type="pres">
      <dgm:prSet presAssocID="{2683D82C-2870-4A15-98F8-AF5F98E60B8A}" presName="sibTrans" presStyleCnt="0"/>
      <dgm:spPr/>
    </dgm:pt>
    <dgm:pt modelId="{D24089AB-0F49-4618-9609-1528C056F856}" type="pres">
      <dgm:prSet presAssocID="{C70313DB-6EC8-4232-A61E-16566D3F03D3}" presName="composite" presStyleCnt="0"/>
      <dgm:spPr/>
    </dgm:pt>
    <dgm:pt modelId="{C8507F80-591B-4AB7-9275-39424C0C9C1B}" type="pres">
      <dgm:prSet presAssocID="{C70313DB-6EC8-4232-A61E-16566D3F03D3}" presName="Image" presStyleLbl="alignNode1" presStyleIdx="3" presStyleCnt="5" custAng="0" custScaleY="96019" custLinFactNeighborX="-413" custLinFactNeighborY="-26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98982B63-2730-490A-A52C-40A0B67194A8}" type="pres">
      <dgm:prSet presAssocID="{C70313DB-6EC8-4232-A61E-16566D3F03D3}" presName="Accent" presStyleLbl="parChTrans1D1" presStyleIdx="3" presStyleCnt="5" custScaleX="2000000" custScaleY="119472"/>
      <dgm:spPr/>
    </dgm:pt>
    <dgm:pt modelId="{F38ABC61-85E1-4183-9F3D-A155892402B2}" type="pres">
      <dgm:prSet presAssocID="{C70313DB-6EC8-4232-A61E-16566D3F03D3}" presName="Parent" presStyleLbl="revTx" presStyleIdx="3" presStyleCnt="5" custScaleX="97307" custScaleY="99012">
        <dgm:presLayoutVars>
          <dgm:chMax val="0"/>
          <dgm:chPref val="0"/>
          <dgm:bulletEnabled val="1"/>
        </dgm:presLayoutVars>
      </dgm:prSet>
      <dgm:spPr/>
    </dgm:pt>
    <dgm:pt modelId="{0949B75D-031F-496F-BA9A-7B33F2BBDA59}" type="pres">
      <dgm:prSet presAssocID="{6494A7A5-307C-4A18-99B8-3055B89F7A4A}" presName="sibTrans" presStyleCnt="0"/>
      <dgm:spPr/>
    </dgm:pt>
    <dgm:pt modelId="{215EDFE9-B1B0-41A9-94AB-CB26C5079A9B}" type="pres">
      <dgm:prSet presAssocID="{46D1BB39-D43D-4B17-A38E-517505092A18}" presName="composite" presStyleCnt="0"/>
      <dgm:spPr/>
    </dgm:pt>
    <dgm:pt modelId="{BFAD2A2C-8CA6-4EA1-9B3C-E8A6FD7F2F08}" type="pres">
      <dgm:prSet presAssocID="{46D1BB39-D43D-4B17-A38E-517505092A18}" presName="Image" presStyleLbl="alignNode1" presStyleIdx="4" presStyleCnt="5" custFlipVert="1" custFlipHor="1" custScaleX="8782" custScaleY="4147" custLinFactY="80638" custLinFactNeighborX="-73994" custLinFactNeighborY="100000"/>
      <dgm:spPr>
        <a:noFill/>
        <a:ln>
          <a:noFill/>
        </a:ln>
      </dgm:spPr>
    </dgm:pt>
    <dgm:pt modelId="{E60285F4-3DDC-4049-94AD-43C74F866C9C}" type="pres">
      <dgm:prSet presAssocID="{46D1BB39-D43D-4B17-A38E-517505092A18}" presName="Accent" presStyleLbl="parChTrans1D1" presStyleIdx="4" presStyleCnt="5" custScaleX="2000000" custScaleY="119333"/>
      <dgm:spPr/>
    </dgm:pt>
    <dgm:pt modelId="{2D7EAAB7-AE03-4F6F-AAA4-A945D49E7D27}" type="pres">
      <dgm:prSet presAssocID="{46D1BB39-D43D-4B17-A38E-517505092A18}" presName="Parent" presStyleLbl="revTx" presStyleIdx="4" presStyleCnt="5" custScaleY="97427" custLinFactX="-200000" custLinFactNeighborX="-200240" custLinFactNeighborY="-43">
        <dgm:presLayoutVars>
          <dgm:chMax val="0"/>
          <dgm:chPref val="0"/>
          <dgm:bulletEnabled val="1"/>
        </dgm:presLayoutVars>
      </dgm:prSet>
      <dgm:spPr/>
    </dgm:pt>
  </dgm:ptLst>
  <dgm:cxnLst>
    <dgm:cxn modelId="{69857003-FA3A-4EC4-A6E8-1432106BA885}" srcId="{5A1229C2-2495-4A75-9FFC-E5EB00B4A239}" destId="{46D1BB39-D43D-4B17-A38E-517505092A18}" srcOrd="4" destOrd="0" parTransId="{EEA3A7CF-C70B-4CAD-8D7A-433F62D6DA98}" sibTransId="{100C8992-8941-4136-94C8-B0C04EC91AF1}"/>
    <dgm:cxn modelId="{051F6F06-8738-41FC-9B2B-08C9E063D3F0}" type="presOf" srcId="{04037878-AAB7-4485-9621-862C59CB72E8}" destId="{CDF5656E-D827-4493-929E-156B3436511E}" srcOrd="0" destOrd="2" presId="urn:microsoft.com/office/officeart/2008/layout/PictureLineup"/>
    <dgm:cxn modelId="{490BD72B-78CB-41DD-BEBC-905FD5A09330}" srcId="{D3C84CAF-E860-4840-A87D-AB956B1733CE}" destId="{68BE0D65-34DB-40E2-878D-6F94FCF0C7DD}" srcOrd="0" destOrd="0" parTransId="{A798C503-9383-40E9-9CFF-4EE078EAAEC2}" sibTransId="{CDB47BDE-7098-43B4-96A5-8F3AB1491824}"/>
    <dgm:cxn modelId="{8064A331-B65D-4116-BF5B-4CDBA52D164E}" srcId="{5A1229C2-2495-4A75-9FFC-E5EB00B4A239}" destId="{D802682C-1195-428C-A795-807F6385DD7C}" srcOrd="0" destOrd="0" parTransId="{27851827-4B67-476C-95D9-4821B9D12FEE}" sibTransId="{4FB65A30-61DF-4453-BDB0-2ECBE9B95B41}"/>
    <dgm:cxn modelId="{C186D731-CEF7-4F82-A913-CCE7C2D8CC24}" srcId="{46D1BB39-D43D-4B17-A38E-517505092A18}" destId="{1DE8EEDF-55D1-4DFF-883D-2741DB7BE2CD}" srcOrd="1" destOrd="0" parTransId="{F632A782-CB51-4DAA-AAD3-D40866D78581}" sibTransId="{70701FA5-751A-4C59-AE2A-B0421A8C53C2}"/>
    <dgm:cxn modelId="{E8C41E5D-9340-4FE3-9BD9-F07BF09C0B03}" type="presOf" srcId="{D3C84CAF-E860-4840-A87D-AB956B1733CE}" destId="{19116A59-6F16-4AC9-80BF-E96154F6BB48}" srcOrd="0" destOrd="0" presId="urn:microsoft.com/office/officeart/2008/layout/PictureLineup"/>
    <dgm:cxn modelId="{9077BA5D-2C27-4962-A159-888A7F32AA1D}" srcId="{46D1BB39-D43D-4B17-A38E-517505092A18}" destId="{94A62277-96EF-4E79-ABD3-0BF7BCE80F7F}" srcOrd="0" destOrd="0" parTransId="{7214C029-4474-48CC-A68A-B4A59811E134}" sibTransId="{88E59CDF-DD3D-421F-98C9-3497106077E6}"/>
    <dgm:cxn modelId="{149D706B-413D-4EEF-B628-9F22BF28C2C0}" type="presOf" srcId="{6E71002D-B555-4C1C-A436-EF6242C4C1A5}" destId="{7BED1ED8-AA3B-46C5-A3C0-2C18DF38AE9E}" srcOrd="0" destOrd="1" presId="urn:microsoft.com/office/officeart/2008/layout/PictureLineup"/>
    <dgm:cxn modelId="{EE66CE4B-491E-45CD-9EE2-46D899DA52BD}" srcId="{5A1229C2-2495-4A75-9FFC-E5EB00B4A239}" destId="{C70313DB-6EC8-4232-A61E-16566D3F03D3}" srcOrd="3" destOrd="0" parTransId="{1D4FCD65-50FE-4639-9388-1E8E47D70E28}" sibTransId="{6494A7A5-307C-4A18-99B8-3055B89F7A4A}"/>
    <dgm:cxn modelId="{C3720F76-5EEB-40FE-892E-C175C19772D8}" type="presOf" srcId="{CFBDB0E9-52D9-48D1-926F-99B04D7018A2}" destId="{7BED1ED8-AA3B-46C5-A3C0-2C18DF38AE9E}" srcOrd="0" destOrd="2" presId="urn:microsoft.com/office/officeart/2008/layout/PictureLineup"/>
    <dgm:cxn modelId="{5B00CE7E-A86B-46C3-A0C3-8DB8A3EE8A42}" type="presOf" srcId="{68BE0D65-34DB-40E2-878D-6F94FCF0C7DD}" destId="{19116A59-6F16-4AC9-80BF-E96154F6BB48}" srcOrd="0" destOrd="1" presId="urn:microsoft.com/office/officeart/2008/layout/PictureLineup"/>
    <dgm:cxn modelId="{14CE538C-FD95-46A2-9E7A-99C872E54017}" type="presOf" srcId="{C61EF870-46F4-4865-A500-D6E31CD3B67F}" destId="{CDF5656E-D827-4493-929E-156B3436511E}" srcOrd="0" destOrd="1" presId="urn:microsoft.com/office/officeart/2008/layout/PictureLineup"/>
    <dgm:cxn modelId="{C7661E8D-D271-44C2-A1C7-15947263867A}" srcId="{D802682C-1195-428C-A795-807F6385DD7C}" destId="{CFBDB0E9-52D9-48D1-926F-99B04D7018A2}" srcOrd="1" destOrd="0" parTransId="{21F96716-BCF5-4E78-83DC-48A4994DF307}" sibTransId="{4E239BF4-81FF-4F5C-9580-B6A47ADB477B}"/>
    <dgm:cxn modelId="{A6F983AD-CA31-42A6-93A5-3879616CE70B}" type="presOf" srcId="{1DE8EEDF-55D1-4DFF-883D-2741DB7BE2CD}" destId="{2D7EAAB7-AE03-4F6F-AAA4-A945D49E7D27}" srcOrd="0" destOrd="2" presId="urn:microsoft.com/office/officeart/2008/layout/PictureLineup"/>
    <dgm:cxn modelId="{C02294AE-3AED-4A09-9D91-3EECB1CDBD8D}" srcId="{5A1229C2-2495-4A75-9FFC-E5EB00B4A239}" destId="{20C07574-FBE7-419B-88ED-976DBE5D4A86}" srcOrd="2" destOrd="0" parTransId="{DFA7AE07-AFFE-404B-B65D-136AD2F4A090}" sibTransId="{2683D82C-2870-4A15-98F8-AF5F98E60B8A}"/>
    <dgm:cxn modelId="{AC567EAF-AD18-421C-9DB1-0D1E9BBDE6F5}" type="presOf" srcId="{5A1229C2-2495-4A75-9FFC-E5EB00B4A239}" destId="{359C2B28-21ED-4185-B73F-5B04762D78C0}" srcOrd="0" destOrd="0" presId="urn:microsoft.com/office/officeart/2008/layout/PictureLineup"/>
    <dgm:cxn modelId="{4E3A96BD-FD4C-44A0-8F9D-70BAED6A2C3B}" type="presOf" srcId="{20C07574-FBE7-419B-88ED-976DBE5D4A86}" destId="{CDF5656E-D827-4493-929E-156B3436511E}" srcOrd="0" destOrd="0" presId="urn:microsoft.com/office/officeart/2008/layout/PictureLineup"/>
    <dgm:cxn modelId="{77035CC0-B3BD-427E-B7FB-32C3B4A7F910}" srcId="{5A1229C2-2495-4A75-9FFC-E5EB00B4A239}" destId="{D3C84CAF-E860-4840-A87D-AB956B1733CE}" srcOrd="1" destOrd="0" parTransId="{5CF3E1C5-AF93-46B4-85B7-5F33316DEB38}" sibTransId="{422CDC45-B32E-4522-A806-DBAF4EADC6F5}"/>
    <dgm:cxn modelId="{77D0C1CA-CADC-41CF-A68E-8C67E2B8B992}" type="presOf" srcId="{D802682C-1195-428C-A795-807F6385DD7C}" destId="{7BED1ED8-AA3B-46C5-A3C0-2C18DF38AE9E}" srcOrd="0" destOrd="0" presId="urn:microsoft.com/office/officeart/2008/layout/PictureLineup"/>
    <dgm:cxn modelId="{02DFEFDE-A584-4D79-BBB8-4C9D40E0482D}" srcId="{D802682C-1195-428C-A795-807F6385DD7C}" destId="{6E71002D-B555-4C1C-A436-EF6242C4C1A5}" srcOrd="0" destOrd="0" parTransId="{4278351B-5147-4CF0-B82C-A3AC055D23E5}" sibTransId="{A24E98EB-CEA5-437A-A722-488124A0F2A9}"/>
    <dgm:cxn modelId="{95FEA1F1-612A-489F-88E0-480FDF376F7F}" srcId="{20C07574-FBE7-419B-88ED-976DBE5D4A86}" destId="{04037878-AAB7-4485-9621-862C59CB72E8}" srcOrd="1" destOrd="0" parTransId="{5C5B9586-B02E-4212-96D5-F2A2404FF5AF}" sibTransId="{32F97A64-5049-418F-AD5E-79C42A42F026}"/>
    <dgm:cxn modelId="{9324F3F1-AD22-4E4D-93CA-5388040D9B69}" type="presOf" srcId="{46D1BB39-D43D-4B17-A38E-517505092A18}" destId="{2D7EAAB7-AE03-4F6F-AAA4-A945D49E7D27}" srcOrd="0" destOrd="0" presId="urn:microsoft.com/office/officeart/2008/layout/PictureLineup"/>
    <dgm:cxn modelId="{0F3093F2-AC72-4B93-B49C-F6213F993BA7}" type="presOf" srcId="{C70313DB-6EC8-4232-A61E-16566D3F03D3}" destId="{F38ABC61-85E1-4183-9F3D-A155892402B2}" srcOrd="0" destOrd="0" presId="urn:microsoft.com/office/officeart/2008/layout/PictureLineup"/>
    <dgm:cxn modelId="{A03BCBFA-0F6E-4A64-AA79-2D1BC84BE380}" type="presOf" srcId="{94A62277-96EF-4E79-ABD3-0BF7BCE80F7F}" destId="{2D7EAAB7-AE03-4F6F-AAA4-A945D49E7D27}" srcOrd="0" destOrd="1" presId="urn:microsoft.com/office/officeart/2008/layout/PictureLineup"/>
    <dgm:cxn modelId="{A32E3BFF-DD49-41F7-9B6F-5F98675B766A}" srcId="{20C07574-FBE7-419B-88ED-976DBE5D4A86}" destId="{C61EF870-46F4-4865-A500-D6E31CD3B67F}" srcOrd="0" destOrd="0" parTransId="{0282C636-A2AB-4AC6-B069-3F93ADA18499}" sibTransId="{79904300-8F02-4108-95AD-DB23FAB34FDD}"/>
    <dgm:cxn modelId="{B179B256-F000-4EED-A7E5-7410E9B718BE}" type="presParOf" srcId="{359C2B28-21ED-4185-B73F-5B04762D78C0}" destId="{7F39F499-455B-426B-82E7-1DC0381BAA11}" srcOrd="0" destOrd="0" presId="urn:microsoft.com/office/officeart/2008/layout/PictureLineup"/>
    <dgm:cxn modelId="{8CC107BA-0278-4F73-9DC9-EB2B64D29F4E}" type="presParOf" srcId="{7F39F499-455B-426B-82E7-1DC0381BAA11}" destId="{B66BB8BF-3150-4D18-A28E-7C34A0DECADE}" srcOrd="0" destOrd="0" presId="urn:microsoft.com/office/officeart/2008/layout/PictureLineup"/>
    <dgm:cxn modelId="{BDFEB51B-03D2-46A4-8634-E2D1C5A82043}" type="presParOf" srcId="{7F39F499-455B-426B-82E7-1DC0381BAA11}" destId="{3140174E-4CA0-412D-987D-212502B72577}" srcOrd="1" destOrd="0" presId="urn:microsoft.com/office/officeart/2008/layout/PictureLineup"/>
    <dgm:cxn modelId="{A3941323-F3D4-4B3F-89C4-48A932BCE826}" type="presParOf" srcId="{7F39F499-455B-426B-82E7-1DC0381BAA11}" destId="{7BED1ED8-AA3B-46C5-A3C0-2C18DF38AE9E}" srcOrd="2" destOrd="0" presId="urn:microsoft.com/office/officeart/2008/layout/PictureLineup"/>
    <dgm:cxn modelId="{7FF21165-CD1B-44FC-86BC-0133933A2158}" type="presParOf" srcId="{359C2B28-21ED-4185-B73F-5B04762D78C0}" destId="{46A19AB0-E02B-4DF6-BAA2-571A5FEFC9FF}" srcOrd="1" destOrd="0" presId="urn:microsoft.com/office/officeart/2008/layout/PictureLineup"/>
    <dgm:cxn modelId="{0317111A-12AD-4BD4-B8DC-10CDFEBE823D}" type="presParOf" srcId="{359C2B28-21ED-4185-B73F-5B04762D78C0}" destId="{7AA77B15-68D5-40B7-963D-864668F8AF94}" srcOrd="2" destOrd="0" presId="urn:microsoft.com/office/officeart/2008/layout/PictureLineup"/>
    <dgm:cxn modelId="{4C9BC311-0281-48FC-93C4-7E6D22059A6C}" type="presParOf" srcId="{7AA77B15-68D5-40B7-963D-864668F8AF94}" destId="{C7E7016C-E0F9-4A55-B70E-CAD6427446F0}" srcOrd="0" destOrd="0" presId="urn:microsoft.com/office/officeart/2008/layout/PictureLineup"/>
    <dgm:cxn modelId="{6E2B08EA-8F70-4740-8354-51C23EA7280F}" type="presParOf" srcId="{7AA77B15-68D5-40B7-963D-864668F8AF94}" destId="{DBB99727-4C7F-441B-96F8-742FFE97C69D}" srcOrd="1" destOrd="0" presId="urn:microsoft.com/office/officeart/2008/layout/PictureLineup"/>
    <dgm:cxn modelId="{EEA99F6D-12A4-45E2-AA94-18DCCB8B7FD4}" type="presParOf" srcId="{7AA77B15-68D5-40B7-963D-864668F8AF94}" destId="{19116A59-6F16-4AC9-80BF-E96154F6BB48}" srcOrd="2" destOrd="0" presId="urn:microsoft.com/office/officeart/2008/layout/PictureLineup"/>
    <dgm:cxn modelId="{E7066F4E-A69D-4B46-B3BF-B82213C256A3}" type="presParOf" srcId="{359C2B28-21ED-4185-B73F-5B04762D78C0}" destId="{BE2C3984-0AF3-40F6-8201-F3769871B87B}" srcOrd="3" destOrd="0" presId="urn:microsoft.com/office/officeart/2008/layout/PictureLineup"/>
    <dgm:cxn modelId="{40D4173F-62F8-47EF-8806-D9010DF9640E}" type="presParOf" srcId="{359C2B28-21ED-4185-B73F-5B04762D78C0}" destId="{B42B4312-B445-4D15-A51B-1E086AA09A07}" srcOrd="4" destOrd="0" presId="urn:microsoft.com/office/officeart/2008/layout/PictureLineup"/>
    <dgm:cxn modelId="{1CC80F72-BF2F-4665-AD2A-EA895C89BEA8}" type="presParOf" srcId="{B42B4312-B445-4D15-A51B-1E086AA09A07}" destId="{DAD3FFCA-6BB8-49D9-A505-237A2CAED4E8}" srcOrd="0" destOrd="0" presId="urn:microsoft.com/office/officeart/2008/layout/PictureLineup"/>
    <dgm:cxn modelId="{B1CAE3DE-D84E-4C15-ADEC-DBD874416966}" type="presParOf" srcId="{B42B4312-B445-4D15-A51B-1E086AA09A07}" destId="{20E41C8D-638C-419C-BF1E-188CA12E107E}" srcOrd="1" destOrd="0" presId="urn:microsoft.com/office/officeart/2008/layout/PictureLineup"/>
    <dgm:cxn modelId="{3F626D9D-2FF5-4638-A3B0-FE52813D031E}" type="presParOf" srcId="{B42B4312-B445-4D15-A51B-1E086AA09A07}" destId="{CDF5656E-D827-4493-929E-156B3436511E}" srcOrd="2" destOrd="0" presId="urn:microsoft.com/office/officeart/2008/layout/PictureLineup"/>
    <dgm:cxn modelId="{E2CF2FB5-4C02-42AD-B0C2-C4DEB9C48CCA}" type="presParOf" srcId="{359C2B28-21ED-4185-B73F-5B04762D78C0}" destId="{6F679087-7DE1-458C-B25F-2D672374C41B}" srcOrd="5" destOrd="0" presId="urn:microsoft.com/office/officeart/2008/layout/PictureLineup"/>
    <dgm:cxn modelId="{062B3FE0-7A23-462A-B03F-1858A6AAB80F}" type="presParOf" srcId="{359C2B28-21ED-4185-B73F-5B04762D78C0}" destId="{D24089AB-0F49-4618-9609-1528C056F856}" srcOrd="6" destOrd="0" presId="urn:microsoft.com/office/officeart/2008/layout/PictureLineup"/>
    <dgm:cxn modelId="{C0719248-D381-42D5-889D-D65DBA8641AA}" type="presParOf" srcId="{D24089AB-0F49-4618-9609-1528C056F856}" destId="{C8507F80-591B-4AB7-9275-39424C0C9C1B}" srcOrd="0" destOrd="0" presId="urn:microsoft.com/office/officeart/2008/layout/PictureLineup"/>
    <dgm:cxn modelId="{2B326AD4-3ADF-4060-827E-50D87D540A90}" type="presParOf" srcId="{D24089AB-0F49-4618-9609-1528C056F856}" destId="{98982B63-2730-490A-A52C-40A0B67194A8}" srcOrd="1" destOrd="0" presId="urn:microsoft.com/office/officeart/2008/layout/PictureLineup"/>
    <dgm:cxn modelId="{D38CF495-4BBA-41EB-BD27-17B25F30078A}" type="presParOf" srcId="{D24089AB-0F49-4618-9609-1528C056F856}" destId="{F38ABC61-85E1-4183-9F3D-A155892402B2}" srcOrd="2" destOrd="0" presId="urn:microsoft.com/office/officeart/2008/layout/PictureLineup"/>
    <dgm:cxn modelId="{BCDBE79B-3EE2-4DE9-A665-28302E89C259}" type="presParOf" srcId="{359C2B28-21ED-4185-B73F-5B04762D78C0}" destId="{0949B75D-031F-496F-BA9A-7B33F2BBDA59}" srcOrd="7" destOrd="0" presId="urn:microsoft.com/office/officeart/2008/layout/PictureLineup"/>
    <dgm:cxn modelId="{277AFAB4-B7D2-4CED-9560-DB279CD62D2D}" type="presParOf" srcId="{359C2B28-21ED-4185-B73F-5B04762D78C0}" destId="{215EDFE9-B1B0-41A9-94AB-CB26C5079A9B}" srcOrd="8" destOrd="0" presId="urn:microsoft.com/office/officeart/2008/layout/PictureLineup"/>
    <dgm:cxn modelId="{1800CDD0-7BC2-49BF-AA47-5C2A4715C3A3}" type="presParOf" srcId="{215EDFE9-B1B0-41A9-94AB-CB26C5079A9B}" destId="{BFAD2A2C-8CA6-4EA1-9B3C-E8A6FD7F2F08}" srcOrd="0" destOrd="0" presId="urn:microsoft.com/office/officeart/2008/layout/PictureLineup"/>
    <dgm:cxn modelId="{73431A8E-F172-46FF-8B7A-63D572723797}" type="presParOf" srcId="{215EDFE9-B1B0-41A9-94AB-CB26C5079A9B}" destId="{E60285F4-3DDC-4049-94AD-43C74F866C9C}" srcOrd="1" destOrd="0" presId="urn:microsoft.com/office/officeart/2008/layout/PictureLineup"/>
    <dgm:cxn modelId="{2E794E5C-3DB6-4F9F-B9C7-BE708E7D3270}" type="presParOf" srcId="{215EDFE9-B1B0-41A9-94AB-CB26C5079A9B}" destId="{2D7EAAB7-AE03-4F6F-AAA4-A945D49E7D27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BB8BF-3150-4D18-A28E-7C34A0DECADE}">
      <dsp:nvSpPr>
        <dsp:cNvPr id="0" name=""/>
        <dsp:cNvSpPr/>
      </dsp:nvSpPr>
      <dsp:spPr>
        <a:xfrm>
          <a:off x="8411547" y="404506"/>
          <a:ext cx="2100058" cy="20164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0174E-4CA0-412D-987D-212502B72577}">
      <dsp:nvSpPr>
        <dsp:cNvPr id="0" name=""/>
        <dsp:cNvSpPr/>
      </dsp:nvSpPr>
      <dsp:spPr>
        <a:xfrm>
          <a:off x="1906" y="412160"/>
          <a:ext cx="210" cy="4200116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D1ED8-AA3B-46C5-A3C0-2C18DF38AE9E}">
      <dsp:nvSpPr>
        <dsp:cNvPr id="0" name=""/>
        <dsp:cNvSpPr/>
      </dsp:nvSpPr>
      <dsp:spPr>
        <a:xfrm>
          <a:off x="8415541" y="2537902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Josef Doppelbauer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0" kern="1200" dirty="0"/>
            <a:t>ERA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415541" y="2537902"/>
        <a:ext cx="2100058" cy="2100058"/>
      </dsp:txXfrm>
    </dsp:sp>
    <dsp:sp modelId="{C7E7016C-E0F9-4A55-B70E-CAD6427446F0}">
      <dsp:nvSpPr>
        <dsp:cNvPr id="0" name=""/>
        <dsp:cNvSpPr/>
      </dsp:nvSpPr>
      <dsp:spPr>
        <a:xfrm>
          <a:off x="2105615" y="416949"/>
          <a:ext cx="2100058" cy="19545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99727-4C7F-441B-96F8-742FFE97C69D}">
      <dsp:nvSpPr>
        <dsp:cNvPr id="0" name=""/>
        <dsp:cNvSpPr/>
      </dsp:nvSpPr>
      <dsp:spPr>
        <a:xfrm>
          <a:off x="2102843" y="-5876"/>
          <a:ext cx="4200" cy="50361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6A59-6F16-4AC9-80BF-E96154F6BB48}">
      <dsp:nvSpPr>
        <dsp:cNvPr id="0" name=""/>
        <dsp:cNvSpPr/>
      </dsp:nvSpPr>
      <dsp:spPr>
        <a:xfrm>
          <a:off x="2104838" y="2512219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i="0" kern="1200" dirty="0"/>
            <a:t>Sabine Schneider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i="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sp:txBody>
      <dsp:txXfrm>
        <a:off x="2104838" y="2512219"/>
        <a:ext cx="2100058" cy="2100058"/>
      </dsp:txXfrm>
    </dsp:sp>
    <dsp:sp modelId="{DAD3FFCA-6BB8-49D9-A505-237A2CAED4E8}">
      <dsp:nvSpPr>
        <dsp:cNvPr id="0" name=""/>
        <dsp:cNvSpPr/>
      </dsp:nvSpPr>
      <dsp:spPr>
        <a:xfrm>
          <a:off x="4221211" y="399760"/>
          <a:ext cx="2100058" cy="2001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41C8D-638C-419C-BF1E-188CA12E107E}">
      <dsp:nvSpPr>
        <dsp:cNvPr id="0" name=""/>
        <dsp:cNvSpPr/>
      </dsp:nvSpPr>
      <dsp:spPr>
        <a:xfrm>
          <a:off x="4205775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5656E-D827-4493-929E-156B3436511E}">
      <dsp:nvSpPr>
        <dsp:cNvPr id="0" name=""/>
        <dsp:cNvSpPr/>
      </dsp:nvSpPr>
      <dsp:spPr>
        <a:xfrm>
          <a:off x="4207770" y="2533471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Nicola Sacco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07770" y="2533471"/>
        <a:ext cx="2100058" cy="2100058"/>
      </dsp:txXfrm>
    </dsp:sp>
    <dsp:sp modelId="{C8507F80-591B-4AB7-9275-39424C0C9C1B}">
      <dsp:nvSpPr>
        <dsp:cNvPr id="0" name=""/>
        <dsp:cNvSpPr/>
      </dsp:nvSpPr>
      <dsp:spPr>
        <a:xfrm>
          <a:off x="6302029" y="398332"/>
          <a:ext cx="2100058" cy="20164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82B63-2730-490A-A52C-40A0B67194A8}">
      <dsp:nvSpPr>
        <dsp:cNvPr id="0" name=""/>
        <dsp:cNvSpPr/>
      </dsp:nvSpPr>
      <dsp:spPr>
        <a:xfrm>
          <a:off x="6308708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BC61-85E1-4183-9F3D-A155892402B2}">
      <dsp:nvSpPr>
        <dsp:cNvPr id="0" name=""/>
        <dsp:cNvSpPr/>
      </dsp:nvSpPr>
      <dsp:spPr>
        <a:xfrm>
          <a:off x="6338980" y="2522593"/>
          <a:ext cx="2043503" cy="2079309"/>
        </a:xfrm>
        <a:prstGeom prst="rect">
          <a:avLst/>
        </a:prstGeom>
        <a:noFill/>
        <a:ln w="1270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Christian Wiechel-Kramüller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0" i="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 err="1"/>
            <a:t>Bahnmedia</a:t>
          </a:r>
          <a:r>
            <a:rPr lang="en-GB" sz="1900" b="0" i="0" kern="1200" dirty="0"/>
            <a:t> Verlag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338980" y="2522593"/>
        <a:ext cx="2043503" cy="2079309"/>
      </dsp:txXfrm>
    </dsp:sp>
    <dsp:sp modelId="{BFAD2A2C-8CA6-4EA1-9B3C-E8A6FD7F2F08}">
      <dsp:nvSpPr>
        <dsp:cNvPr id="0" name=""/>
        <dsp:cNvSpPr/>
      </dsp:nvSpPr>
      <dsp:spPr>
        <a:xfrm flipH="1" flipV="1">
          <a:off x="7817533" y="4937348"/>
          <a:ext cx="184427" cy="870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85F4-3DDC-4049-94AD-43C74F866C9C}">
      <dsp:nvSpPr>
        <dsp:cNvPr id="0" name=""/>
        <dsp:cNvSpPr/>
      </dsp:nvSpPr>
      <dsp:spPr>
        <a:xfrm>
          <a:off x="8411640" y="6156"/>
          <a:ext cx="4200" cy="501212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EAAB7-AE03-4F6F-AAA4-A945D49E7D27}">
      <dsp:nvSpPr>
        <dsp:cNvPr id="0" name=""/>
        <dsp:cNvSpPr/>
      </dsp:nvSpPr>
      <dsp:spPr>
        <a:xfrm>
          <a:off x="8362" y="2538333"/>
          <a:ext cx="2100058" cy="204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i="0" kern="1200" dirty="0"/>
            <a:t>Christiane Brunn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900" kern="1200" dirty="0"/>
            <a:t>Schlummer Management Consulting GmbH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362" y="2538333"/>
        <a:ext cx="2100058" cy="2046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BB8BF-3150-4D18-A28E-7C34A0DECADE}">
      <dsp:nvSpPr>
        <dsp:cNvPr id="0" name=""/>
        <dsp:cNvSpPr/>
      </dsp:nvSpPr>
      <dsp:spPr>
        <a:xfrm>
          <a:off x="8411547" y="404506"/>
          <a:ext cx="2100058" cy="20164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0174E-4CA0-412D-987D-212502B72577}">
      <dsp:nvSpPr>
        <dsp:cNvPr id="0" name=""/>
        <dsp:cNvSpPr/>
      </dsp:nvSpPr>
      <dsp:spPr>
        <a:xfrm>
          <a:off x="1906" y="412160"/>
          <a:ext cx="210" cy="4200116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D1ED8-AA3B-46C5-A3C0-2C18DF38AE9E}">
      <dsp:nvSpPr>
        <dsp:cNvPr id="0" name=""/>
        <dsp:cNvSpPr/>
      </dsp:nvSpPr>
      <dsp:spPr>
        <a:xfrm>
          <a:off x="8415541" y="2537902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Josef Doppelbauer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0" kern="1200" dirty="0"/>
            <a:t>ERA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415541" y="2537902"/>
        <a:ext cx="2100058" cy="2100058"/>
      </dsp:txXfrm>
    </dsp:sp>
    <dsp:sp modelId="{C7E7016C-E0F9-4A55-B70E-CAD6427446F0}">
      <dsp:nvSpPr>
        <dsp:cNvPr id="0" name=""/>
        <dsp:cNvSpPr/>
      </dsp:nvSpPr>
      <dsp:spPr>
        <a:xfrm>
          <a:off x="2105615" y="416949"/>
          <a:ext cx="2100058" cy="19545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99727-4C7F-441B-96F8-742FFE97C69D}">
      <dsp:nvSpPr>
        <dsp:cNvPr id="0" name=""/>
        <dsp:cNvSpPr/>
      </dsp:nvSpPr>
      <dsp:spPr>
        <a:xfrm>
          <a:off x="2102843" y="-5876"/>
          <a:ext cx="4200" cy="50361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6A59-6F16-4AC9-80BF-E96154F6BB48}">
      <dsp:nvSpPr>
        <dsp:cNvPr id="0" name=""/>
        <dsp:cNvSpPr/>
      </dsp:nvSpPr>
      <dsp:spPr>
        <a:xfrm>
          <a:off x="2104838" y="2512219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i="0" kern="1200" dirty="0"/>
            <a:t>Sabine Schneider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i="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sp:txBody>
      <dsp:txXfrm>
        <a:off x="2104838" y="2512219"/>
        <a:ext cx="2100058" cy="2100058"/>
      </dsp:txXfrm>
    </dsp:sp>
    <dsp:sp modelId="{DAD3FFCA-6BB8-49D9-A505-237A2CAED4E8}">
      <dsp:nvSpPr>
        <dsp:cNvPr id="0" name=""/>
        <dsp:cNvSpPr/>
      </dsp:nvSpPr>
      <dsp:spPr>
        <a:xfrm>
          <a:off x="4221211" y="399760"/>
          <a:ext cx="2100058" cy="2001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41C8D-638C-419C-BF1E-188CA12E107E}">
      <dsp:nvSpPr>
        <dsp:cNvPr id="0" name=""/>
        <dsp:cNvSpPr/>
      </dsp:nvSpPr>
      <dsp:spPr>
        <a:xfrm>
          <a:off x="4205775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5656E-D827-4493-929E-156B3436511E}">
      <dsp:nvSpPr>
        <dsp:cNvPr id="0" name=""/>
        <dsp:cNvSpPr/>
      </dsp:nvSpPr>
      <dsp:spPr>
        <a:xfrm>
          <a:off x="4207770" y="2533471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Nicola Sacco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07770" y="2533471"/>
        <a:ext cx="2100058" cy="2100058"/>
      </dsp:txXfrm>
    </dsp:sp>
    <dsp:sp modelId="{C8507F80-591B-4AB7-9275-39424C0C9C1B}">
      <dsp:nvSpPr>
        <dsp:cNvPr id="0" name=""/>
        <dsp:cNvSpPr/>
      </dsp:nvSpPr>
      <dsp:spPr>
        <a:xfrm>
          <a:off x="6302029" y="398332"/>
          <a:ext cx="2100058" cy="20164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82B63-2730-490A-A52C-40A0B67194A8}">
      <dsp:nvSpPr>
        <dsp:cNvPr id="0" name=""/>
        <dsp:cNvSpPr/>
      </dsp:nvSpPr>
      <dsp:spPr>
        <a:xfrm>
          <a:off x="6308708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BC61-85E1-4183-9F3D-A155892402B2}">
      <dsp:nvSpPr>
        <dsp:cNvPr id="0" name=""/>
        <dsp:cNvSpPr/>
      </dsp:nvSpPr>
      <dsp:spPr>
        <a:xfrm>
          <a:off x="6338980" y="2522593"/>
          <a:ext cx="2043503" cy="2079309"/>
        </a:xfrm>
        <a:prstGeom prst="rect">
          <a:avLst/>
        </a:prstGeom>
        <a:noFill/>
        <a:ln w="1270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Christian Wiechel-Kramüller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0" i="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 err="1"/>
            <a:t>Bahnmedia</a:t>
          </a:r>
          <a:r>
            <a:rPr lang="en-GB" sz="1900" b="0" i="0" kern="1200" dirty="0"/>
            <a:t> Verlag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338980" y="2522593"/>
        <a:ext cx="2043503" cy="2079309"/>
      </dsp:txXfrm>
    </dsp:sp>
    <dsp:sp modelId="{BFAD2A2C-8CA6-4EA1-9B3C-E8A6FD7F2F08}">
      <dsp:nvSpPr>
        <dsp:cNvPr id="0" name=""/>
        <dsp:cNvSpPr/>
      </dsp:nvSpPr>
      <dsp:spPr>
        <a:xfrm flipH="1" flipV="1">
          <a:off x="7817533" y="4937348"/>
          <a:ext cx="184427" cy="870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85F4-3DDC-4049-94AD-43C74F866C9C}">
      <dsp:nvSpPr>
        <dsp:cNvPr id="0" name=""/>
        <dsp:cNvSpPr/>
      </dsp:nvSpPr>
      <dsp:spPr>
        <a:xfrm>
          <a:off x="8411640" y="6156"/>
          <a:ext cx="4200" cy="501212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EAAB7-AE03-4F6F-AAA4-A945D49E7D27}">
      <dsp:nvSpPr>
        <dsp:cNvPr id="0" name=""/>
        <dsp:cNvSpPr/>
      </dsp:nvSpPr>
      <dsp:spPr>
        <a:xfrm>
          <a:off x="8362" y="2538333"/>
          <a:ext cx="2100058" cy="204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i="0" kern="1200" dirty="0"/>
            <a:t>Christiane Brunn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900" kern="1200" dirty="0"/>
            <a:t>Schlummer Management Consulting GmbH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362" y="2538333"/>
        <a:ext cx="2100058" cy="2046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BB8BF-3150-4D18-A28E-7C34A0DECADE}">
      <dsp:nvSpPr>
        <dsp:cNvPr id="0" name=""/>
        <dsp:cNvSpPr/>
      </dsp:nvSpPr>
      <dsp:spPr>
        <a:xfrm>
          <a:off x="8411547" y="404506"/>
          <a:ext cx="2100058" cy="20164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0174E-4CA0-412D-987D-212502B72577}">
      <dsp:nvSpPr>
        <dsp:cNvPr id="0" name=""/>
        <dsp:cNvSpPr/>
      </dsp:nvSpPr>
      <dsp:spPr>
        <a:xfrm>
          <a:off x="1906" y="412160"/>
          <a:ext cx="210" cy="4200116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D1ED8-AA3B-46C5-A3C0-2C18DF38AE9E}">
      <dsp:nvSpPr>
        <dsp:cNvPr id="0" name=""/>
        <dsp:cNvSpPr/>
      </dsp:nvSpPr>
      <dsp:spPr>
        <a:xfrm>
          <a:off x="8415541" y="2537902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Josef Doppelbauer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0" kern="1200" dirty="0"/>
            <a:t>ERA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415541" y="2537902"/>
        <a:ext cx="2100058" cy="2100058"/>
      </dsp:txXfrm>
    </dsp:sp>
    <dsp:sp modelId="{C7E7016C-E0F9-4A55-B70E-CAD6427446F0}">
      <dsp:nvSpPr>
        <dsp:cNvPr id="0" name=""/>
        <dsp:cNvSpPr/>
      </dsp:nvSpPr>
      <dsp:spPr>
        <a:xfrm>
          <a:off x="2105615" y="416949"/>
          <a:ext cx="2100058" cy="19545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99727-4C7F-441B-96F8-742FFE97C69D}">
      <dsp:nvSpPr>
        <dsp:cNvPr id="0" name=""/>
        <dsp:cNvSpPr/>
      </dsp:nvSpPr>
      <dsp:spPr>
        <a:xfrm>
          <a:off x="2102843" y="-5876"/>
          <a:ext cx="4200" cy="50361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6A59-6F16-4AC9-80BF-E96154F6BB48}">
      <dsp:nvSpPr>
        <dsp:cNvPr id="0" name=""/>
        <dsp:cNvSpPr/>
      </dsp:nvSpPr>
      <dsp:spPr>
        <a:xfrm>
          <a:off x="2104838" y="2512219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i="0" kern="1200" dirty="0"/>
            <a:t>Sabine Schneider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i="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sp:txBody>
      <dsp:txXfrm>
        <a:off x="2104838" y="2512219"/>
        <a:ext cx="2100058" cy="2100058"/>
      </dsp:txXfrm>
    </dsp:sp>
    <dsp:sp modelId="{DAD3FFCA-6BB8-49D9-A505-237A2CAED4E8}">
      <dsp:nvSpPr>
        <dsp:cNvPr id="0" name=""/>
        <dsp:cNvSpPr/>
      </dsp:nvSpPr>
      <dsp:spPr>
        <a:xfrm>
          <a:off x="4221211" y="399760"/>
          <a:ext cx="2100058" cy="2001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41C8D-638C-419C-BF1E-188CA12E107E}">
      <dsp:nvSpPr>
        <dsp:cNvPr id="0" name=""/>
        <dsp:cNvSpPr/>
      </dsp:nvSpPr>
      <dsp:spPr>
        <a:xfrm>
          <a:off x="4205775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5656E-D827-4493-929E-156B3436511E}">
      <dsp:nvSpPr>
        <dsp:cNvPr id="0" name=""/>
        <dsp:cNvSpPr/>
      </dsp:nvSpPr>
      <dsp:spPr>
        <a:xfrm>
          <a:off x="4207770" y="2533471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Nicola Sacco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07770" y="2533471"/>
        <a:ext cx="2100058" cy="2100058"/>
      </dsp:txXfrm>
    </dsp:sp>
    <dsp:sp modelId="{C8507F80-591B-4AB7-9275-39424C0C9C1B}">
      <dsp:nvSpPr>
        <dsp:cNvPr id="0" name=""/>
        <dsp:cNvSpPr/>
      </dsp:nvSpPr>
      <dsp:spPr>
        <a:xfrm>
          <a:off x="6302029" y="398332"/>
          <a:ext cx="2100058" cy="20164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82B63-2730-490A-A52C-40A0B67194A8}">
      <dsp:nvSpPr>
        <dsp:cNvPr id="0" name=""/>
        <dsp:cNvSpPr/>
      </dsp:nvSpPr>
      <dsp:spPr>
        <a:xfrm>
          <a:off x="6308708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BC61-85E1-4183-9F3D-A155892402B2}">
      <dsp:nvSpPr>
        <dsp:cNvPr id="0" name=""/>
        <dsp:cNvSpPr/>
      </dsp:nvSpPr>
      <dsp:spPr>
        <a:xfrm>
          <a:off x="6338980" y="2522593"/>
          <a:ext cx="2043503" cy="2079309"/>
        </a:xfrm>
        <a:prstGeom prst="rect">
          <a:avLst/>
        </a:prstGeom>
        <a:noFill/>
        <a:ln w="1270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Christian Wiechel-Kramüller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0" i="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 err="1"/>
            <a:t>Bahnmedia</a:t>
          </a:r>
          <a:r>
            <a:rPr lang="en-GB" sz="1900" b="0" i="0" kern="1200" dirty="0"/>
            <a:t> Verlag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338980" y="2522593"/>
        <a:ext cx="2043503" cy="2079309"/>
      </dsp:txXfrm>
    </dsp:sp>
    <dsp:sp modelId="{BFAD2A2C-8CA6-4EA1-9B3C-E8A6FD7F2F08}">
      <dsp:nvSpPr>
        <dsp:cNvPr id="0" name=""/>
        <dsp:cNvSpPr/>
      </dsp:nvSpPr>
      <dsp:spPr>
        <a:xfrm flipH="1" flipV="1">
          <a:off x="7817533" y="4937348"/>
          <a:ext cx="184427" cy="870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85F4-3DDC-4049-94AD-43C74F866C9C}">
      <dsp:nvSpPr>
        <dsp:cNvPr id="0" name=""/>
        <dsp:cNvSpPr/>
      </dsp:nvSpPr>
      <dsp:spPr>
        <a:xfrm>
          <a:off x="8411640" y="6156"/>
          <a:ext cx="4200" cy="501212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EAAB7-AE03-4F6F-AAA4-A945D49E7D27}">
      <dsp:nvSpPr>
        <dsp:cNvPr id="0" name=""/>
        <dsp:cNvSpPr/>
      </dsp:nvSpPr>
      <dsp:spPr>
        <a:xfrm>
          <a:off x="8362" y="2538333"/>
          <a:ext cx="2100058" cy="204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i="0" kern="1200" dirty="0"/>
            <a:t>Christiane Brunn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900" kern="1200" dirty="0"/>
            <a:t>Schlummer Management Consulting GmbH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362" y="2538333"/>
        <a:ext cx="2100058" cy="20460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BB8BF-3150-4D18-A28E-7C34A0DECADE}">
      <dsp:nvSpPr>
        <dsp:cNvPr id="0" name=""/>
        <dsp:cNvSpPr/>
      </dsp:nvSpPr>
      <dsp:spPr>
        <a:xfrm>
          <a:off x="8411547" y="404506"/>
          <a:ext cx="2100058" cy="20164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0174E-4CA0-412D-987D-212502B72577}">
      <dsp:nvSpPr>
        <dsp:cNvPr id="0" name=""/>
        <dsp:cNvSpPr/>
      </dsp:nvSpPr>
      <dsp:spPr>
        <a:xfrm>
          <a:off x="1906" y="412160"/>
          <a:ext cx="210" cy="4200116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D1ED8-AA3B-46C5-A3C0-2C18DF38AE9E}">
      <dsp:nvSpPr>
        <dsp:cNvPr id="0" name=""/>
        <dsp:cNvSpPr/>
      </dsp:nvSpPr>
      <dsp:spPr>
        <a:xfrm>
          <a:off x="8415541" y="2537902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Josef Doppelbauer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0" kern="1200" dirty="0"/>
            <a:t>ERA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415541" y="2537902"/>
        <a:ext cx="2100058" cy="2100058"/>
      </dsp:txXfrm>
    </dsp:sp>
    <dsp:sp modelId="{C7E7016C-E0F9-4A55-B70E-CAD6427446F0}">
      <dsp:nvSpPr>
        <dsp:cNvPr id="0" name=""/>
        <dsp:cNvSpPr/>
      </dsp:nvSpPr>
      <dsp:spPr>
        <a:xfrm>
          <a:off x="2105615" y="416949"/>
          <a:ext cx="2100058" cy="19545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99727-4C7F-441B-96F8-742FFE97C69D}">
      <dsp:nvSpPr>
        <dsp:cNvPr id="0" name=""/>
        <dsp:cNvSpPr/>
      </dsp:nvSpPr>
      <dsp:spPr>
        <a:xfrm>
          <a:off x="2102843" y="-5876"/>
          <a:ext cx="4200" cy="50361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6A59-6F16-4AC9-80BF-E96154F6BB48}">
      <dsp:nvSpPr>
        <dsp:cNvPr id="0" name=""/>
        <dsp:cNvSpPr/>
      </dsp:nvSpPr>
      <dsp:spPr>
        <a:xfrm>
          <a:off x="2104838" y="2512219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i="0" kern="1200" dirty="0"/>
            <a:t>Sabine Schneider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i="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sp:txBody>
      <dsp:txXfrm>
        <a:off x="2104838" y="2512219"/>
        <a:ext cx="2100058" cy="2100058"/>
      </dsp:txXfrm>
    </dsp:sp>
    <dsp:sp modelId="{DAD3FFCA-6BB8-49D9-A505-237A2CAED4E8}">
      <dsp:nvSpPr>
        <dsp:cNvPr id="0" name=""/>
        <dsp:cNvSpPr/>
      </dsp:nvSpPr>
      <dsp:spPr>
        <a:xfrm>
          <a:off x="4221211" y="399760"/>
          <a:ext cx="2100058" cy="2001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41C8D-638C-419C-BF1E-188CA12E107E}">
      <dsp:nvSpPr>
        <dsp:cNvPr id="0" name=""/>
        <dsp:cNvSpPr/>
      </dsp:nvSpPr>
      <dsp:spPr>
        <a:xfrm>
          <a:off x="4205775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5656E-D827-4493-929E-156B3436511E}">
      <dsp:nvSpPr>
        <dsp:cNvPr id="0" name=""/>
        <dsp:cNvSpPr/>
      </dsp:nvSpPr>
      <dsp:spPr>
        <a:xfrm>
          <a:off x="4207770" y="2533471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Nicola Sacco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07770" y="2533471"/>
        <a:ext cx="2100058" cy="2100058"/>
      </dsp:txXfrm>
    </dsp:sp>
    <dsp:sp modelId="{C8507F80-591B-4AB7-9275-39424C0C9C1B}">
      <dsp:nvSpPr>
        <dsp:cNvPr id="0" name=""/>
        <dsp:cNvSpPr/>
      </dsp:nvSpPr>
      <dsp:spPr>
        <a:xfrm>
          <a:off x="6302029" y="398332"/>
          <a:ext cx="2100058" cy="20164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82B63-2730-490A-A52C-40A0B67194A8}">
      <dsp:nvSpPr>
        <dsp:cNvPr id="0" name=""/>
        <dsp:cNvSpPr/>
      </dsp:nvSpPr>
      <dsp:spPr>
        <a:xfrm>
          <a:off x="6308708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BC61-85E1-4183-9F3D-A155892402B2}">
      <dsp:nvSpPr>
        <dsp:cNvPr id="0" name=""/>
        <dsp:cNvSpPr/>
      </dsp:nvSpPr>
      <dsp:spPr>
        <a:xfrm>
          <a:off x="6338980" y="2522593"/>
          <a:ext cx="2043503" cy="2079309"/>
        </a:xfrm>
        <a:prstGeom prst="rect">
          <a:avLst/>
        </a:prstGeom>
        <a:noFill/>
        <a:ln w="1270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Christian Wiechel-Kramüller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0" i="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 err="1"/>
            <a:t>Bahnmedia</a:t>
          </a:r>
          <a:r>
            <a:rPr lang="en-GB" sz="1900" b="0" i="0" kern="1200" dirty="0"/>
            <a:t> Verlag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338980" y="2522593"/>
        <a:ext cx="2043503" cy="2079309"/>
      </dsp:txXfrm>
    </dsp:sp>
    <dsp:sp modelId="{BFAD2A2C-8CA6-4EA1-9B3C-E8A6FD7F2F08}">
      <dsp:nvSpPr>
        <dsp:cNvPr id="0" name=""/>
        <dsp:cNvSpPr/>
      </dsp:nvSpPr>
      <dsp:spPr>
        <a:xfrm flipH="1" flipV="1">
          <a:off x="7817533" y="4937348"/>
          <a:ext cx="184427" cy="870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85F4-3DDC-4049-94AD-43C74F866C9C}">
      <dsp:nvSpPr>
        <dsp:cNvPr id="0" name=""/>
        <dsp:cNvSpPr/>
      </dsp:nvSpPr>
      <dsp:spPr>
        <a:xfrm>
          <a:off x="8411640" y="6156"/>
          <a:ext cx="4200" cy="501212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EAAB7-AE03-4F6F-AAA4-A945D49E7D27}">
      <dsp:nvSpPr>
        <dsp:cNvPr id="0" name=""/>
        <dsp:cNvSpPr/>
      </dsp:nvSpPr>
      <dsp:spPr>
        <a:xfrm>
          <a:off x="8362" y="2538333"/>
          <a:ext cx="2100058" cy="204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i="0" kern="1200" dirty="0"/>
            <a:t>Christiane Brunn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900" kern="1200" dirty="0"/>
            <a:t>Schlummer Management Consulting GmbH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362" y="2538333"/>
        <a:ext cx="2100058" cy="20460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BB8BF-3150-4D18-A28E-7C34A0DECADE}">
      <dsp:nvSpPr>
        <dsp:cNvPr id="0" name=""/>
        <dsp:cNvSpPr/>
      </dsp:nvSpPr>
      <dsp:spPr>
        <a:xfrm>
          <a:off x="8411547" y="404506"/>
          <a:ext cx="2100058" cy="20164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0174E-4CA0-412D-987D-212502B72577}">
      <dsp:nvSpPr>
        <dsp:cNvPr id="0" name=""/>
        <dsp:cNvSpPr/>
      </dsp:nvSpPr>
      <dsp:spPr>
        <a:xfrm>
          <a:off x="1906" y="412160"/>
          <a:ext cx="210" cy="4200116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D1ED8-AA3B-46C5-A3C0-2C18DF38AE9E}">
      <dsp:nvSpPr>
        <dsp:cNvPr id="0" name=""/>
        <dsp:cNvSpPr/>
      </dsp:nvSpPr>
      <dsp:spPr>
        <a:xfrm>
          <a:off x="8415541" y="2537902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Josef Doppelbauer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0" kern="1200" dirty="0"/>
            <a:t>ERA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415541" y="2537902"/>
        <a:ext cx="2100058" cy="2100058"/>
      </dsp:txXfrm>
    </dsp:sp>
    <dsp:sp modelId="{C7E7016C-E0F9-4A55-B70E-CAD6427446F0}">
      <dsp:nvSpPr>
        <dsp:cNvPr id="0" name=""/>
        <dsp:cNvSpPr/>
      </dsp:nvSpPr>
      <dsp:spPr>
        <a:xfrm>
          <a:off x="2105615" y="416949"/>
          <a:ext cx="2100058" cy="19545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99727-4C7F-441B-96F8-742FFE97C69D}">
      <dsp:nvSpPr>
        <dsp:cNvPr id="0" name=""/>
        <dsp:cNvSpPr/>
      </dsp:nvSpPr>
      <dsp:spPr>
        <a:xfrm>
          <a:off x="2102843" y="-5876"/>
          <a:ext cx="4200" cy="50361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6A59-6F16-4AC9-80BF-E96154F6BB48}">
      <dsp:nvSpPr>
        <dsp:cNvPr id="0" name=""/>
        <dsp:cNvSpPr/>
      </dsp:nvSpPr>
      <dsp:spPr>
        <a:xfrm>
          <a:off x="2104838" y="2512219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i="0" kern="1200" dirty="0"/>
            <a:t>Sabine Schneider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i="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/>
            <a:t>Siemens </a:t>
          </a:r>
          <a:r>
            <a:rPr lang="fr-BE" sz="1900" kern="1200" dirty="0" err="1"/>
            <a:t>Mobility</a:t>
          </a:r>
          <a:endParaRPr lang="en-GB" sz="1900" kern="1200" dirty="0"/>
        </a:p>
      </dsp:txBody>
      <dsp:txXfrm>
        <a:off x="2104838" y="2512219"/>
        <a:ext cx="2100058" cy="2100058"/>
      </dsp:txXfrm>
    </dsp:sp>
    <dsp:sp modelId="{DAD3FFCA-6BB8-49D9-A505-237A2CAED4E8}">
      <dsp:nvSpPr>
        <dsp:cNvPr id="0" name=""/>
        <dsp:cNvSpPr/>
      </dsp:nvSpPr>
      <dsp:spPr>
        <a:xfrm>
          <a:off x="4221211" y="399760"/>
          <a:ext cx="2100058" cy="2001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41C8D-638C-419C-BF1E-188CA12E107E}">
      <dsp:nvSpPr>
        <dsp:cNvPr id="0" name=""/>
        <dsp:cNvSpPr/>
      </dsp:nvSpPr>
      <dsp:spPr>
        <a:xfrm>
          <a:off x="4205775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5656E-D827-4493-929E-156B3436511E}">
      <dsp:nvSpPr>
        <dsp:cNvPr id="0" name=""/>
        <dsp:cNvSpPr/>
      </dsp:nvSpPr>
      <dsp:spPr>
        <a:xfrm>
          <a:off x="4207770" y="2533471"/>
          <a:ext cx="2100058" cy="210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Nicola Sacco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University</a:t>
          </a:r>
          <a:r>
            <a:rPr lang="fr-BE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of </a:t>
          </a:r>
          <a:r>
            <a:rPr lang="fr-BE" sz="19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Genoa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3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07770" y="2533471"/>
        <a:ext cx="2100058" cy="2100058"/>
      </dsp:txXfrm>
    </dsp:sp>
    <dsp:sp modelId="{C8507F80-591B-4AB7-9275-39424C0C9C1B}">
      <dsp:nvSpPr>
        <dsp:cNvPr id="0" name=""/>
        <dsp:cNvSpPr/>
      </dsp:nvSpPr>
      <dsp:spPr>
        <a:xfrm>
          <a:off x="6302029" y="398332"/>
          <a:ext cx="2100058" cy="20164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82B63-2730-490A-A52C-40A0B67194A8}">
      <dsp:nvSpPr>
        <dsp:cNvPr id="0" name=""/>
        <dsp:cNvSpPr/>
      </dsp:nvSpPr>
      <dsp:spPr>
        <a:xfrm>
          <a:off x="6308708" y="3237"/>
          <a:ext cx="4200" cy="501796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BC61-85E1-4183-9F3D-A155892402B2}">
      <dsp:nvSpPr>
        <dsp:cNvPr id="0" name=""/>
        <dsp:cNvSpPr/>
      </dsp:nvSpPr>
      <dsp:spPr>
        <a:xfrm>
          <a:off x="6338980" y="2522593"/>
          <a:ext cx="2043503" cy="2079309"/>
        </a:xfrm>
        <a:prstGeom prst="rect">
          <a:avLst/>
        </a:prstGeom>
        <a:noFill/>
        <a:ln w="1270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Christian Wiechel-Kramüller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0" i="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 err="1"/>
            <a:t>Bahnmedia</a:t>
          </a:r>
          <a:r>
            <a:rPr lang="en-GB" sz="1900" b="0" i="0" kern="1200" dirty="0"/>
            <a:t> Verlag</a:t>
          </a:r>
          <a:endParaRPr lang="en-GB" sz="19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338980" y="2522593"/>
        <a:ext cx="2043503" cy="2079309"/>
      </dsp:txXfrm>
    </dsp:sp>
    <dsp:sp modelId="{BFAD2A2C-8CA6-4EA1-9B3C-E8A6FD7F2F08}">
      <dsp:nvSpPr>
        <dsp:cNvPr id="0" name=""/>
        <dsp:cNvSpPr/>
      </dsp:nvSpPr>
      <dsp:spPr>
        <a:xfrm flipH="1" flipV="1">
          <a:off x="7817533" y="4937348"/>
          <a:ext cx="184427" cy="870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85F4-3DDC-4049-94AD-43C74F866C9C}">
      <dsp:nvSpPr>
        <dsp:cNvPr id="0" name=""/>
        <dsp:cNvSpPr/>
      </dsp:nvSpPr>
      <dsp:spPr>
        <a:xfrm>
          <a:off x="8411640" y="6156"/>
          <a:ext cx="4200" cy="501212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EAAB7-AE03-4F6F-AAA4-A945D49E7D27}">
      <dsp:nvSpPr>
        <dsp:cNvPr id="0" name=""/>
        <dsp:cNvSpPr/>
      </dsp:nvSpPr>
      <dsp:spPr>
        <a:xfrm>
          <a:off x="8362" y="2538333"/>
          <a:ext cx="2100058" cy="2046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i="0" kern="1200" dirty="0"/>
            <a:t>Christiane Brunn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900" kern="1200" dirty="0"/>
            <a:t>Schlummer Management Consulting GmbH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000" kern="1200" dirty="0"/>
        </a:p>
      </dsp:txBody>
      <dsp:txXfrm>
        <a:off x="8362" y="2538333"/>
        <a:ext cx="2100058" cy="2046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4F7F-F8C9-4A96-B1A8-400EECCF4A65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CC5A7-D359-45DC-A043-AC33E81F80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C5A7-D359-45DC-A043-AC33E81F80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61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C5A7-D359-45DC-A043-AC33E81F80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9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C5A7-D359-45DC-A043-AC33E81F801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84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C5A7-D359-45DC-A043-AC33E81F801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76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C5A7-D359-45DC-A043-AC33E81F80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16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181600"/>
          </a:xfrm>
          <a:prstGeom prst="rect">
            <a:avLst/>
          </a:prstGeom>
          <a:solidFill>
            <a:srgbClr val="00449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backgorund-CV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/>
        </p:blipFill>
        <p:spPr>
          <a:xfrm>
            <a:off x="-13547" y="2695074"/>
            <a:ext cx="12205547" cy="4162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719" y="1573426"/>
            <a:ext cx="9144000" cy="814173"/>
          </a:xfrm>
        </p:spPr>
        <p:txBody>
          <a:bodyPr anchor="b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719" y="2397919"/>
            <a:ext cx="9144000" cy="542989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A7FF-343F-4B15-8C07-71F25E92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6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2243" y="642220"/>
            <a:ext cx="2876550" cy="1809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1691" t="3553" r="4758" b="4392"/>
          <a:stretch/>
        </p:blipFill>
        <p:spPr>
          <a:xfrm>
            <a:off x="10348116" y="5330367"/>
            <a:ext cx="1146628" cy="52632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220685" y="3244112"/>
            <a:ext cx="7626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4494"/>
                </a:solidFill>
                <a:effectLst/>
                <a:latin typeface="-apple-system"/>
              </a:rPr>
              <a:t>Moving Europe towards a sustainable</a:t>
            </a:r>
            <a:br>
              <a:rPr lang="en-US" sz="2800" dirty="0"/>
            </a:br>
            <a:r>
              <a:rPr lang="en-US" sz="2800" b="1" i="0" dirty="0">
                <a:solidFill>
                  <a:srgbClr val="004494"/>
                </a:solidFill>
                <a:effectLst/>
                <a:latin typeface="-apple-system"/>
              </a:rPr>
              <a:t>and safe railway system without frontiers.</a:t>
            </a:r>
            <a:endParaRPr lang="en-GB" sz="2800" dirty="0">
              <a:solidFill>
                <a:srgbClr val="004494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27941" y="5330367"/>
            <a:ext cx="608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4494"/>
                </a:solidFill>
              </a:rPr>
              <a:t>Discover our job opportunities on </a:t>
            </a:r>
            <a:r>
              <a:rPr lang="en-GB" b="1" dirty="0">
                <a:solidFill>
                  <a:srgbClr val="004494"/>
                </a:solidFill>
              </a:rPr>
              <a:t>era.europa.eu</a:t>
            </a:r>
            <a:endParaRPr lang="en-GB" b="1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91" y="4503352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20685" y="4638634"/>
            <a:ext cx="727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494"/>
                </a:solidFill>
              </a:rPr>
              <a:t>Follow us on             </a:t>
            </a:r>
            <a:r>
              <a:rPr lang="en-GB" dirty="0">
                <a:solidFill>
                  <a:srgbClr val="004494"/>
                </a:solidFill>
              </a:rPr>
              <a:t>ERA_railways</a:t>
            </a:r>
          </a:p>
          <a:p>
            <a:endParaRPr lang="en-US" dirty="0">
              <a:solidFill>
                <a:srgbClr val="004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2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 userDrawn="1"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pic>
        <p:nvPicPr>
          <p:cNvPr id="52" name="Image 51" descr="banner_blue_red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86268"/>
            <a:ext cx="12192000" cy="29971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70844" y="1765827"/>
            <a:ext cx="10435089" cy="563231"/>
          </a:xfrm>
        </p:spPr>
        <p:txBody>
          <a:bodyPr wrap="square" anchor="t">
            <a:spAutoFit/>
          </a:bodyPr>
          <a:lstStyle>
            <a:lvl1pPr algn="l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a title - Verdana 34 * RGB 0/95/170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70849" y="4277595"/>
            <a:ext cx="10435084" cy="3656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B30E0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Name of the meeting – Verdana 20 * RGB 179/14/10</a:t>
            </a:r>
          </a:p>
        </p:txBody>
      </p:sp>
      <p:pic>
        <p:nvPicPr>
          <p:cNvPr id="12" name="Image 11" descr="CER Logo_Main_transparenc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753" y="424393"/>
            <a:ext cx="2375179" cy="871007"/>
          </a:xfrm>
          <a:prstGeom prst="rect">
            <a:avLst/>
          </a:prstGeom>
        </p:spPr>
      </p:pic>
      <p:sp>
        <p:nvSpPr>
          <p:cNvPr id="17" name="Espace réservé du texte 2"/>
          <p:cNvSpPr>
            <a:spLocks noGrp="1"/>
          </p:cNvSpPr>
          <p:nvPr>
            <p:ph type="body" idx="14" hasCustomPrompt="1"/>
          </p:nvPr>
        </p:nvSpPr>
        <p:spPr>
          <a:xfrm>
            <a:off x="970846" y="4649083"/>
            <a:ext cx="10435087" cy="408802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/>
              <a:t>Date, place - Verdana 20 * RGB 179/14/10</a:t>
            </a:r>
          </a:p>
          <a:p>
            <a:pPr lvl="0"/>
            <a:endParaRPr lang="en-GB" noProof="0" dirty="0"/>
          </a:p>
        </p:txBody>
      </p:sp>
      <p:sp>
        <p:nvSpPr>
          <p:cNvPr id="18" name="Espace réservé du texte 2"/>
          <p:cNvSpPr>
            <a:spLocks noGrp="1"/>
          </p:cNvSpPr>
          <p:nvPr>
            <p:ph type="body" idx="15" hasCustomPrompt="1"/>
          </p:nvPr>
        </p:nvSpPr>
        <p:spPr>
          <a:xfrm>
            <a:off x="970847" y="3856092"/>
            <a:ext cx="10435085" cy="40880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Name, title - Verdana 34 * RGB 0/95/170</a:t>
            </a:r>
          </a:p>
        </p:txBody>
      </p:sp>
    </p:spTree>
    <p:extLst>
      <p:ext uri="{BB962C8B-B14F-4D97-AF65-F5344CB8AC3E}">
        <p14:creationId xmlns:p14="http://schemas.microsoft.com/office/powerpoint/2010/main" val="30958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4659" y="205350"/>
            <a:ext cx="9599141" cy="76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3298"/>
            <a:ext cx="10515600" cy="502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A7FF-343F-4B15-8C07-71F25E92F6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3" y="210929"/>
            <a:ext cx="1227785" cy="7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200" b="0" i="0" u="none" strike="noStrike" kern="1200" cap="none" spc="0" normalizeH="0" baseline="0" dirty="0">
          <a:ln>
            <a:noFill/>
          </a:ln>
          <a:solidFill>
            <a:srgbClr val="004494"/>
          </a:solidFill>
          <a:effectLst/>
          <a:uLnTx/>
          <a:uFillTx/>
          <a:latin typeface="Calibri"/>
          <a:ea typeface="+mj-ea"/>
          <a:cs typeface="+mj-cs"/>
        </a:defRPr>
      </a:lvl1pPr>
    </p:titleStyle>
    <p:bodyStyle>
      <a:lvl1pPr marL="2286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1pPr>
      <a:lvl2pPr marL="6858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Attracting</a:t>
            </a:r>
            <a:r>
              <a:rPr lang="fr-BE" dirty="0"/>
              <a:t> Talent to the Rail </a:t>
            </a:r>
            <a:r>
              <a:rPr lang="fr-BE" dirty="0" err="1"/>
              <a:t>Sector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23 March 2022 – Free ERA Webinar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8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7787-5A88-4371-93C7-C21DB509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Give us your feedback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2F0797-1F66-4DC4-8D98-108F71317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781" y="1152525"/>
            <a:ext cx="5024438" cy="5024438"/>
          </a:xfrm>
        </p:spPr>
      </p:pic>
    </p:spTree>
    <p:extLst>
      <p:ext uri="{BB962C8B-B14F-4D97-AF65-F5344CB8AC3E}">
        <p14:creationId xmlns:p14="http://schemas.microsoft.com/office/powerpoint/2010/main" val="2575386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5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Speakers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8E8AB6-951C-40A2-81B5-4DE0F34E3F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691071"/>
              </p:ext>
            </p:extLst>
          </p:nvPr>
        </p:nvGraphicFramePr>
        <p:xfrm>
          <a:off x="824753" y="970990"/>
          <a:ext cx="10515600" cy="502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91FE6A-FC0E-453E-A698-81763AA6C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88" y="5233655"/>
            <a:ext cx="1313596" cy="79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6F929-DAE4-4393-AB6F-FA68FA363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35" y="5316144"/>
            <a:ext cx="1639056" cy="670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E3CB-1E38-4FDF-8657-C4A07FCD33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27" t="3990" r="3548" b="35011"/>
          <a:stretch/>
        </p:blipFill>
        <p:spPr>
          <a:xfrm>
            <a:off x="851647" y="1370748"/>
            <a:ext cx="2080711" cy="1971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D0C12-5E16-4C4D-AF7F-894019CA64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101" y="5171973"/>
            <a:ext cx="1758392" cy="744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806DF-50CA-4371-83A6-71EC2BBA08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803" y="5233655"/>
            <a:ext cx="1758393" cy="444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D0724F-A880-4DCA-93CA-C97B094285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233" y="4886919"/>
            <a:ext cx="1582972" cy="15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Speakers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8E8AB6-951C-40A2-81B5-4DE0F34E3F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53" y="970990"/>
          <a:ext cx="10515600" cy="502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91FE6A-FC0E-453E-A698-81763AA6C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88" y="5233655"/>
            <a:ext cx="1313596" cy="79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6F929-DAE4-4393-AB6F-FA68FA363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35" y="5316144"/>
            <a:ext cx="1639056" cy="670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E3CB-1E38-4FDF-8657-C4A07FCD33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27" t="3990" r="3548" b="35011"/>
          <a:stretch/>
        </p:blipFill>
        <p:spPr>
          <a:xfrm>
            <a:off x="851647" y="1370748"/>
            <a:ext cx="2080711" cy="1971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D0C12-5E16-4C4D-AF7F-894019CA64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101" y="5171973"/>
            <a:ext cx="1758392" cy="744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806DF-50CA-4371-83A6-71EC2BBA08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803" y="5233655"/>
            <a:ext cx="1758393" cy="444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D0724F-A880-4DCA-93CA-C97B094285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233" y="4886919"/>
            <a:ext cx="1582972" cy="1582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CABE36-0AD0-40E0-8032-DDE217F7792A}"/>
              </a:ext>
            </a:extLst>
          </p:cNvPr>
          <p:cNvSpPr/>
          <p:nvPr/>
        </p:nvSpPr>
        <p:spPr>
          <a:xfrm>
            <a:off x="2932358" y="970990"/>
            <a:ext cx="2080711" cy="5024438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2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Speakers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8E8AB6-951C-40A2-81B5-4DE0F34E3F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53" y="970990"/>
          <a:ext cx="10515600" cy="502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91FE6A-FC0E-453E-A698-81763AA6C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88" y="5233655"/>
            <a:ext cx="1313596" cy="79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6F929-DAE4-4393-AB6F-FA68FA363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35" y="5316144"/>
            <a:ext cx="1639056" cy="670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E3CB-1E38-4FDF-8657-C4A07FCD33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27" t="3990" r="3548" b="35011"/>
          <a:stretch/>
        </p:blipFill>
        <p:spPr>
          <a:xfrm>
            <a:off x="851647" y="1370748"/>
            <a:ext cx="2080711" cy="1971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D0C12-5E16-4C4D-AF7F-894019CA64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101" y="5171973"/>
            <a:ext cx="1758392" cy="744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806DF-50CA-4371-83A6-71EC2BBA08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803" y="5233655"/>
            <a:ext cx="1758393" cy="444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D0724F-A880-4DCA-93CA-C97B094285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233" y="4886919"/>
            <a:ext cx="1582972" cy="1582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CABE36-0AD0-40E0-8032-DDE217F7792A}"/>
              </a:ext>
            </a:extLst>
          </p:cNvPr>
          <p:cNvSpPr/>
          <p:nvPr/>
        </p:nvSpPr>
        <p:spPr>
          <a:xfrm>
            <a:off x="5042197" y="988490"/>
            <a:ext cx="2080711" cy="5024438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20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Speakers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8E8AB6-951C-40A2-81B5-4DE0F34E3F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53" y="970990"/>
          <a:ext cx="10515600" cy="502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91FE6A-FC0E-453E-A698-81763AA6C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88" y="5233655"/>
            <a:ext cx="1313596" cy="79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6F929-DAE4-4393-AB6F-FA68FA363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35" y="5316144"/>
            <a:ext cx="1639056" cy="670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E3CB-1E38-4FDF-8657-C4A07FCD33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27" t="3990" r="3548" b="35011"/>
          <a:stretch/>
        </p:blipFill>
        <p:spPr>
          <a:xfrm>
            <a:off x="851647" y="1370748"/>
            <a:ext cx="2080711" cy="1971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D0C12-5E16-4C4D-AF7F-894019CA64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101" y="5171973"/>
            <a:ext cx="1758392" cy="744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806DF-50CA-4371-83A6-71EC2BBA08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803" y="5233655"/>
            <a:ext cx="1758393" cy="444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D0724F-A880-4DCA-93CA-C97B094285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233" y="4886919"/>
            <a:ext cx="1582972" cy="1582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CABE36-0AD0-40E0-8032-DDE217F7792A}"/>
              </a:ext>
            </a:extLst>
          </p:cNvPr>
          <p:cNvSpPr/>
          <p:nvPr/>
        </p:nvSpPr>
        <p:spPr>
          <a:xfrm>
            <a:off x="7145108" y="1005989"/>
            <a:ext cx="2080711" cy="5024438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03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FECD-F114-489A-A3FE-E17D3EFC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16EA3-8964-48CF-92A2-4F048D60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/>
              <a:t>Q&amp;A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45540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Speakers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8E8AB6-951C-40A2-81B5-4DE0F34E3F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53" y="970990"/>
          <a:ext cx="10515600" cy="502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91FE6A-FC0E-453E-A698-81763AA6C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88" y="5233655"/>
            <a:ext cx="1313596" cy="79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6F929-DAE4-4393-AB6F-FA68FA363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35" y="5316144"/>
            <a:ext cx="1639056" cy="670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E3CB-1E38-4FDF-8657-C4A07FCD33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27" t="3990" r="3548" b="35011"/>
          <a:stretch/>
        </p:blipFill>
        <p:spPr>
          <a:xfrm>
            <a:off x="851647" y="1370748"/>
            <a:ext cx="2080711" cy="1971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D0C12-5E16-4C4D-AF7F-894019CA64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101" y="5171973"/>
            <a:ext cx="1758392" cy="744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806DF-50CA-4371-83A6-71EC2BBA08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803" y="5233655"/>
            <a:ext cx="1758393" cy="444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D0724F-A880-4DCA-93CA-C97B094285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233" y="4886919"/>
            <a:ext cx="1582972" cy="1582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CABE36-0AD0-40E0-8032-DDE217F7792A}"/>
              </a:ext>
            </a:extLst>
          </p:cNvPr>
          <p:cNvSpPr/>
          <p:nvPr/>
        </p:nvSpPr>
        <p:spPr>
          <a:xfrm>
            <a:off x="9242730" y="1005989"/>
            <a:ext cx="2080711" cy="5024438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FECD-F114-489A-A3FE-E17D3EFC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Hashtag Time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16EA3-8964-48CF-92A2-4F048D60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#Talent4Rail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422602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Upcoming Free Webinar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1209D2-03E5-4CE5-AE5E-B3FBA3CBC323}"/>
              </a:ext>
            </a:extLst>
          </p:cNvPr>
          <p:cNvSpPr/>
          <p:nvPr/>
        </p:nvSpPr>
        <p:spPr>
          <a:xfrm>
            <a:off x="1018467" y="1655451"/>
            <a:ext cx="101234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17 May, 12h00-13h00 </a:t>
            </a:r>
            <a:r>
              <a:rPr lang="en-US" sz="2400" b="1" dirty="0"/>
              <a:t>(Paris Time, CET - UTC+2)</a:t>
            </a:r>
          </a:p>
          <a:p>
            <a:pPr algn="ctr"/>
            <a:r>
              <a:rPr lang="en-US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To Maintain or not to Maintain</a:t>
            </a:r>
            <a:endParaRPr lang="fr-BE" sz="3200" dirty="0">
              <a:solidFill>
                <a:srgbClr val="004494"/>
              </a:solidFill>
              <a:latin typeface="Calibri"/>
              <a:ea typeface="+mj-ea"/>
              <a:cs typeface="+mj-cs"/>
            </a:endParaRPr>
          </a:p>
          <a:p>
            <a:pPr algn="ctr"/>
            <a:endParaRPr lang="en-US" sz="3200" dirty="0">
              <a:solidFill>
                <a:srgbClr val="004494"/>
              </a:solidFill>
              <a:latin typeface="Calibri"/>
              <a:ea typeface="+mj-ea"/>
              <a:cs typeface="+mj-cs"/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A9BAC5B-32B7-44AD-856F-397166CC6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29" y="4713657"/>
            <a:ext cx="3267285" cy="2238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CCD07-5546-4605-A4EC-50B1D675EBCA}"/>
              </a:ext>
            </a:extLst>
          </p:cNvPr>
          <p:cNvSpPr txBox="1"/>
          <p:nvPr/>
        </p:nvSpPr>
        <p:spPr>
          <a:xfrm>
            <a:off x="9991234" y="4713657"/>
            <a:ext cx="2506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Give us your feedback</a:t>
            </a:r>
            <a:endParaRPr lang="en-GB" dirty="0">
              <a:solidFill>
                <a:srgbClr val="004494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1EBCC1C-5F69-4AEB-88D3-DC5A93317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46" y="3482436"/>
            <a:ext cx="2029850" cy="123122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E4D47EC-73C9-44F2-8513-1F15E2658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766" y="5082989"/>
            <a:ext cx="1598344" cy="1598344"/>
          </a:xfrm>
        </p:spPr>
      </p:pic>
    </p:spTree>
    <p:extLst>
      <p:ext uri="{BB962C8B-B14F-4D97-AF65-F5344CB8AC3E}">
        <p14:creationId xmlns:p14="http://schemas.microsoft.com/office/powerpoint/2010/main" val="2476759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 Template_16 9" id="{1FA06BF8-E46F-4CD9-8CE3-4303FB0721F5}" vid="{2B16241D-3B5A-42C8-9CE3-D9E541A6AA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b1d52ad1-4fc8-48e5-9ebf-c709b056ed17" ContentTypeId="0x010100CA9806D3932DA942ADAA782981EB548D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CA9806D3932DA942ADAA782981EB548D009C03A7E426E1E9429660A2191E5DF435" ma:contentTypeVersion="211" ma:contentTypeDescription="" ma:contentTypeScope="" ma:versionID="c66816650caad7f5305578bdafda3f6a">
  <xsd:schema xmlns:xsd="http://www.w3.org/2001/XMLSchema" xmlns:xs="http://www.w3.org/2001/XMLSchema" xmlns:p="http://schemas.microsoft.com/office/2006/metadata/properties" xmlns:ns2="37dc432a-8ebf-4af5-8237-268edd3a8664" xmlns:ns3="d1ca7aab-5a9c-43b7-bbe8-a2a991b5e839" targetNamespace="http://schemas.microsoft.com/office/2006/metadata/properties" ma:root="true" ma:fieldsID="3fe097f23d218cc7b16819b45d2cd864" ns2:_="" ns3:_="">
    <xsd:import namespace="37dc432a-8ebf-4af5-8237-268edd3a8664"/>
    <xsd:import namespace="d1ca7aab-5a9c-43b7-bbe8-a2a991b5e83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gf147c1d654543abacff4a31dfc45623" minOccurs="0"/>
                <xsd:element ref="ns2:TaxCatchAll" minOccurs="0"/>
                <xsd:element ref="ns2:TaxCatchAllLabel" minOccurs="0"/>
                <xsd:element ref="ns2:g337828d867743cab065af36c4e1a31c" minOccurs="0"/>
                <xsd:element ref="ns2:h70713ed90ce4adeabe454f2aabfa4ef" minOccurs="0"/>
                <xsd:element ref="ns2:Project_x0020_Code" minOccurs="0"/>
                <xsd:element ref="ns3:pfc5cbcc9e1b4978a6dcd8c6688cb03d" minOccurs="0"/>
                <xsd:element ref="ns3:Event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c432a-8ebf-4af5-8237-268edd3a8664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gf147c1d654543abacff4a31dfc45623" ma:index="8" ma:taxonomy="true" ma:internalName="gf147c1d654543abacff4a31dfc45623" ma:taxonomyFieldName="Origin_x002d_Author" ma:displayName="Origin-Author" ma:readOnly="false" ma:default="141;#ERA|8287c6ea-6f12-4bfd-9fc9-6825fce534f5" ma:fieldId="{0f147c1d-6545-43ab-acff-4a31dfc45623}" ma:sspId="b1d52ad1-4fc8-48e5-9ebf-c709b056ed17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0853311-224c-45cb-aa93-7b40079dd3b8}" ma:internalName="TaxCatchAll" ma:showField="CatchAllData" ma:web="aed2df5d-2ae5-40d6-b29c-154a1409ff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0853311-224c-45cb-aa93-7b40079dd3b8}" ma:internalName="TaxCatchAllLabel" ma:readOnly="true" ma:showField="CatchAllDataLabel" ma:web="aed2df5d-2ae5-40d6-b29c-154a1409ff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337828d867743cab065af36c4e1a31c" ma:index="14" ma:taxonomy="true" ma:internalName="g337828d867743cab065af36c4e1a31c" ma:taxonomyFieldName="Process" ma:displayName="Process" ma:indexed="true" ma:readOnly="false" ma:default="" ma:fieldId="{0337828d-8677-43ca-b065-af36c4e1a31c}" ma:sspId="b1d52ad1-4fc8-48e5-9ebf-c709b056ed17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7" ma:taxonomy="true" ma:internalName="h70713ed90ce4adeabe454f2aabfa4ef" ma:taxonomyFieldName="Document_x0020_type" ma:displayName="Document type" ma:readOnly="false" ma:default="" ma:fieldId="{170713ed-90ce-4ade-abe4-54f2aabfa4ef}" ma:sspId="b1d52ad1-4fc8-48e5-9ebf-c709b056ed17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Code" ma:index="19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ca7aab-5a9c-43b7-bbe8-a2a991b5e839" elementFormDefault="qualified">
    <xsd:import namespace="http://schemas.microsoft.com/office/2006/documentManagement/types"/>
    <xsd:import namespace="http://schemas.microsoft.com/office/infopath/2007/PartnerControls"/>
    <xsd:element name="pfc5cbcc9e1b4978a6dcd8c6688cb03d" ma:index="20" ma:taxonomy="true" ma:internalName="pfc5cbcc9e1b4978a6dcd8c6688cb03d" ma:taxonomyFieldName="Event_x0020_name" ma:displayName="Event name" ma:default="" ma:fieldId="{9fc5cbcc-9e1b-4978-a6dc-d8c6688cb03d}" ma:sspId="b1d52ad1-4fc8-48e5-9ebf-c709b056ed17" ma:termSetId="4582b54e-3c6b-45d8-908c-3de39fa58b0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ventyear" ma:index="22" nillable="true" ma:displayName="Eventyear" ma:hidden="true" ma:internalName="Eventyear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ventyear xmlns="d1ca7aab-5a9c-43b7-bbe8-a2a991b5e839" xsi:nil="true"/>
    <pfc5cbcc9e1b4978a6dcd8c6688cb03d xmlns="d1ca7aab-5a9c-43b7-bbe8-a2a991b5e839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2022 Webinar March 17 - Announcing the ERTMS 2022 Conference</TermName>
          <TermId xmlns="http://schemas.microsoft.com/office/infopath/2007/PartnerControls">35c984b7-fe40-4371-8954-8cbf555014ba</TermId>
        </TermInfo>
      </Terms>
    </pfc5cbcc9e1b4978a6dcd8c6688cb03d>
    <Project_x0020_Code xmlns="37dc432a-8ebf-4af5-8237-268edd3a8664" xsi:nil="true"/>
    <g337828d867743cab065af36c4e1a31c xmlns="37dc432a-8ebf-4af5-8237-268edd3a8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COS - Communication services (events, press, internal communication)</TermName>
          <TermId xmlns="http://schemas.microsoft.com/office/infopath/2007/PartnerControls">6e7aecaf-4b6f-4553-9375-5c2379a2e3d6</TermId>
        </TermInfo>
      </Terms>
    </g337828d867743cab065af36c4e1a31c>
    <gf147c1d654543abacff4a31dfc45623 xmlns="37dc432a-8ebf-4af5-8237-268edd3a8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TaxCatchAll xmlns="37dc432a-8ebf-4af5-8237-268edd3a8664">
      <Value>578</Value>
      <Value>374</Value>
      <Value>2972</Value>
      <Value>141</Value>
    </TaxCatchAll>
    <h70713ed90ce4adeabe454f2aabfa4ef xmlns="37dc432a-8ebf-4af5-8237-268edd3a8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  <_dlc_DocId xmlns="37dc432a-8ebf-4af5-8237-268edd3a8664">ERAINT-290-1250</_dlc_DocId>
    <_dlc_DocIdUrl xmlns="37dc432a-8ebf-4af5-8237-268edd3a8664">
      <Url>https://intranet.era.europa.eu/Communication/_layouts/15/DocIdRedir.aspx?ID=ERAINT-290-1250</Url>
      <Description>ERAINT-290-1250</Description>
    </_dlc_DocIdUrl>
  </documentManagement>
</p:properties>
</file>

<file path=customXml/itemProps1.xml><?xml version="1.0" encoding="utf-8"?>
<ds:datastoreItem xmlns:ds="http://schemas.openxmlformats.org/officeDocument/2006/customXml" ds:itemID="{1F6EBD55-1F9C-4701-991E-CDC2DE3E3DE9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7510DFE-497B-4DED-9267-94605CA4AA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c432a-8ebf-4af5-8237-268edd3a8664"/>
    <ds:schemaRef ds:uri="d1ca7aab-5a9c-43b7-bbe8-a2a991b5e8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E4A5A1-46B0-4563-A82A-BB286C8B2D2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6399D99-BCB2-49D0-8658-252088648944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74728ADC-0F28-47EA-BCCB-4933C22382A5}">
  <ds:schemaRefs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37dc432a-8ebf-4af5-8237-268edd3a866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1ca7aab-5a9c-43b7-bbe8-a2a991b5e83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 Template_16 9</Template>
  <TotalTime>921</TotalTime>
  <Words>172</Words>
  <Application>Microsoft Office PowerPoint</Application>
  <PresentationFormat>Widescreen</PresentationFormat>
  <Paragraphs>81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-apple-system</vt:lpstr>
      <vt:lpstr>Arial</vt:lpstr>
      <vt:lpstr>Calibri</vt:lpstr>
      <vt:lpstr>Office Theme</vt:lpstr>
      <vt:lpstr>Attracting Talent to the Rail Sector</vt:lpstr>
      <vt:lpstr>Speakers</vt:lpstr>
      <vt:lpstr>Speakers</vt:lpstr>
      <vt:lpstr>Speakers</vt:lpstr>
      <vt:lpstr>Speakers</vt:lpstr>
      <vt:lpstr>Discussion</vt:lpstr>
      <vt:lpstr>Speakers</vt:lpstr>
      <vt:lpstr>Hashtag Time</vt:lpstr>
      <vt:lpstr>Upcoming Free Webinar</vt:lpstr>
      <vt:lpstr>Give us your feedback</vt:lpstr>
      <vt:lpstr>PowerPoint Presentation</vt:lpstr>
    </vt:vector>
  </TitlesOfParts>
  <Company>European Union Agency for Railways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TSI Revision Package 2022 Digital Rail and Green Freight</dc:title>
  <dc:creator>MARTIN Cyriel</dc:creator>
  <cp:lastModifiedBy>MARTIN Cyriel</cp:lastModifiedBy>
  <cp:revision>20</cp:revision>
  <dcterms:created xsi:type="dcterms:W3CDTF">2022-02-16T08:34:50Z</dcterms:created>
  <dcterms:modified xsi:type="dcterms:W3CDTF">2022-03-23T16:07:42Z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0x010100CA9806D3932DA942ADAA782981EB548D009C03A7E426E1E9429660A2191E5DF435</vt:lpwstr>
  </property>
  <property fmtid="{D5CDD505-2E9C-101B-9397-08002B2CF9AE}" pid="3" name="Origin-Author">
    <vt:lpwstr>141;#ERA|8287c6ea-6f12-4bfd-9fc9-6825fce534f5</vt:lpwstr>
  </property>
  <property fmtid="{D5CDD505-2E9C-101B-9397-08002B2CF9AE}" pid="4" name="_dlc_DocIdItemGuid">
    <vt:lpwstr>d5b8c316-f222-4b32-9e5c-1d5dfa24173f</vt:lpwstr>
  </property>
  <property fmtid="{D5CDD505-2E9C-101B-9397-08002B2CF9AE}" pid="5" name="Event name">
    <vt:lpwstr>2972;#2022 Webinar March 17 - Announcing the ERTMS 2022 Conference|35c984b7-fe40-4371-8954-8cbf555014ba</vt:lpwstr>
  </property>
  <property fmtid="{D5CDD505-2E9C-101B-9397-08002B2CF9AE}" pid="6" name="Document type">
    <vt:lpwstr>374;#Presentation|d69afb93-d8c7-4c9e-870f-5298841c2f8f</vt:lpwstr>
  </property>
  <property fmtid="{D5CDD505-2E9C-101B-9397-08002B2CF9AE}" pid="7" name="Process">
    <vt:lpwstr>578;#COS - Communication services (events, press, internal communication)|6e7aecaf-4b6f-4553-9375-5c2379a2e3d6</vt:lpwstr>
  </property>
</Properties>
</file>