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62"/>
  </p:notesMasterIdLst>
  <p:sldIdLst>
    <p:sldId id="256" r:id="rId7"/>
    <p:sldId id="865" r:id="rId8"/>
    <p:sldId id="1042" r:id="rId9"/>
    <p:sldId id="1041" r:id="rId10"/>
    <p:sldId id="264" r:id="rId11"/>
    <p:sldId id="1040" r:id="rId12"/>
    <p:sldId id="1043" r:id="rId13"/>
    <p:sldId id="316" r:id="rId14"/>
    <p:sldId id="406" r:id="rId15"/>
    <p:sldId id="408" r:id="rId16"/>
    <p:sldId id="417" r:id="rId17"/>
    <p:sldId id="419" r:id="rId18"/>
    <p:sldId id="418" r:id="rId19"/>
    <p:sldId id="421" r:id="rId20"/>
    <p:sldId id="420" r:id="rId21"/>
    <p:sldId id="422" r:id="rId22"/>
    <p:sldId id="415" r:id="rId23"/>
    <p:sldId id="1044" r:id="rId24"/>
    <p:sldId id="1045" r:id="rId25"/>
    <p:sldId id="1046" r:id="rId26"/>
    <p:sldId id="258" r:id="rId27"/>
    <p:sldId id="259" r:id="rId28"/>
    <p:sldId id="260" r:id="rId29"/>
    <p:sldId id="262" r:id="rId30"/>
    <p:sldId id="1047" r:id="rId31"/>
    <p:sldId id="265" r:id="rId32"/>
    <p:sldId id="266" r:id="rId33"/>
    <p:sldId id="267" r:id="rId34"/>
    <p:sldId id="269" r:id="rId35"/>
    <p:sldId id="271" r:id="rId36"/>
    <p:sldId id="272" r:id="rId37"/>
    <p:sldId id="1048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1049" r:id="rId54"/>
    <p:sldId id="1978" r:id="rId55"/>
    <p:sldId id="1970" r:id="rId56"/>
    <p:sldId id="1979" r:id="rId57"/>
    <p:sldId id="1981" r:id="rId58"/>
    <p:sldId id="1038" r:id="rId59"/>
    <p:sldId id="273" r:id="rId60"/>
    <p:sldId id="25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B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0901B-1F33-4CC6-B040-2A21EAE19686}" v="83" dt="2022-05-23T11:21:53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67078" autoAdjust="0"/>
  </p:normalViewPr>
  <p:slideViewPr>
    <p:cSldViewPr snapToGrid="0">
      <p:cViewPr varScale="1">
        <p:scale>
          <a:sx n="61" d="100"/>
          <a:sy n="61" d="100"/>
        </p:scale>
        <p:origin x="87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chartUserShapes" Target="../drawings/drawing1.xml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oleObject" Target="Book1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\Norte\UMAV\Engenharia\An&#225;lise%20de%20desempenho%20dos%20pendulares\2022\An&#225;lise%20de%20incidentes%20202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\Norte\UMAV\Engenharia\An&#225;lise%20de%20desempenho%20dos%20pendulares\2021\KmIncidentes21_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torage\Norte\UMAV\Engenharia\An&#225;lise%20de%20desempenho%20dos%20pendulares\2021\Gr&#225;ficos%20da%20an&#225;lise%20desempenho%20dos%20pendulares%20em%2020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6021174815534"/>
          <c:y val="7.0679261689736983E-2"/>
          <c:w val="0.78351228823669772"/>
          <c:h val="0.91212525769918895"/>
        </c:manualLayout>
      </c:layout>
      <c:doughnutChart>
        <c:varyColors val="1"/>
        <c:ser>
          <c:idx val="0"/>
          <c:order val="0"/>
          <c:dPt>
            <c:idx val="0"/>
            <c:bubble3D val="0"/>
            <c:explosion val="6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E2-40F3-B8CC-765F73184AB3}"/>
              </c:ext>
            </c:extLst>
          </c:dPt>
          <c:dPt>
            <c:idx val="1"/>
            <c:bubble3D val="0"/>
            <c:explosion val="3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2E2-40F3-B8CC-765F73184AB3}"/>
              </c:ext>
            </c:extLst>
          </c:dPt>
          <c:dPt>
            <c:idx val="2"/>
            <c:bubble3D val="0"/>
            <c:explosion val="5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2E2-40F3-B8CC-765F73184AB3}"/>
              </c:ext>
            </c:extLst>
          </c:dPt>
          <c:val>
            <c:numRef>
              <c:f>Sheet1!$A$2:$C$2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E2-40F3-B8CC-765F73184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6">
    <c:autoUpdate val="0"/>
  </c:externalData>
  <c:userShapes r:id="rId7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81816761547283"/>
          <c:y val="8.2343299438458042E-2"/>
          <c:w val="0.59502618857951217"/>
          <c:h val="0.91646969978719806"/>
        </c:manualLayout>
      </c:layout>
      <c:pieChart>
        <c:varyColors val="1"/>
        <c:ser>
          <c:idx val="0"/>
          <c:order val="0"/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explosion val="11"/>
          <c:dPt>
            <c:idx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5-4497-B302-476296CBF089}"/>
              </c:ext>
            </c:extLst>
          </c:dPt>
          <c:val>
            <c:numRef>
              <c:f>Sheet1!$A$5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A5-4497-B302-476296CBF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08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10305397871778"/>
          <c:y val="7.1428667245271776E-2"/>
          <c:w val="0.87023388064863982"/>
          <c:h val="0.7445064932103328"/>
        </c:manualLayout>
      </c:layout>
      <c:lineChart>
        <c:grouping val="standard"/>
        <c:varyColors val="0"/>
        <c:ser>
          <c:idx val="0"/>
          <c:order val="0"/>
          <c:tx>
            <c:strRef>
              <c:f>'Km (Trim)'!$B$51</c:f>
              <c:strCache>
                <c:ptCount val="1"/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2.7712666146990552E-3"/>
                  <c:y val="-1.999842092846569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F0-4775-A907-3321A1C61226}"/>
                </c:ext>
              </c:extLst>
            </c:dLbl>
            <c:dLbl>
              <c:idx val="1"/>
              <c:layout>
                <c:manualLayout>
                  <c:x val="-6.0507971116904168E-2"/>
                  <c:y val="-2.25237534435815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F0-4775-A907-3321A1C61226}"/>
                </c:ext>
              </c:extLst>
            </c:dLbl>
            <c:dLbl>
              <c:idx val="2"/>
              <c:layout>
                <c:manualLayout>
                  <c:x val="-5.3152819952024387E-2"/>
                  <c:y val="-2.022015282954017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F0-4775-A907-3321A1C61226}"/>
                </c:ext>
              </c:extLst>
            </c:dLbl>
            <c:dLbl>
              <c:idx val="3"/>
              <c:layout>
                <c:manualLayout>
                  <c:x val="-5.4879925119459862E-2"/>
                  <c:y val="-1.739744426799396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F0-4775-A907-3321A1C61226}"/>
                </c:ext>
              </c:extLst>
            </c:dLbl>
            <c:dLbl>
              <c:idx val="4"/>
              <c:layout>
                <c:manualLayout>
                  <c:x val="-2.7598824641746785E-2"/>
                  <c:y val="1.708233912499574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F0-4775-A907-3321A1C61226}"/>
                </c:ext>
              </c:extLst>
            </c:dLbl>
            <c:dLbl>
              <c:idx val="5"/>
              <c:layout>
                <c:manualLayout>
                  <c:x val="-5.9063626764990905E-2"/>
                  <c:y val="-5.813961734463575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F0-4775-A907-3321A1C61226}"/>
                </c:ext>
              </c:extLst>
            </c:dLbl>
            <c:dLbl>
              <c:idx val="6"/>
              <c:layout>
                <c:manualLayout>
                  <c:x val="-6.0424459263381268E-2"/>
                  <c:y val="-1.048569687405297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F0-4775-A907-3321A1C61226}"/>
                </c:ext>
              </c:extLst>
            </c:dLbl>
            <c:dLbl>
              <c:idx val="7"/>
              <c:layout>
                <c:manualLayout>
                  <c:x val="-5.6865253571685127E-2"/>
                  <c:y val="-2.753706917704370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F0-4775-A907-3321A1C61226}"/>
                </c:ext>
              </c:extLst>
            </c:dLbl>
            <c:dLbl>
              <c:idx val="8"/>
              <c:layout>
                <c:manualLayout>
                  <c:x val="-5.2852893396118518E-2"/>
                  <c:y val="-2.453494215823147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F0-4775-A907-3321A1C61226}"/>
                </c:ext>
              </c:extLst>
            </c:dLbl>
            <c:dLbl>
              <c:idx val="9"/>
              <c:layout>
                <c:manualLayout>
                  <c:x val="-5.0177986612407528E-2"/>
                  <c:y val="-2.75370691770437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F0-4775-A907-3321A1C61226}"/>
                </c:ext>
              </c:extLst>
            </c:dLbl>
            <c:dLbl>
              <c:idx val="10"/>
              <c:layout>
                <c:manualLayout>
                  <c:x val="-3.8140906085707804E-2"/>
                  <c:y val="-2.453494215823147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F0-4775-A907-3321A1C61226}"/>
                </c:ext>
              </c:extLst>
            </c:dLbl>
            <c:dLbl>
              <c:idx val="11"/>
              <c:layout>
                <c:manualLayout>
                  <c:x val="-2.0754011991586146E-2"/>
                  <c:y val="-2.453494215823147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F0-4775-A907-3321A1C61226}"/>
                </c:ext>
              </c:extLst>
            </c:dLbl>
            <c:dLbl>
              <c:idx val="12"/>
              <c:layout>
                <c:manualLayout>
                  <c:x val="-3.1453639126430205E-2"/>
                  <c:y val="2.65012171615763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F0-4775-A907-3321A1C61226}"/>
                </c:ext>
              </c:extLst>
            </c:dLbl>
            <c:dLbl>
              <c:idx val="13"/>
              <c:layout>
                <c:manualLayout>
                  <c:x val="-4.0227333377002517E-2"/>
                  <c:y val="-2.709407815080322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F0-4775-A907-3321A1C61226}"/>
                </c:ext>
              </c:extLst>
            </c:dLbl>
            <c:dLbl>
              <c:idx val="14"/>
              <c:layout>
                <c:manualLayout>
                  <c:x val="-3.2202613025869298E-2"/>
                  <c:y val="-3.009620516961544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F0-4775-A907-3321A1C61226}"/>
                </c:ext>
              </c:extLst>
            </c:dLbl>
            <c:dLbl>
              <c:idx val="15"/>
              <c:layout>
                <c:manualLayout>
                  <c:x val="-3.2202613025869298E-2"/>
                  <c:y val="3.595058924425352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7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F0-4775-A907-3321A1C61226}"/>
                </c:ext>
              </c:extLst>
            </c:dLbl>
            <c:dLbl>
              <c:idx val="16"/>
              <c:layout>
                <c:manualLayout>
                  <c:x val="-3.4877519809580433E-2"/>
                  <c:y val="-2.7094078150803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3F0-4775-A907-3321A1C61226}"/>
                </c:ext>
              </c:extLst>
            </c:dLbl>
            <c:dLbl>
              <c:idx val="17"/>
              <c:layout>
                <c:manualLayout>
                  <c:x val="-2.6852799458447318E-2"/>
                  <c:y val="-2.4091951131990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3F0-4775-A907-3321A1C61226}"/>
                </c:ext>
              </c:extLst>
            </c:dLbl>
            <c:dLbl>
              <c:idx val="18"/>
              <c:layout>
                <c:manualLayout>
                  <c:x val="-1.4066745032308548E-2"/>
                  <c:y val="-2.45349421582314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F0-4775-A907-3321A1C61226}"/>
                </c:ext>
              </c:extLst>
            </c:dLbl>
            <c:dLbl>
              <c:idx val="19"/>
              <c:layout>
                <c:manualLayout>
                  <c:x val="-3.1453639126430205E-2"/>
                  <c:y val="4.1511852255637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3F0-4775-A907-3321A1C61226}"/>
                </c:ext>
              </c:extLst>
            </c:dLbl>
            <c:dLbl>
              <c:idx val="20"/>
              <c:layout>
                <c:manualLayout>
                  <c:x val="-3.3671178974642936E-3"/>
                  <c:y val="-9.52430706417036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F0-4775-A907-3321A1C61226}"/>
                </c:ext>
              </c:extLst>
            </c:dLbl>
            <c:dLbl>
              <c:idx val="21"/>
              <c:layout>
                <c:manualLayout>
                  <c:x val="-3.8809632781635565E-2"/>
                  <c:y val="3.2505471199200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3F0-4775-A907-3321A1C61226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'Km (Trim)'!$A$52:$A$74</c:f>
              <c:numCache>
                <c:formatCode>General</c:formatCode>
                <c:ptCount val="2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</c:numCache>
            </c:numRef>
          </c:cat>
          <c:val>
            <c:numRef>
              <c:f>'Km (Trim)'!$B$52:$B$74</c:f>
              <c:numCache>
                <c:formatCode>#,##0</c:formatCode>
                <c:ptCount val="23"/>
                <c:pt idx="0">
                  <c:v>307542</c:v>
                </c:pt>
                <c:pt idx="1">
                  <c:v>1009658</c:v>
                </c:pt>
                <c:pt idx="2">
                  <c:v>1624054</c:v>
                </c:pt>
                <c:pt idx="3">
                  <c:v>1847813</c:v>
                </c:pt>
                <c:pt idx="4">
                  <c:v>1856818</c:v>
                </c:pt>
                <c:pt idx="5">
                  <c:v>2275662</c:v>
                </c:pt>
                <c:pt idx="6">
                  <c:v>2728209</c:v>
                </c:pt>
                <c:pt idx="7">
                  <c:v>2956645</c:v>
                </c:pt>
                <c:pt idx="8">
                  <c:v>3104400</c:v>
                </c:pt>
                <c:pt idx="9">
                  <c:v>3185751</c:v>
                </c:pt>
                <c:pt idx="10">
                  <c:v>3178541</c:v>
                </c:pt>
                <c:pt idx="11">
                  <c:v>3098893</c:v>
                </c:pt>
                <c:pt idx="12">
                  <c:v>2964773</c:v>
                </c:pt>
                <c:pt idx="13">
                  <c:v>3008911</c:v>
                </c:pt>
                <c:pt idx="14">
                  <c:v>3048328</c:v>
                </c:pt>
                <c:pt idx="15">
                  <c:v>3114406</c:v>
                </c:pt>
                <c:pt idx="16">
                  <c:v>3127674</c:v>
                </c:pt>
                <c:pt idx="17">
                  <c:v>3197573</c:v>
                </c:pt>
                <c:pt idx="18">
                  <c:v>3184986</c:v>
                </c:pt>
                <c:pt idx="19">
                  <c:v>3107972</c:v>
                </c:pt>
                <c:pt idx="20">
                  <c:v>3165728</c:v>
                </c:pt>
                <c:pt idx="21" formatCode="General">
                  <c:v>1848876</c:v>
                </c:pt>
                <c:pt idx="22" formatCode="General">
                  <c:v>2093332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3F0-4775-A907-3321A1C612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5252863"/>
        <c:axId val="1"/>
      </c:lineChart>
      <c:catAx>
        <c:axId val="199525286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Ano</a:t>
                </a:r>
              </a:p>
            </c:rich>
          </c:tx>
          <c:layout>
            <c:manualLayout>
              <c:xMode val="edge"/>
              <c:yMode val="edge"/>
              <c:x val="0.57174888552675662"/>
              <c:y val="0.8983525327050654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Kms percorridos pela série</a:t>
                </a:r>
              </a:p>
            </c:rich>
          </c:tx>
          <c:layout>
            <c:manualLayout>
              <c:xMode val="edge"/>
              <c:yMode val="edge"/>
              <c:x val="1.907867757764501E-2"/>
              <c:y val="0.225275053216773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95252863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8252148997135"/>
          <c:y val="7.2423398328690811E-2"/>
          <c:w val="0.87106017191977081"/>
          <c:h val="0.73537604456824512"/>
        </c:manualLayout>
      </c:layout>
      <c:lineChart>
        <c:grouping val="standard"/>
        <c:varyColors val="0"/>
        <c:ser>
          <c:idx val="1"/>
          <c:order val="0"/>
          <c:spPr>
            <a:ln w="38100">
              <a:solidFill>
                <a:srgbClr val="008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DE1-484B-9C0C-269C36FB984A}"/>
                </c:ext>
              </c:extLst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DE1-484B-9C0C-269C36FB984A}"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DE1-484B-9C0C-269C36FB984A}"/>
                </c:ext>
              </c:extLst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DE1-484B-9C0C-269C36FB984A}"/>
                </c:ext>
              </c:extLst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DE1-484B-9C0C-269C36FB984A}"/>
                </c:ext>
              </c:extLst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DE1-484B-9C0C-269C36FB984A}"/>
                </c:ext>
              </c:extLst>
            </c:dLbl>
            <c:dLbl>
              <c:idx val="6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DE1-484B-9C0C-269C36FB984A}"/>
                </c:ext>
              </c:extLst>
            </c:dLbl>
            <c:dLbl>
              <c:idx val="7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DE1-484B-9C0C-269C36FB984A}"/>
                </c:ext>
              </c:extLst>
            </c:dLbl>
            <c:dLbl>
              <c:idx val="8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DE1-484B-9C0C-269C36FB984A}"/>
                </c:ext>
              </c:extLst>
            </c:dLbl>
            <c:dLbl>
              <c:idx val="9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DE1-484B-9C0C-269C36FB984A}"/>
                </c:ext>
              </c:extLst>
            </c:dLbl>
            <c:dLbl>
              <c:idx val="1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4DE1-484B-9C0C-269C36FB984A}"/>
                </c:ext>
              </c:extLst>
            </c:dLbl>
            <c:dLbl>
              <c:idx val="1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4DE1-484B-9C0C-269C36FB984A}"/>
                </c:ext>
              </c:extLst>
            </c:dLbl>
            <c:dLbl>
              <c:idx val="18"/>
              <c:layout>
                <c:manualLayout>
                  <c:x val="-4.2940806341395105E-2"/>
                  <c:y val="-3.85003139442922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DE1-484B-9C0C-269C36FB984A}"/>
                </c:ext>
              </c:extLst>
            </c:dLbl>
            <c:dLbl>
              <c:idx val="19"/>
              <c:layout>
                <c:manualLayout>
                  <c:x val="-2.1298538099363773E-2"/>
                  <c:y val="3.00302448765479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E1-484B-9C0C-269C36FB984A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'Disponibilidade Anual'!$B$6:$B$25</c:f>
              <c:numCache>
                <c:formatCode>General</c:formatCode>
                <c:ptCount val="2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</c:numCache>
            </c:numRef>
          </c:cat>
          <c:val>
            <c:numRef>
              <c:f>'Disponibilidade Anual'!$C$6:$C$25</c:f>
              <c:numCache>
                <c:formatCode>#,##0.00</c:formatCode>
                <c:ptCount val="20"/>
                <c:pt idx="0">
                  <c:v>6.9</c:v>
                </c:pt>
                <c:pt idx="1">
                  <c:v>7.01</c:v>
                </c:pt>
                <c:pt idx="2">
                  <c:v>7.91</c:v>
                </c:pt>
                <c:pt idx="3">
                  <c:v>8.52</c:v>
                </c:pt>
                <c:pt idx="4">
                  <c:v>9.06</c:v>
                </c:pt>
                <c:pt idx="5">
                  <c:v>8.7899999999999991</c:v>
                </c:pt>
                <c:pt idx="6">
                  <c:v>9.1</c:v>
                </c:pt>
                <c:pt idx="7">
                  <c:v>9.07</c:v>
                </c:pt>
                <c:pt idx="8" formatCode="General">
                  <c:v>9.0399999999999991</c:v>
                </c:pt>
                <c:pt idx="9">
                  <c:v>9.02</c:v>
                </c:pt>
                <c:pt idx="10">
                  <c:v>9.0399999999999991</c:v>
                </c:pt>
                <c:pt idx="11">
                  <c:v>9.0399999999999991</c:v>
                </c:pt>
                <c:pt idx="12">
                  <c:v>9.19</c:v>
                </c:pt>
                <c:pt idx="13">
                  <c:v>9.16</c:v>
                </c:pt>
                <c:pt idx="14">
                  <c:v>9.11</c:v>
                </c:pt>
                <c:pt idx="15">
                  <c:v>9.01</c:v>
                </c:pt>
                <c:pt idx="16" formatCode="General">
                  <c:v>8.8800000000000008</c:v>
                </c:pt>
                <c:pt idx="17" formatCode="General">
                  <c:v>8.9499999999999993</c:v>
                </c:pt>
                <c:pt idx="18" formatCode="General">
                  <c:v>7.52</c:v>
                </c:pt>
                <c:pt idx="19" formatCode="General">
                  <c:v>7.75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DE1-484B-9C0C-269C36FB9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152864"/>
        <c:axId val="1"/>
      </c:lineChart>
      <c:catAx>
        <c:axId val="190152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Ano</a:t>
                </a:r>
              </a:p>
            </c:rich>
          </c:tx>
          <c:layout>
            <c:manualLayout>
              <c:xMode val="edge"/>
              <c:yMode val="edge"/>
              <c:x val="0.52435533321004835"/>
              <c:y val="0.8941504178272980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"/>
          <c:min val="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Disponibilidade média às 9:30 h</a:t>
                </a:r>
              </a:p>
            </c:rich>
          </c:tx>
          <c:layout>
            <c:manualLayout>
              <c:xMode val="edge"/>
              <c:yMode val="edge"/>
              <c:x val="1.528175479919151E-2"/>
              <c:y val="0.1652739090064995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0152864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121944320543087E-2"/>
          <c:y val="6.4066852367688026E-2"/>
          <c:w val="0.89646191051840396"/>
          <c:h val="0.73537604456824512"/>
        </c:manualLayout>
      </c:layout>
      <c:lineChart>
        <c:grouping val="standard"/>
        <c:varyColors val="0"/>
        <c:ser>
          <c:idx val="1"/>
          <c:order val="0"/>
          <c:spPr>
            <a:ln w="38100">
              <a:solidFill>
                <a:srgbClr val="008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5851386179960599E-2"/>
                  <c:y val="-3.74967021174188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21-484D-85B1-D097A6CA5856}"/>
                </c:ext>
              </c:extLst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21-484D-85B1-D097A6CA5856}"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621-484D-85B1-D097A6CA5856}"/>
                </c:ext>
              </c:extLst>
            </c:dLbl>
            <c:dLbl>
              <c:idx val="3"/>
              <c:layout>
                <c:manualLayout>
                  <c:x val="-2.4967061923583712E-2"/>
                  <c:y val="3.429570648652953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21-484D-85B1-D097A6CA5856}"/>
                </c:ext>
              </c:extLst>
            </c:dLbl>
            <c:dLbl>
              <c:idx val="4"/>
              <c:layout>
                <c:manualLayout>
                  <c:x val="-2.2651515151515152E-2"/>
                  <c:y val="3.621169916434540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21-484D-85B1-D097A6CA5856}"/>
                </c:ext>
              </c:extLst>
            </c:dLbl>
            <c:dLbl>
              <c:idx val="5"/>
              <c:layout>
                <c:manualLayout>
                  <c:x val="-2.0214123432199433E-2"/>
                  <c:y val="-3.716521650444298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21-484D-85B1-D097A6CA5856}"/>
                </c:ext>
              </c:extLst>
            </c:dLbl>
            <c:dLbl>
              <c:idx val="6"/>
              <c:layout>
                <c:manualLayout>
                  <c:x val="-2.2849169545506417E-2"/>
                  <c:y val="4.04494652984725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21-484D-85B1-D097A6CA5856}"/>
                </c:ext>
              </c:extLst>
            </c:dLbl>
            <c:dLbl>
              <c:idx val="7"/>
              <c:layout>
                <c:manualLayout>
                  <c:x val="-1.7579077318892404E-2"/>
                  <c:y val="-3.664145493678568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21-484D-85B1-D097A6CA5856}"/>
                </c:ext>
              </c:extLst>
            </c:dLbl>
            <c:dLbl>
              <c:idx val="8"/>
              <c:layout>
                <c:manualLayout>
                  <c:x val="-2.5484215658813401E-2"/>
                  <c:y val="-3.026085838115221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21-484D-85B1-D097A6CA5856}"/>
                </c:ext>
              </c:extLst>
            </c:dLbl>
            <c:dLbl>
              <c:idx val="9"/>
              <c:layout>
                <c:manualLayout>
                  <c:x val="-2.1334018030354999E-2"/>
                  <c:y val="-2.892570599165649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21-484D-85B1-D097A6CA5856}"/>
                </c:ext>
              </c:extLst>
            </c:dLbl>
            <c:dLbl>
              <c:idx val="10"/>
              <c:layout>
                <c:manualLayout>
                  <c:x val="-1.5744400527009223E-2"/>
                  <c:y val="-3.27005573476211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21-484D-85B1-D097A6CA5856}"/>
                </c:ext>
              </c:extLst>
            </c:dLbl>
            <c:dLbl>
              <c:idx val="11"/>
              <c:layout>
                <c:manualLayout>
                  <c:x val="-2.2332015810276776E-2"/>
                  <c:y val="-3.27005573476211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21-484D-85B1-D097A6CA5856}"/>
                </c:ext>
              </c:extLst>
            </c:dLbl>
            <c:dLbl>
              <c:idx val="12"/>
              <c:layout>
                <c:manualLayout>
                  <c:x val="-1.9094228834043967E-2"/>
                  <c:y val="-3.183189187953539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21-484D-85B1-D097A6CA5856}"/>
                </c:ext>
              </c:extLst>
            </c:dLbl>
            <c:dLbl>
              <c:idx val="13"/>
              <c:layout>
                <c:manualLayout>
                  <c:x val="-2.021412343219953E-2"/>
                  <c:y val="3.302134560752448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21-484D-85B1-D097A6CA5856}"/>
                </c:ext>
              </c:extLst>
            </c:dLbl>
            <c:dLbl>
              <c:idx val="14"/>
              <c:layout>
                <c:manualLayout>
                  <c:x val="-7.8392621870883705E-3"/>
                  <c:y val="2.472481165307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621-484D-85B1-D097A6CA5856}"/>
                </c:ext>
              </c:extLst>
            </c:dLbl>
            <c:dLbl>
              <c:idx val="15"/>
              <c:layout>
                <c:manualLayout>
                  <c:x val="-2.1014492753623285E-2"/>
                  <c:y val="-3.2700557347621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621-484D-85B1-D097A6CA5856}"/>
                </c:ext>
              </c:extLst>
            </c:dLbl>
            <c:dLbl>
              <c:idx val="16"/>
              <c:layout>
                <c:manualLayout>
                  <c:x val="-1.9696969696969695E-2"/>
                  <c:y val="3.110540820871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21-484D-85B1-D097A6CA5856}"/>
                </c:ext>
              </c:extLst>
            </c:dLbl>
            <c:dLbl>
              <c:idx val="17"/>
              <c:layout>
                <c:manualLayout>
                  <c:x val="-7.1685092777002317E-3"/>
                  <c:y val="-1.171528220961696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621-484D-85B1-D097A6CA5856}"/>
                </c:ext>
              </c:extLst>
            </c:dLbl>
            <c:dLbl>
              <c:idx val="18"/>
              <c:layout>
                <c:manualLayout>
                  <c:x val="-2.1014492753623382E-2"/>
                  <c:y val="3.74860047643462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21-484D-85B1-D097A6CA5856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'Evolução de incidentes Anual'!$B$38:$B$56</c:f>
              <c:numCache>
                <c:formatCode>General</c:formatCode>
                <c:ptCount val="1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</c:numCache>
            </c:numRef>
          </c:cat>
          <c:val>
            <c:numRef>
              <c:f>'Evolução de incidentes Anual'!$D$38:$D$56</c:f>
              <c:numCache>
                <c:formatCode>0.0</c:formatCode>
                <c:ptCount val="19"/>
                <c:pt idx="0">
                  <c:v>8.08</c:v>
                </c:pt>
                <c:pt idx="1">
                  <c:v>10.11</c:v>
                </c:pt>
                <c:pt idx="2">
                  <c:v>8.8000000000000007</c:v>
                </c:pt>
                <c:pt idx="3">
                  <c:v>7.4</c:v>
                </c:pt>
                <c:pt idx="4">
                  <c:v>5.8</c:v>
                </c:pt>
                <c:pt idx="5">
                  <c:v>4.8</c:v>
                </c:pt>
                <c:pt idx="6" formatCode="General">
                  <c:v>5.6</c:v>
                </c:pt>
                <c:pt idx="7">
                  <c:v>4.2000000000000011</c:v>
                </c:pt>
                <c:pt idx="8" formatCode="General">
                  <c:v>4.8000000000000007</c:v>
                </c:pt>
                <c:pt idx="9" formatCode="General">
                  <c:v>6.4</c:v>
                </c:pt>
                <c:pt idx="10" formatCode="General">
                  <c:v>4.5999999999999996</c:v>
                </c:pt>
                <c:pt idx="11" formatCode="General">
                  <c:v>4.7999999999999989</c:v>
                </c:pt>
                <c:pt idx="12" formatCode="General">
                  <c:v>5.8</c:v>
                </c:pt>
                <c:pt idx="13" formatCode="General">
                  <c:v>3.3999999999999995</c:v>
                </c:pt>
                <c:pt idx="14" formatCode="General">
                  <c:v>7.5</c:v>
                </c:pt>
                <c:pt idx="15" formatCode="General">
                  <c:v>8.1999999999999993</c:v>
                </c:pt>
                <c:pt idx="16" formatCode="General">
                  <c:v>7.9</c:v>
                </c:pt>
                <c:pt idx="17" formatCode="General">
                  <c:v>10.8</c:v>
                </c:pt>
                <c:pt idx="18" formatCode="General">
                  <c:v>4.3000000000000007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621-484D-85B1-D097A6CA5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33184"/>
        <c:axId val="1"/>
      </c:lineChart>
      <c:catAx>
        <c:axId val="24833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Ano</a:t>
                </a:r>
              </a:p>
            </c:rich>
          </c:tx>
          <c:layout>
            <c:manualLayout>
              <c:xMode val="edge"/>
              <c:yMode val="edge"/>
              <c:x val="0.51900417561441181"/>
              <c:y val="0.8857938718662952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100"/>
                  <a:t>Incidentes por milhão de quilómetros</a:t>
                </a:r>
              </a:p>
            </c:rich>
          </c:tx>
          <c:layout>
            <c:manualLayout>
              <c:xMode val="edge"/>
              <c:yMode val="edge"/>
              <c:x val="1.3106179909329517E-2"/>
              <c:y val="0.1086350974930362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833184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161E8-D194-4905-82B3-3060D533A45F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602973A8-F77B-43EF-BB19-BB57A2D9591B}">
      <dgm:prSet phldrT="[Text]"/>
      <dgm:spPr/>
      <dgm:t>
        <a:bodyPr/>
        <a:lstStyle/>
        <a:p>
          <a:pPr algn="ctr">
            <a:buNone/>
          </a:pPr>
          <a:r>
            <a:rPr lang="fr-BE" sz="1800"/>
            <a:t>Josef Doppelbauer</a:t>
          </a:r>
          <a:endParaRPr lang="en-GB" sz="1800" dirty="0"/>
        </a:p>
      </dgm:t>
    </dgm:pt>
    <dgm:pt modelId="{B3E89FF8-0920-447F-A9B0-BDBA2DB98850}" type="parTrans" cxnId="{B4B78A02-A971-48A3-8B3F-2F615F5493F8}">
      <dgm:prSet/>
      <dgm:spPr/>
      <dgm:t>
        <a:bodyPr/>
        <a:lstStyle/>
        <a:p>
          <a:endParaRPr lang="en-GB"/>
        </a:p>
      </dgm:t>
    </dgm:pt>
    <dgm:pt modelId="{D42EF522-C8E3-4E90-8457-8BF7D34F7732}" type="sibTrans" cxnId="{B4B78A02-A971-48A3-8B3F-2F615F5493F8}">
      <dgm:prSet/>
      <dgm:spPr/>
      <dgm:t>
        <a:bodyPr/>
        <a:lstStyle/>
        <a:p>
          <a:endParaRPr lang="en-GB"/>
        </a:p>
      </dgm:t>
    </dgm:pt>
    <dgm:pt modelId="{A9C589E7-70EA-410D-9BD3-7B0B5DDFF659}">
      <dgm:prSet phldrT="[Text]" custT="1"/>
      <dgm:spPr/>
      <dgm:t>
        <a:bodyPr/>
        <a:lstStyle/>
        <a:p>
          <a:r>
            <a:rPr lang="fr-BE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Nathalie Duquenne</a:t>
          </a:r>
        </a:p>
        <a:p>
          <a:endParaRPr lang="fr-BE" sz="15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endParaRPr lang="fr-BE" sz="15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Projet</a:t>
          </a:r>
          <a:r>
            <a:rPr lang="fr-BE" sz="1500" kern="1200"/>
            <a:t> O</a:t>
          </a:r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fficer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D46F56A-2F73-499A-8785-968679AFE9A1}" type="parTrans" cxnId="{8A54592E-6877-4DF7-8A64-D909CA1FB890}">
      <dgm:prSet/>
      <dgm:spPr/>
      <dgm:t>
        <a:bodyPr/>
        <a:lstStyle/>
        <a:p>
          <a:endParaRPr lang="en-GB"/>
        </a:p>
      </dgm:t>
    </dgm:pt>
    <dgm:pt modelId="{8ACD06C4-BED1-4C30-B6D8-4FF85499247B}" type="sibTrans" cxnId="{8A54592E-6877-4DF7-8A64-D909CA1FB890}">
      <dgm:prSet/>
      <dgm:spPr/>
      <dgm:t>
        <a:bodyPr/>
        <a:lstStyle/>
        <a:p>
          <a:endParaRPr lang="en-GB"/>
        </a:p>
      </dgm:t>
    </dgm:pt>
    <dgm:pt modelId="{0AD8CA49-5AF8-45A0-98BA-02F939C6D1CD}">
      <dgm:prSet phldrT="[Text]" custT="1"/>
      <dgm:spPr/>
      <dgm:t>
        <a:bodyPr/>
        <a:lstStyle/>
        <a:p>
          <a:r>
            <a:rPr lang="fr-BE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Jean-Marie Dechamps</a:t>
          </a:r>
        </a:p>
        <a:p>
          <a:endParaRPr lang="fr-BE" sz="1500" kern="1200"/>
        </a:p>
        <a:p>
          <a:endParaRPr lang="fr-BE" sz="1500" kern="1200"/>
        </a:p>
        <a:p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Team Leader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930EC49-DC8D-4961-B880-303EF9E65586}" type="parTrans" cxnId="{BCF0DA61-86E2-40AE-A873-D38D975F3D79}">
      <dgm:prSet/>
      <dgm:spPr/>
      <dgm:t>
        <a:bodyPr/>
        <a:lstStyle/>
        <a:p>
          <a:endParaRPr lang="en-GB"/>
        </a:p>
      </dgm:t>
    </dgm:pt>
    <dgm:pt modelId="{7D892B16-6EE3-4755-A689-4CDF0F3E878A}" type="sibTrans" cxnId="{BCF0DA61-86E2-40AE-A873-D38D975F3D79}">
      <dgm:prSet/>
      <dgm:spPr/>
      <dgm:t>
        <a:bodyPr/>
        <a:lstStyle/>
        <a:p>
          <a:endParaRPr lang="en-GB"/>
        </a:p>
      </dgm:t>
    </dgm:pt>
    <dgm:pt modelId="{5725F73C-BC71-4ADD-9A16-D25B9C1ED768}">
      <dgm:prSet phldrT="[Text]" custT="1"/>
      <dgm:spPr/>
      <dgm:t>
        <a:bodyPr/>
        <a:lstStyle/>
        <a:p>
          <a:r>
            <a:rPr lang="fr-BE" sz="1800" kern="1200"/>
            <a:t>Maud Allègre</a:t>
          </a:r>
        </a:p>
        <a:p>
          <a:endParaRPr lang="fr-BE" sz="1500" kern="1200"/>
        </a:p>
        <a:p>
          <a:endParaRPr lang="fr-BE" sz="1500" kern="1200"/>
        </a:p>
        <a:p>
          <a:endParaRPr lang="fr-BE" sz="1500" kern="1200"/>
        </a:p>
        <a:p>
          <a:r>
            <a:rPr lang="en-US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8ED3583-EB89-4039-AF74-9621E73F061F}" type="parTrans" cxnId="{B2A013DF-50BF-41DE-9D69-9EA01AF2C176}">
      <dgm:prSet/>
      <dgm:spPr/>
      <dgm:t>
        <a:bodyPr/>
        <a:lstStyle/>
        <a:p>
          <a:endParaRPr lang="en-GB"/>
        </a:p>
      </dgm:t>
    </dgm:pt>
    <dgm:pt modelId="{99BD6184-084A-4E07-8487-16589E1ECB9E}" type="sibTrans" cxnId="{B2A013DF-50BF-41DE-9D69-9EA01AF2C176}">
      <dgm:prSet/>
      <dgm:spPr/>
      <dgm:t>
        <a:bodyPr/>
        <a:lstStyle/>
        <a:p>
          <a:endParaRPr lang="en-GB"/>
        </a:p>
      </dgm:t>
    </dgm:pt>
    <dgm:pt modelId="{31EDDD10-B4F0-484F-801F-16F961F2E1D7}">
      <dgm:prSet phldrT="[Text]" custT="1"/>
      <dgm:spPr/>
      <dgm:t>
        <a:bodyPr/>
        <a:lstStyle/>
        <a:p>
          <a:r>
            <a:rPr lang="fr-BE" sz="1800" kern="1200" dirty="0"/>
            <a:t>Geoffrey Tresontani</a:t>
          </a:r>
        </a:p>
        <a:p>
          <a:endParaRPr lang="fr-BE" sz="1500" kern="1200" dirty="0"/>
        </a:p>
        <a:p>
          <a:endParaRPr lang="fr-BE" sz="1500" kern="1200" dirty="0"/>
        </a:p>
        <a:p>
          <a:r>
            <a:rPr lang="fr-BE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</a:p>
      </dgm:t>
    </dgm:pt>
    <dgm:pt modelId="{B1A9A4C9-A39B-47AF-9CF7-62B1EEC798DC}" type="parTrans" cxnId="{801B1E6F-51FC-4735-95C2-C970D08D6150}">
      <dgm:prSet/>
      <dgm:spPr/>
      <dgm:t>
        <a:bodyPr/>
        <a:lstStyle/>
        <a:p>
          <a:endParaRPr lang="en-GB"/>
        </a:p>
      </dgm:t>
    </dgm:pt>
    <dgm:pt modelId="{13ED1823-CB8F-412E-8DF3-864562F7BECC}" type="sibTrans" cxnId="{801B1E6F-51FC-4735-95C2-C970D08D6150}">
      <dgm:prSet/>
      <dgm:spPr/>
      <dgm:t>
        <a:bodyPr/>
        <a:lstStyle/>
        <a:p>
          <a:endParaRPr lang="en-GB"/>
        </a:p>
      </dgm:t>
    </dgm:pt>
    <dgm:pt modelId="{B0A2415B-C31C-4DBD-B5E8-6484EBB9702B}">
      <dgm:prSet phldrT="[Text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João </a:t>
          </a:r>
          <a:r>
            <a:rPr lang="en-US" sz="1800" kern="1200" dirty="0" err="1"/>
            <a:t>Januário</a:t>
          </a:r>
          <a:endParaRPr lang="en-US" sz="18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</a:p>
      </dgm:t>
    </dgm:pt>
    <dgm:pt modelId="{2DEF37F0-B4D0-4DFC-A8D9-837586B95359}" type="parTrans" cxnId="{4A96C053-3532-4532-8F0A-49168C340FC1}">
      <dgm:prSet/>
      <dgm:spPr/>
      <dgm:t>
        <a:bodyPr/>
        <a:lstStyle/>
        <a:p>
          <a:endParaRPr lang="en-GB"/>
        </a:p>
      </dgm:t>
    </dgm:pt>
    <dgm:pt modelId="{8763DC7B-099A-40BA-A450-BAC1A8D13DC0}" type="sibTrans" cxnId="{4A96C053-3532-4532-8F0A-49168C340FC1}">
      <dgm:prSet/>
      <dgm:spPr/>
      <dgm:t>
        <a:bodyPr/>
        <a:lstStyle/>
        <a:p>
          <a:endParaRPr lang="en-GB"/>
        </a:p>
      </dgm:t>
    </dgm:pt>
    <dgm:pt modelId="{9035AB5F-F992-48C8-A0AE-001DD468096D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fr-BE" sz="1500"/>
            <a:t>Executive</a:t>
          </a:r>
          <a:endParaRPr lang="en-GB" sz="1500" dirty="0"/>
        </a:p>
      </dgm:t>
    </dgm:pt>
    <dgm:pt modelId="{3EABB780-2B3F-47A7-AD84-0C47F97496F3}" type="parTrans" cxnId="{4F68C77F-99C7-479F-A381-75F5E76EF894}">
      <dgm:prSet/>
      <dgm:spPr/>
      <dgm:t>
        <a:bodyPr/>
        <a:lstStyle/>
        <a:p>
          <a:endParaRPr lang="en-GB"/>
        </a:p>
      </dgm:t>
    </dgm:pt>
    <dgm:pt modelId="{EB9C641A-6521-4081-89E2-C698A3E0321A}" type="sibTrans" cxnId="{4F68C77F-99C7-479F-A381-75F5E76EF894}">
      <dgm:prSet/>
      <dgm:spPr/>
      <dgm:t>
        <a:bodyPr/>
        <a:lstStyle/>
        <a:p>
          <a:endParaRPr lang="en-GB"/>
        </a:p>
      </dgm:t>
    </dgm:pt>
    <dgm:pt modelId="{2F7B3E04-A422-4D60-86EB-2989400CC71E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fr-BE" sz="1500"/>
            <a:t>Director</a:t>
          </a:r>
          <a:endParaRPr lang="en-GB" sz="1500" dirty="0"/>
        </a:p>
      </dgm:t>
    </dgm:pt>
    <dgm:pt modelId="{FE66F66C-0479-49A3-99B5-45321C94B47D}" type="parTrans" cxnId="{6A802378-CE12-4A9F-9813-B14C2ADF3E7C}">
      <dgm:prSet/>
      <dgm:spPr/>
      <dgm:t>
        <a:bodyPr/>
        <a:lstStyle/>
        <a:p>
          <a:endParaRPr lang="en-GB"/>
        </a:p>
      </dgm:t>
    </dgm:pt>
    <dgm:pt modelId="{F8113481-B3C7-46FB-87EE-A961E973E020}" type="sibTrans" cxnId="{6A802378-CE12-4A9F-9813-B14C2ADF3E7C}">
      <dgm:prSet/>
      <dgm:spPr/>
      <dgm:t>
        <a:bodyPr/>
        <a:lstStyle/>
        <a:p>
          <a:endParaRPr lang="en-GB"/>
        </a:p>
      </dgm:t>
    </dgm:pt>
    <dgm:pt modelId="{F92D59DE-9722-4161-89A4-AA87BABCE6E3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GB" sz="1500" dirty="0"/>
        </a:p>
      </dgm:t>
    </dgm:pt>
    <dgm:pt modelId="{7EF16F88-2EA8-4C88-85B3-5890AC987DA4}" type="parTrans" cxnId="{2246F812-3112-47C3-BB04-1C1BCB7A091C}">
      <dgm:prSet/>
      <dgm:spPr/>
      <dgm:t>
        <a:bodyPr/>
        <a:lstStyle/>
        <a:p>
          <a:endParaRPr lang="en-GB"/>
        </a:p>
      </dgm:t>
    </dgm:pt>
    <dgm:pt modelId="{59655803-2723-45A4-B240-DC29C027A690}" type="sibTrans" cxnId="{2246F812-3112-47C3-BB04-1C1BCB7A091C}">
      <dgm:prSet/>
      <dgm:spPr/>
      <dgm:t>
        <a:bodyPr/>
        <a:lstStyle/>
        <a:p>
          <a:endParaRPr lang="en-GB"/>
        </a:p>
      </dgm:t>
    </dgm:pt>
    <dgm:pt modelId="{17E566E8-DBC0-497F-B86C-B579AA2E80B3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GB" sz="1500" dirty="0"/>
        </a:p>
      </dgm:t>
    </dgm:pt>
    <dgm:pt modelId="{0C1F4BD5-16B3-4386-83C2-1D8680CC10E6}" type="parTrans" cxnId="{E6476B0A-AC90-4140-9AD8-0B0C18A9F192}">
      <dgm:prSet/>
      <dgm:spPr/>
      <dgm:t>
        <a:bodyPr/>
        <a:lstStyle/>
        <a:p>
          <a:endParaRPr lang="en-GB"/>
        </a:p>
      </dgm:t>
    </dgm:pt>
    <dgm:pt modelId="{5F4AE0DC-7B92-406D-B2A1-EE1E9C79804C}" type="sibTrans" cxnId="{E6476B0A-AC90-4140-9AD8-0B0C18A9F192}">
      <dgm:prSet/>
      <dgm:spPr/>
      <dgm:t>
        <a:bodyPr/>
        <a:lstStyle/>
        <a:p>
          <a:endParaRPr lang="en-GB"/>
        </a:p>
      </dgm:t>
    </dgm:pt>
    <dgm:pt modelId="{C0497AE4-D69F-42D8-807D-0A257B6C3CA5}" type="pres">
      <dgm:prSet presAssocID="{1B8161E8-D194-4905-82B3-3060D533A45F}" presName="Name0" presStyleCnt="0">
        <dgm:presLayoutVars>
          <dgm:dir/>
          <dgm:resizeHandles val="exact"/>
        </dgm:presLayoutVars>
      </dgm:prSet>
      <dgm:spPr/>
    </dgm:pt>
    <dgm:pt modelId="{09DC2015-97F9-480B-ABDB-CACE02F9B3EA}" type="pres">
      <dgm:prSet presAssocID="{1B8161E8-D194-4905-82B3-3060D533A45F}" presName="bkgdShp" presStyleLbl="alignAccFollowNode1" presStyleIdx="0" presStyleCnt="1"/>
      <dgm:spPr/>
    </dgm:pt>
    <dgm:pt modelId="{9DD9616C-CA25-463F-9B58-C7A356E7E3AE}" type="pres">
      <dgm:prSet presAssocID="{1B8161E8-D194-4905-82B3-3060D533A45F}" presName="linComp" presStyleCnt="0"/>
      <dgm:spPr/>
    </dgm:pt>
    <dgm:pt modelId="{4E3328DE-34D2-40D5-B0E5-09DE66888A24}" type="pres">
      <dgm:prSet presAssocID="{602973A8-F77B-43EF-BB19-BB57A2D9591B}" presName="compNode" presStyleCnt="0"/>
      <dgm:spPr/>
    </dgm:pt>
    <dgm:pt modelId="{19582B1E-2992-4900-8A5D-582CFE76283F}" type="pres">
      <dgm:prSet presAssocID="{602973A8-F77B-43EF-BB19-BB57A2D9591B}" presName="node" presStyleLbl="node1" presStyleIdx="0" presStyleCnt="6">
        <dgm:presLayoutVars>
          <dgm:bulletEnabled val="1"/>
        </dgm:presLayoutVars>
      </dgm:prSet>
      <dgm:spPr/>
    </dgm:pt>
    <dgm:pt modelId="{7A27D127-D692-45D0-8226-8E6F338A64AA}" type="pres">
      <dgm:prSet presAssocID="{602973A8-F77B-43EF-BB19-BB57A2D9591B}" presName="invisiNode" presStyleLbl="node1" presStyleIdx="0" presStyleCnt="6"/>
      <dgm:spPr/>
    </dgm:pt>
    <dgm:pt modelId="{0BBFA55B-F92D-4426-9C45-B133A4B6F343}" type="pres">
      <dgm:prSet presAssocID="{602973A8-F77B-43EF-BB19-BB57A2D9591B}" presName="imagNode" presStyleLbl="fgImgPlace1" presStyleIdx="0" presStyleCnt="6" custLinFactNeighborX="-261" custLinFactNeighborY="-658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9AF18D2E-309F-4F71-A28B-F5E248B008C0}" type="pres">
      <dgm:prSet presAssocID="{D42EF522-C8E3-4E90-8457-8BF7D34F7732}" presName="sibTrans" presStyleLbl="sibTrans2D1" presStyleIdx="0" presStyleCnt="0"/>
      <dgm:spPr/>
    </dgm:pt>
    <dgm:pt modelId="{B382CDC3-6C8F-4AC4-AE00-4282E240BC88}" type="pres">
      <dgm:prSet presAssocID="{A9C589E7-70EA-410D-9BD3-7B0B5DDFF659}" presName="compNode" presStyleCnt="0"/>
      <dgm:spPr/>
    </dgm:pt>
    <dgm:pt modelId="{03B81686-8C81-499C-96B3-2827A89F6CDC}" type="pres">
      <dgm:prSet presAssocID="{A9C589E7-70EA-410D-9BD3-7B0B5DDFF659}" presName="node" presStyleLbl="node1" presStyleIdx="1" presStyleCnt="6" custLinFactNeighborX="124" custLinFactNeighborY="603">
        <dgm:presLayoutVars>
          <dgm:bulletEnabled val="1"/>
        </dgm:presLayoutVars>
      </dgm:prSet>
      <dgm:spPr/>
    </dgm:pt>
    <dgm:pt modelId="{4EB54CFD-FF30-433F-B15E-075714FDAEC5}" type="pres">
      <dgm:prSet presAssocID="{A9C589E7-70EA-410D-9BD3-7B0B5DDFF659}" presName="invisiNode" presStyleLbl="node1" presStyleIdx="1" presStyleCnt="6"/>
      <dgm:spPr/>
    </dgm:pt>
    <dgm:pt modelId="{EDF3ECC9-B997-4EC6-B433-37C8EA71B1D2}" type="pres">
      <dgm:prSet presAssocID="{A9C589E7-70EA-410D-9BD3-7B0B5DDFF659}" presName="imagNode" presStyleLbl="fgImgPlace1" presStyleIdx="1" presStyleCnt="6"/>
      <dgm:spPr/>
    </dgm:pt>
    <dgm:pt modelId="{F8149F4B-C5B8-43D7-B9F1-6C6B17AECFCA}" type="pres">
      <dgm:prSet presAssocID="{8ACD06C4-BED1-4C30-B6D8-4FF85499247B}" presName="sibTrans" presStyleLbl="sibTrans2D1" presStyleIdx="0" presStyleCnt="0"/>
      <dgm:spPr/>
    </dgm:pt>
    <dgm:pt modelId="{BAF759D1-050D-448D-8262-2AFB422585F1}" type="pres">
      <dgm:prSet presAssocID="{0AD8CA49-5AF8-45A0-98BA-02F939C6D1CD}" presName="compNode" presStyleCnt="0"/>
      <dgm:spPr/>
    </dgm:pt>
    <dgm:pt modelId="{FC3B416B-8691-48F2-86E3-7A02C877DD60}" type="pres">
      <dgm:prSet presAssocID="{0AD8CA49-5AF8-45A0-98BA-02F939C6D1CD}" presName="node" presStyleLbl="node1" presStyleIdx="2" presStyleCnt="6" custLinFactNeighborX="911" custLinFactNeighborY="898">
        <dgm:presLayoutVars>
          <dgm:bulletEnabled val="1"/>
        </dgm:presLayoutVars>
      </dgm:prSet>
      <dgm:spPr/>
    </dgm:pt>
    <dgm:pt modelId="{42545763-393F-45F3-8982-B8E0F3EF8615}" type="pres">
      <dgm:prSet presAssocID="{0AD8CA49-5AF8-45A0-98BA-02F939C6D1CD}" presName="invisiNode" presStyleLbl="node1" presStyleIdx="2" presStyleCnt="6"/>
      <dgm:spPr/>
    </dgm:pt>
    <dgm:pt modelId="{F2319CC4-3B15-4E4C-9CEC-4659E2AA7F1E}" type="pres">
      <dgm:prSet presAssocID="{0AD8CA49-5AF8-45A0-98BA-02F939C6D1CD}" presName="imagNode" presStyleLbl="fgImgPlace1" presStyleIdx="2" presStyleCnt="6"/>
      <dgm:spPr/>
    </dgm:pt>
    <dgm:pt modelId="{213BD91F-D6D7-4656-BE5D-4754521D48E1}" type="pres">
      <dgm:prSet presAssocID="{7D892B16-6EE3-4755-A689-4CDF0F3E878A}" presName="sibTrans" presStyleLbl="sibTrans2D1" presStyleIdx="0" presStyleCnt="0"/>
      <dgm:spPr/>
    </dgm:pt>
    <dgm:pt modelId="{8C5A4386-A0AD-4663-BDB2-5E0DECFE1108}" type="pres">
      <dgm:prSet presAssocID="{5725F73C-BC71-4ADD-9A16-D25B9C1ED768}" presName="compNode" presStyleCnt="0"/>
      <dgm:spPr/>
    </dgm:pt>
    <dgm:pt modelId="{87F83986-AD68-4095-92CD-771EE73F9968}" type="pres">
      <dgm:prSet presAssocID="{5725F73C-BC71-4ADD-9A16-D25B9C1ED768}" presName="node" presStyleLbl="node1" presStyleIdx="3" presStyleCnt="6" custLinFactX="100000" custLinFactNeighborX="144255" custLinFactNeighborY="-224">
        <dgm:presLayoutVars>
          <dgm:bulletEnabled val="1"/>
        </dgm:presLayoutVars>
      </dgm:prSet>
      <dgm:spPr/>
    </dgm:pt>
    <dgm:pt modelId="{12C5F23B-7693-44AC-8441-35B9798C9249}" type="pres">
      <dgm:prSet presAssocID="{5725F73C-BC71-4ADD-9A16-D25B9C1ED768}" presName="invisiNode" presStyleLbl="node1" presStyleIdx="3" presStyleCnt="6"/>
      <dgm:spPr/>
    </dgm:pt>
    <dgm:pt modelId="{583E6D14-98EF-4F82-ABE7-84DBC2041F06}" type="pres">
      <dgm:prSet presAssocID="{5725F73C-BC71-4ADD-9A16-D25B9C1ED768}" presName="imagNode" presStyleLbl="fgImgPlace1" presStyleIdx="3" presStyleCnt="6"/>
      <dgm:spPr/>
    </dgm:pt>
    <dgm:pt modelId="{AF1BB920-E55A-4B7F-82C6-114BB8107550}" type="pres">
      <dgm:prSet presAssocID="{99BD6184-084A-4E07-8487-16589E1ECB9E}" presName="sibTrans" presStyleLbl="sibTrans2D1" presStyleIdx="0" presStyleCnt="0"/>
      <dgm:spPr/>
    </dgm:pt>
    <dgm:pt modelId="{64224EE6-8C2E-4E7F-9E2B-0F54636A9DB5}" type="pres">
      <dgm:prSet presAssocID="{31EDDD10-B4F0-484F-801F-16F961F2E1D7}" presName="compNode" presStyleCnt="0"/>
      <dgm:spPr/>
    </dgm:pt>
    <dgm:pt modelId="{B47BC7F4-B3FD-4ED9-A169-1DC7045546D4}" type="pres">
      <dgm:prSet presAssocID="{31EDDD10-B4F0-484F-801F-16F961F2E1D7}" presName="node" presStyleLbl="node1" presStyleIdx="4" presStyleCnt="6" custScaleX="104604" custLinFactX="-7459" custLinFactNeighborX="-100000">
        <dgm:presLayoutVars>
          <dgm:bulletEnabled val="1"/>
        </dgm:presLayoutVars>
      </dgm:prSet>
      <dgm:spPr/>
    </dgm:pt>
    <dgm:pt modelId="{0F76EE1B-2440-49A2-80D2-22B640B96F49}" type="pres">
      <dgm:prSet presAssocID="{31EDDD10-B4F0-484F-801F-16F961F2E1D7}" presName="invisiNode" presStyleLbl="node1" presStyleIdx="4" presStyleCnt="6"/>
      <dgm:spPr/>
    </dgm:pt>
    <dgm:pt modelId="{1F522AC1-1DD7-4A29-BE9D-389AD3E0F769}" type="pres">
      <dgm:prSet presAssocID="{31EDDD10-B4F0-484F-801F-16F961F2E1D7}" presName="imagNode" presStyleLbl="fgImgPlace1" presStyleIdx="4" presStyleCnt="6" custLinFactX="-12021" custLinFactNeighborX="-100000" custLinFactNeighborY="-62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7B522158-6590-468E-BF13-8B15BA7CFFE6}" type="pres">
      <dgm:prSet presAssocID="{13ED1823-CB8F-412E-8DF3-864562F7BECC}" presName="sibTrans" presStyleLbl="sibTrans2D1" presStyleIdx="0" presStyleCnt="0"/>
      <dgm:spPr/>
    </dgm:pt>
    <dgm:pt modelId="{B36E0D68-DE60-4AD8-80D2-F8A6ED5101F3}" type="pres">
      <dgm:prSet presAssocID="{B0A2415B-C31C-4DBD-B5E8-6484EBB9702B}" presName="compNode" presStyleCnt="0"/>
      <dgm:spPr/>
    </dgm:pt>
    <dgm:pt modelId="{6DA66D80-D87F-461A-BEE0-1F02D6905D24}" type="pres">
      <dgm:prSet presAssocID="{B0A2415B-C31C-4DBD-B5E8-6484EBB9702B}" presName="node" presStyleLbl="node1" presStyleIdx="5" presStyleCnt="6" custScaleX="107328" custLinFactX="-3989" custLinFactNeighborX="-100000">
        <dgm:presLayoutVars>
          <dgm:bulletEnabled val="1"/>
        </dgm:presLayoutVars>
      </dgm:prSet>
      <dgm:spPr/>
    </dgm:pt>
    <dgm:pt modelId="{7D478044-87D5-432D-B13C-6FA3C41C7831}" type="pres">
      <dgm:prSet presAssocID="{B0A2415B-C31C-4DBD-B5E8-6484EBB9702B}" presName="invisiNode" presStyleLbl="node1" presStyleIdx="5" presStyleCnt="6"/>
      <dgm:spPr/>
    </dgm:pt>
    <dgm:pt modelId="{DD3EE518-59A2-411F-A916-E6768C1556E2}" type="pres">
      <dgm:prSet presAssocID="{B0A2415B-C31C-4DBD-B5E8-6484EBB9702B}" presName="imagNode" presStyleLbl="fgImgPlace1" presStyleIdx="5" presStyleCnt="6" custLinFactX="-6644" custLinFactNeighborX="-100000" custLinFactNeighborY="-628"/>
      <dgm:spPr/>
    </dgm:pt>
  </dgm:ptLst>
  <dgm:cxnLst>
    <dgm:cxn modelId="{32C4C301-DE8A-49FD-94AE-D0218A5B9756}" type="presOf" srcId="{1B8161E8-D194-4905-82B3-3060D533A45F}" destId="{C0497AE4-D69F-42D8-807D-0A257B6C3CA5}" srcOrd="0" destOrd="0" presId="urn:microsoft.com/office/officeart/2005/8/layout/pList2"/>
    <dgm:cxn modelId="{B4B78A02-A971-48A3-8B3F-2F615F5493F8}" srcId="{1B8161E8-D194-4905-82B3-3060D533A45F}" destId="{602973A8-F77B-43EF-BB19-BB57A2D9591B}" srcOrd="0" destOrd="0" parTransId="{B3E89FF8-0920-447F-A9B0-BDBA2DB98850}" sibTransId="{D42EF522-C8E3-4E90-8457-8BF7D34F7732}"/>
    <dgm:cxn modelId="{E6476B0A-AC90-4140-9AD8-0B0C18A9F192}" srcId="{602973A8-F77B-43EF-BB19-BB57A2D9591B}" destId="{17E566E8-DBC0-497F-B86C-B579AA2E80B3}" srcOrd="0" destOrd="0" parTransId="{0C1F4BD5-16B3-4386-83C2-1D8680CC10E6}" sibTransId="{5F4AE0DC-7B92-406D-B2A1-EE1E9C79804C}"/>
    <dgm:cxn modelId="{2246F812-3112-47C3-BB04-1C1BCB7A091C}" srcId="{602973A8-F77B-43EF-BB19-BB57A2D9591B}" destId="{F92D59DE-9722-4161-89A4-AA87BABCE6E3}" srcOrd="1" destOrd="0" parTransId="{7EF16F88-2EA8-4C88-85B3-5890AC987DA4}" sibTransId="{59655803-2723-45A4-B240-DC29C027A690}"/>
    <dgm:cxn modelId="{37619621-D8B9-4E4C-A0D8-808CCF6039B7}" type="presOf" srcId="{602973A8-F77B-43EF-BB19-BB57A2D9591B}" destId="{19582B1E-2992-4900-8A5D-582CFE76283F}" srcOrd="0" destOrd="0" presId="urn:microsoft.com/office/officeart/2005/8/layout/pList2"/>
    <dgm:cxn modelId="{58167B23-9A2F-4D4C-93F7-BE53BB5F5810}" type="presOf" srcId="{99BD6184-084A-4E07-8487-16589E1ECB9E}" destId="{AF1BB920-E55A-4B7F-82C6-114BB8107550}" srcOrd="0" destOrd="0" presId="urn:microsoft.com/office/officeart/2005/8/layout/pList2"/>
    <dgm:cxn modelId="{8A54592E-6877-4DF7-8A64-D909CA1FB890}" srcId="{1B8161E8-D194-4905-82B3-3060D533A45F}" destId="{A9C589E7-70EA-410D-9BD3-7B0B5DDFF659}" srcOrd="1" destOrd="0" parTransId="{DD46F56A-2F73-499A-8785-968679AFE9A1}" sibTransId="{8ACD06C4-BED1-4C30-B6D8-4FF85499247B}"/>
    <dgm:cxn modelId="{57197831-9F23-4909-99E8-D10ED209039D}" type="presOf" srcId="{D42EF522-C8E3-4E90-8457-8BF7D34F7732}" destId="{9AF18D2E-309F-4F71-A28B-F5E248B008C0}" srcOrd="0" destOrd="0" presId="urn:microsoft.com/office/officeart/2005/8/layout/pList2"/>
    <dgm:cxn modelId="{72029737-A05C-480B-ACBE-84E62506C2E2}" type="presOf" srcId="{9035AB5F-F992-48C8-A0AE-001DD468096D}" destId="{19582B1E-2992-4900-8A5D-582CFE76283F}" srcOrd="0" destOrd="3" presId="urn:microsoft.com/office/officeart/2005/8/layout/pList2"/>
    <dgm:cxn modelId="{AFFB983A-CB1E-4574-A8C9-A1A0FF3D2811}" type="presOf" srcId="{2F7B3E04-A422-4D60-86EB-2989400CC71E}" destId="{19582B1E-2992-4900-8A5D-582CFE76283F}" srcOrd="0" destOrd="4" presId="urn:microsoft.com/office/officeart/2005/8/layout/pList2"/>
    <dgm:cxn modelId="{18D13E3E-60A0-4C4F-ACC0-2979AC879085}" type="presOf" srcId="{13ED1823-CB8F-412E-8DF3-864562F7BECC}" destId="{7B522158-6590-468E-BF13-8B15BA7CFFE6}" srcOrd="0" destOrd="0" presId="urn:microsoft.com/office/officeart/2005/8/layout/pList2"/>
    <dgm:cxn modelId="{231E553F-93BD-497E-8336-3D66B1611356}" type="presOf" srcId="{8ACD06C4-BED1-4C30-B6D8-4FF85499247B}" destId="{F8149F4B-C5B8-43D7-B9F1-6C6B17AECFCA}" srcOrd="0" destOrd="0" presId="urn:microsoft.com/office/officeart/2005/8/layout/pList2"/>
    <dgm:cxn modelId="{BCF0DA61-86E2-40AE-A873-D38D975F3D79}" srcId="{1B8161E8-D194-4905-82B3-3060D533A45F}" destId="{0AD8CA49-5AF8-45A0-98BA-02F939C6D1CD}" srcOrd="2" destOrd="0" parTransId="{8930EC49-DC8D-4961-B880-303EF9E65586}" sibTransId="{7D892B16-6EE3-4755-A689-4CDF0F3E878A}"/>
    <dgm:cxn modelId="{AF701B49-6A4D-4D51-AD40-806571DF953C}" type="presOf" srcId="{A9C589E7-70EA-410D-9BD3-7B0B5DDFF659}" destId="{03B81686-8C81-499C-96B3-2827A89F6CDC}" srcOrd="0" destOrd="0" presId="urn:microsoft.com/office/officeart/2005/8/layout/pList2"/>
    <dgm:cxn modelId="{801B1E6F-51FC-4735-95C2-C970D08D6150}" srcId="{1B8161E8-D194-4905-82B3-3060D533A45F}" destId="{31EDDD10-B4F0-484F-801F-16F961F2E1D7}" srcOrd="4" destOrd="0" parTransId="{B1A9A4C9-A39B-47AF-9CF7-62B1EEC798DC}" sibTransId="{13ED1823-CB8F-412E-8DF3-864562F7BECC}"/>
    <dgm:cxn modelId="{8825CB70-27E0-42B2-A93A-64153C4E8681}" type="presOf" srcId="{17E566E8-DBC0-497F-B86C-B579AA2E80B3}" destId="{19582B1E-2992-4900-8A5D-582CFE76283F}" srcOrd="0" destOrd="1" presId="urn:microsoft.com/office/officeart/2005/8/layout/pList2"/>
    <dgm:cxn modelId="{4A96C053-3532-4532-8F0A-49168C340FC1}" srcId="{1B8161E8-D194-4905-82B3-3060D533A45F}" destId="{B0A2415B-C31C-4DBD-B5E8-6484EBB9702B}" srcOrd="5" destOrd="0" parTransId="{2DEF37F0-B4D0-4DFC-A8D9-837586B95359}" sibTransId="{8763DC7B-099A-40BA-A450-BAC1A8D13DC0}"/>
    <dgm:cxn modelId="{9DFB6277-B396-427D-91C7-2553AAE02A80}" type="presOf" srcId="{0AD8CA49-5AF8-45A0-98BA-02F939C6D1CD}" destId="{FC3B416B-8691-48F2-86E3-7A02C877DD60}" srcOrd="0" destOrd="0" presId="urn:microsoft.com/office/officeart/2005/8/layout/pList2"/>
    <dgm:cxn modelId="{6A802378-CE12-4A9F-9813-B14C2ADF3E7C}" srcId="{602973A8-F77B-43EF-BB19-BB57A2D9591B}" destId="{2F7B3E04-A422-4D60-86EB-2989400CC71E}" srcOrd="3" destOrd="0" parTransId="{FE66F66C-0479-49A3-99B5-45321C94B47D}" sibTransId="{F8113481-B3C7-46FB-87EE-A961E973E020}"/>
    <dgm:cxn modelId="{76862C79-DBF0-4821-9203-D4FAC1395867}" type="presOf" srcId="{F92D59DE-9722-4161-89A4-AA87BABCE6E3}" destId="{19582B1E-2992-4900-8A5D-582CFE76283F}" srcOrd="0" destOrd="2" presId="urn:microsoft.com/office/officeart/2005/8/layout/pList2"/>
    <dgm:cxn modelId="{4F68C77F-99C7-479F-A381-75F5E76EF894}" srcId="{602973A8-F77B-43EF-BB19-BB57A2D9591B}" destId="{9035AB5F-F992-48C8-A0AE-001DD468096D}" srcOrd="2" destOrd="0" parTransId="{3EABB780-2B3F-47A7-AD84-0C47F97496F3}" sibTransId="{EB9C641A-6521-4081-89E2-C698A3E0321A}"/>
    <dgm:cxn modelId="{FA1B439C-7C40-431E-87DD-BC99A658D62B}" type="presOf" srcId="{5725F73C-BC71-4ADD-9A16-D25B9C1ED768}" destId="{87F83986-AD68-4095-92CD-771EE73F9968}" srcOrd="0" destOrd="0" presId="urn:microsoft.com/office/officeart/2005/8/layout/pList2"/>
    <dgm:cxn modelId="{B2A013DF-50BF-41DE-9D69-9EA01AF2C176}" srcId="{1B8161E8-D194-4905-82B3-3060D533A45F}" destId="{5725F73C-BC71-4ADD-9A16-D25B9C1ED768}" srcOrd="3" destOrd="0" parTransId="{38ED3583-EB89-4039-AF74-9621E73F061F}" sibTransId="{99BD6184-084A-4E07-8487-16589E1ECB9E}"/>
    <dgm:cxn modelId="{DBA4F7DF-6D70-4791-8DF8-A7C680EB1C20}" type="presOf" srcId="{7D892B16-6EE3-4755-A689-4CDF0F3E878A}" destId="{213BD91F-D6D7-4656-BE5D-4754521D48E1}" srcOrd="0" destOrd="0" presId="urn:microsoft.com/office/officeart/2005/8/layout/pList2"/>
    <dgm:cxn modelId="{54F405E2-0ED5-4E3B-966D-504A9D4E6EED}" type="presOf" srcId="{B0A2415B-C31C-4DBD-B5E8-6484EBB9702B}" destId="{6DA66D80-D87F-461A-BEE0-1F02D6905D24}" srcOrd="0" destOrd="0" presId="urn:microsoft.com/office/officeart/2005/8/layout/pList2"/>
    <dgm:cxn modelId="{C0E20CF2-A043-4792-9ABC-455A7D4D53E7}" type="presOf" srcId="{31EDDD10-B4F0-484F-801F-16F961F2E1D7}" destId="{B47BC7F4-B3FD-4ED9-A169-1DC7045546D4}" srcOrd="0" destOrd="0" presId="urn:microsoft.com/office/officeart/2005/8/layout/pList2"/>
    <dgm:cxn modelId="{F05C77E1-A7E1-4C6E-A548-E38BB57E7614}" type="presParOf" srcId="{C0497AE4-D69F-42D8-807D-0A257B6C3CA5}" destId="{09DC2015-97F9-480B-ABDB-CACE02F9B3EA}" srcOrd="0" destOrd="0" presId="urn:microsoft.com/office/officeart/2005/8/layout/pList2"/>
    <dgm:cxn modelId="{2F15C776-F244-4E29-B34F-22DF07D2C92A}" type="presParOf" srcId="{C0497AE4-D69F-42D8-807D-0A257B6C3CA5}" destId="{9DD9616C-CA25-463F-9B58-C7A356E7E3AE}" srcOrd="1" destOrd="0" presId="urn:microsoft.com/office/officeart/2005/8/layout/pList2"/>
    <dgm:cxn modelId="{5C2EC3C5-B2EA-455A-A049-0BF2C4215B2C}" type="presParOf" srcId="{9DD9616C-CA25-463F-9B58-C7A356E7E3AE}" destId="{4E3328DE-34D2-40D5-B0E5-09DE66888A24}" srcOrd="0" destOrd="0" presId="urn:microsoft.com/office/officeart/2005/8/layout/pList2"/>
    <dgm:cxn modelId="{3F62BCCB-2865-4B61-9802-47EA3332B5B4}" type="presParOf" srcId="{4E3328DE-34D2-40D5-B0E5-09DE66888A24}" destId="{19582B1E-2992-4900-8A5D-582CFE76283F}" srcOrd="0" destOrd="0" presId="urn:microsoft.com/office/officeart/2005/8/layout/pList2"/>
    <dgm:cxn modelId="{3BC00978-7593-4EC3-9583-E0D550AD0D8F}" type="presParOf" srcId="{4E3328DE-34D2-40D5-B0E5-09DE66888A24}" destId="{7A27D127-D692-45D0-8226-8E6F338A64AA}" srcOrd="1" destOrd="0" presId="urn:microsoft.com/office/officeart/2005/8/layout/pList2"/>
    <dgm:cxn modelId="{9085112C-3F93-44C1-BAE5-0F5EB2E3E883}" type="presParOf" srcId="{4E3328DE-34D2-40D5-B0E5-09DE66888A24}" destId="{0BBFA55B-F92D-4426-9C45-B133A4B6F343}" srcOrd="2" destOrd="0" presId="urn:microsoft.com/office/officeart/2005/8/layout/pList2"/>
    <dgm:cxn modelId="{846277CC-75EE-4D12-8572-A31B3DD7B385}" type="presParOf" srcId="{9DD9616C-CA25-463F-9B58-C7A356E7E3AE}" destId="{9AF18D2E-309F-4F71-A28B-F5E248B008C0}" srcOrd="1" destOrd="0" presId="urn:microsoft.com/office/officeart/2005/8/layout/pList2"/>
    <dgm:cxn modelId="{E2341C04-CCBD-4C12-8B8B-1256F33317B8}" type="presParOf" srcId="{9DD9616C-CA25-463F-9B58-C7A356E7E3AE}" destId="{B382CDC3-6C8F-4AC4-AE00-4282E240BC88}" srcOrd="2" destOrd="0" presId="urn:microsoft.com/office/officeart/2005/8/layout/pList2"/>
    <dgm:cxn modelId="{31F95B83-3AFC-430D-9FC5-66A723F26A82}" type="presParOf" srcId="{B382CDC3-6C8F-4AC4-AE00-4282E240BC88}" destId="{03B81686-8C81-499C-96B3-2827A89F6CDC}" srcOrd="0" destOrd="0" presId="urn:microsoft.com/office/officeart/2005/8/layout/pList2"/>
    <dgm:cxn modelId="{6306450C-22DC-48FB-B290-EFF185408008}" type="presParOf" srcId="{B382CDC3-6C8F-4AC4-AE00-4282E240BC88}" destId="{4EB54CFD-FF30-433F-B15E-075714FDAEC5}" srcOrd="1" destOrd="0" presId="urn:microsoft.com/office/officeart/2005/8/layout/pList2"/>
    <dgm:cxn modelId="{7C5B4721-E2D9-49BC-BEC1-A8E160D20131}" type="presParOf" srcId="{B382CDC3-6C8F-4AC4-AE00-4282E240BC88}" destId="{EDF3ECC9-B997-4EC6-B433-37C8EA71B1D2}" srcOrd="2" destOrd="0" presId="urn:microsoft.com/office/officeart/2005/8/layout/pList2"/>
    <dgm:cxn modelId="{0A3F6887-A3E1-49C1-AEC2-7B3FA39E324E}" type="presParOf" srcId="{9DD9616C-CA25-463F-9B58-C7A356E7E3AE}" destId="{F8149F4B-C5B8-43D7-B9F1-6C6B17AECFCA}" srcOrd="3" destOrd="0" presId="urn:microsoft.com/office/officeart/2005/8/layout/pList2"/>
    <dgm:cxn modelId="{0F575F58-4EB5-4618-929F-0A30F43E28B7}" type="presParOf" srcId="{9DD9616C-CA25-463F-9B58-C7A356E7E3AE}" destId="{BAF759D1-050D-448D-8262-2AFB422585F1}" srcOrd="4" destOrd="0" presId="urn:microsoft.com/office/officeart/2005/8/layout/pList2"/>
    <dgm:cxn modelId="{FB59B2D7-7E7F-4931-8120-1885E62ADEC3}" type="presParOf" srcId="{BAF759D1-050D-448D-8262-2AFB422585F1}" destId="{FC3B416B-8691-48F2-86E3-7A02C877DD60}" srcOrd="0" destOrd="0" presId="urn:microsoft.com/office/officeart/2005/8/layout/pList2"/>
    <dgm:cxn modelId="{CFADB699-12A0-458D-BA84-8506F6B5C33F}" type="presParOf" srcId="{BAF759D1-050D-448D-8262-2AFB422585F1}" destId="{42545763-393F-45F3-8982-B8E0F3EF8615}" srcOrd="1" destOrd="0" presId="urn:microsoft.com/office/officeart/2005/8/layout/pList2"/>
    <dgm:cxn modelId="{A5537647-8F58-4A0F-B69C-D4A84A862404}" type="presParOf" srcId="{BAF759D1-050D-448D-8262-2AFB422585F1}" destId="{F2319CC4-3B15-4E4C-9CEC-4659E2AA7F1E}" srcOrd="2" destOrd="0" presId="urn:microsoft.com/office/officeart/2005/8/layout/pList2"/>
    <dgm:cxn modelId="{36FD2C11-D1F9-412C-B6F2-0E5C8FFA13AC}" type="presParOf" srcId="{9DD9616C-CA25-463F-9B58-C7A356E7E3AE}" destId="{213BD91F-D6D7-4656-BE5D-4754521D48E1}" srcOrd="5" destOrd="0" presId="urn:microsoft.com/office/officeart/2005/8/layout/pList2"/>
    <dgm:cxn modelId="{F6DC8C7A-F289-465F-ADA1-AA887681DDDB}" type="presParOf" srcId="{9DD9616C-CA25-463F-9B58-C7A356E7E3AE}" destId="{8C5A4386-A0AD-4663-BDB2-5E0DECFE1108}" srcOrd="6" destOrd="0" presId="urn:microsoft.com/office/officeart/2005/8/layout/pList2"/>
    <dgm:cxn modelId="{8FB7A93B-20F8-40E3-836B-7C6150DF6F13}" type="presParOf" srcId="{8C5A4386-A0AD-4663-BDB2-5E0DECFE1108}" destId="{87F83986-AD68-4095-92CD-771EE73F9968}" srcOrd="0" destOrd="0" presId="urn:microsoft.com/office/officeart/2005/8/layout/pList2"/>
    <dgm:cxn modelId="{02E324E3-382F-4116-AEE1-ABA357BACD82}" type="presParOf" srcId="{8C5A4386-A0AD-4663-BDB2-5E0DECFE1108}" destId="{12C5F23B-7693-44AC-8441-35B9798C9249}" srcOrd="1" destOrd="0" presId="urn:microsoft.com/office/officeart/2005/8/layout/pList2"/>
    <dgm:cxn modelId="{A95BF918-001F-4DF3-8B8F-80232DBFEDC4}" type="presParOf" srcId="{8C5A4386-A0AD-4663-BDB2-5E0DECFE1108}" destId="{583E6D14-98EF-4F82-ABE7-84DBC2041F06}" srcOrd="2" destOrd="0" presId="urn:microsoft.com/office/officeart/2005/8/layout/pList2"/>
    <dgm:cxn modelId="{BCDD64C9-3FEA-4601-AD4D-84C851ED7DAA}" type="presParOf" srcId="{9DD9616C-CA25-463F-9B58-C7A356E7E3AE}" destId="{AF1BB920-E55A-4B7F-82C6-114BB8107550}" srcOrd="7" destOrd="0" presId="urn:microsoft.com/office/officeart/2005/8/layout/pList2"/>
    <dgm:cxn modelId="{84840066-4F36-4C18-92FD-74681BDC6957}" type="presParOf" srcId="{9DD9616C-CA25-463F-9B58-C7A356E7E3AE}" destId="{64224EE6-8C2E-4E7F-9E2B-0F54636A9DB5}" srcOrd="8" destOrd="0" presId="urn:microsoft.com/office/officeart/2005/8/layout/pList2"/>
    <dgm:cxn modelId="{56A29B67-059C-47A6-BE8D-B5D1B124509F}" type="presParOf" srcId="{64224EE6-8C2E-4E7F-9E2B-0F54636A9DB5}" destId="{B47BC7F4-B3FD-4ED9-A169-1DC7045546D4}" srcOrd="0" destOrd="0" presId="urn:microsoft.com/office/officeart/2005/8/layout/pList2"/>
    <dgm:cxn modelId="{C0D39446-E7F6-4CBF-A099-C63C3B47C3B0}" type="presParOf" srcId="{64224EE6-8C2E-4E7F-9E2B-0F54636A9DB5}" destId="{0F76EE1B-2440-49A2-80D2-22B640B96F49}" srcOrd="1" destOrd="0" presId="urn:microsoft.com/office/officeart/2005/8/layout/pList2"/>
    <dgm:cxn modelId="{F93D27F5-E4A5-4742-BCE2-C6CEC1E656C3}" type="presParOf" srcId="{64224EE6-8C2E-4E7F-9E2B-0F54636A9DB5}" destId="{1F522AC1-1DD7-4A29-BE9D-389AD3E0F769}" srcOrd="2" destOrd="0" presId="urn:microsoft.com/office/officeart/2005/8/layout/pList2"/>
    <dgm:cxn modelId="{324C1A7E-8776-4A00-9F5E-853680E95DD5}" type="presParOf" srcId="{9DD9616C-CA25-463F-9B58-C7A356E7E3AE}" destId="{7B522158-6590-468E-BF13-8B15BA7CFFE6}" srcOrd="9" destOrd="0" presId="urn:microsoft.com/office/officeart/2005/8/layout/pList2"/>
    <dgm:cxn modelId="{DFB59FCD-AD10-4A21-9395-EA30EC1DFA10}" type="presParOf" srcId="{9DD9616C-CA25-463F-9B58-C7A356E7E3AE}" destId="{B36E0D68-DE60-4AD8-80D2-F8A6ED5101F3}" srcOrd="10" destOrd="0" presId="urn:microsoft.com/office/officeart/2005/8/layout/pList2"/>
    <dgm:cxn modelId="{5A42C330-4C7A-4536-9F8C-B4126246366B}" type="presParOf" srcId="{B36E0D68-DE60-4AD8-80D2-F8A6ED5101F3}" destId="{6DA66D80-D87F-461A-BEE0-1F02D6905D24}" srcOrd="0" destOrd="0" presId="urn:microsoft.com/office/officeart/2005/8/layout/pList2"/>
    <dgm:cxn modelId="{F043651C-A7B4-470E-A79B-E5EE14EC918F}" type="presParOf" srcId="{B36E0D68-DE60-4AD8-80D2-F8A6ED5101F3}" destId="{7D478044-87D5-432D-B13C-6FA3C41C7831}" srcOrd="1" destOrd="0" presId="urn:microsoft.com/office/officeart/2005/8/layout/pList2"/>
    <dgm:cxn modelId="{6DCAE862-3793-4C0D-8F47-41C9097A2DEA}" type="presParOf" srcId="{B36E0D68-DE60-4AD8-80D2-F8A6ED5101F3}" destId="{DD3EE518-59A2-411F-A916-E6768C1556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4D5AF1-C7C0-4F5F-A9E8-A544D8FE01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07144699-FCA2-4A98-B7C1-069FE41EDC94}">
      <dgm:prSet phldrT="[Texte]"/>
      <dgm:spPr>
        <a:ln>
          <a:noFill/>
        </a:ln>
      </dgm:spPr>
      <dgm:t>
        <a:bodyPr/>
        <a:lstStyle/>
        <a:p>
          <a:pPr>
            <a:buNone/>
          </a:pPr>
          <a:r>
            <a:rPr lang="en-US" dirty="0"/>
            <a:t>Maintenance delivery and traceability of executed work</a:t>
          </a:r>
          <a:endParaRPr lang="fr-FR" dirty="0"/>
        </a:p>
      </dgm:t>
    </dgm:pt>
    <dgm:pt modelId="{8C5AF0FA-2631-45A9-8462-2C0AD190FBD8}" type="parTrans" cxnId="{28F0DC1F-04DA-4C62-8014-FA99A647FD21}">
      <dgm:prSet/>
      <dgm:spPr/>
      <dgm:t>
        <a:bodyPr/>
        <a:lstStyle/>
        <a:p>
          <a:endParaRPr lang="fr-FR"/>
        </a:p>
      </dgm:t>
    </dgm:pt>
    <dgm:pt modelId="{ABFD7F11-9A54-4F7A-84D9-8941493F6157}" type="sibTrans" cxnId="{28F0DC1F-04DA-4C62-8014-FA99A647FD21}">
      <dgm:prSet/>
      <dgm:spPr/>
      <dgm:t>
        <a:bodyPr/>
        <a:lstStyle/>
        <a:p>
          <a:endParaRPr lang="fr-FR"/>
        </a:p>
      </dgm:t>
    </dgm:pt>
    <dgm:pt modelId="{6FEECDA5-C2F5-4DF6-B42A-151FE372CDD2}">
      <dgm:prSet/>
      <dgm:spPr>
        <a:ln>
          <a:noFill/>
        </a:ln>
      </dgm:spPr>
      <dgm:t>
        <a:bodyPr/>
        <a:lstStyle/>
        <a:p>
          <a:pPr>
            <a:buNone/>
          </a:pPr>
          <a:r>
            <a:rPr lang="en-US"/>
            <a:t>Configuration applied</a:t>
          </a:r>
          <a:endParaRPr lang="en-US" dirty="0"/>
        </a:p>
      </dgm:t>
    </dgm:pt>
    <dgm:pt modelId="{97042841-A3D5-4E39-9A45-798226AC5118}" type="parTrans" cxnId="{603167F2-4ADA-4D8A-BF73-F1EBC29D3473}">
      <dgm:prSet/>
      <dgm:spPr/>
      <dgm:t>
        <a:bodyPr/>
        <a:lstStyle/>
        <a:p>
          <a:endParaRPr lang="fr-FR"/>
        </a:p>
      </dgm:t>
    </dgm:pt>
    <dgm:pt modelId="{DF2E4710-3463-4CAD-8304-7216B7A77A23}" type="sibTrans" cxnId="{603167F2-4ADA-4D8A-BF73-F1EBC29D3473}">
      <dgm:prSet/>
      <dgm:spPr/>
      <dgm:t>
        <a:bodyPr/>
        <a:lstStyle/>
        <a:p>
          <a:endParaRPr lang="fr-FR"/>
        </a:p>
      </dgm:t>
    </dgm:pt>
    <dgm:pt modelId="{25D2CD42-97AC-4488-839E-DAA4A6384909}">
      <dgm:prSet/>
      <dgm:spPr>
        <a:ln>
          <a:noFill/>
        </a:ln>
      </dgm:spPr>
      <dgm:t>
        <a:bodyPr/>
        <a:lstStyle/>
        <a:p>
          <a:pPr>
            <a:buNone/>
          </a:pPr>
          <a:r>
            <a:rPr lang="en-US" dirty="0"/>
            <a:t>Communication about failures and anomalies noticed during the maintenance work execution </a:t>
          </a:r>
        </a:p>
      </dgm:t>
    </dgm:pt>
    <dgm:pt modelId="{ABA93D07-248F-413C-821C-52BD26518A67}" type="parTrans" cxnId="{D30B9F0F-303F-46A7-A4D0-6E1F9500D43B}">
      <dgm:prSet/>
      <dgm:spPr/>
      <dgm:t>
        <a:bodyPr/>
        <a:lstStyle/>
        <a:p>
          <a:endParaRPr lang="fr-FR"/>
        </a:p>
      </dgm:t>
    </dgm:pt>
    <dgm:pt modelId="{F4A47952-2B33-497B-881F-1009429E32DB}" type="sibTrans" cxnId="{D30B9F0F-303F-46A7-A4D0-6E1F9500D43B}">
      <dgm:prSet/>
      <dgm:spPr/>
      <dgm:t>
        <a:bodyPr/>
        <a:lstStyle/>
        <a:p>
          <a:endParaRPr lang="fr-FR"/>
        </a:p>
      </dgm:t>
    </dgm:pt>
    <dgm:pt modelId="{4A248544-0192-44D0-B2E8-09D4B8680583}">
      <dgm:prSet/>
      <dgm:spPr>
        <a:ln>
          <a:noFill/>
        </a:ln>
      </dgm:spPr>
      <dgm:t>
        <a:bodyPr/>
        <a:lstStyle/>
        <a:p>
          <a:pPr>
            <a:buNone/>
          </a:pPr>
          <a:r>
            <a:rPr lang="en-US" dirty="0"/>
            <a:t>Proposal of deviation</a:t>
          </a:r>
        </a:p>
      </dgm:t>
    </dgm:pt>
    <dgm:pt modelId="{CD7BEA36-A9A2-46F9-8753-84BB0A5F550C}" type="parTrans" cxnId="{21EAB1D2-7B4D-42FC-A57C-A528245087BF}">
      <dgm:prSet/>
      <dgm:spPr/>
      <dgm:t>
        <a:bodyPr/>
        <a:lstStyle/>
        <a:p>
          <a:endParaRPr lang="fr-FR"/>
        </a:p>
      </dgm:t>
    </dgm:pt>
    <dgm:pt modelId="{99EF913D-13BF-47C3-915C-C00A87B714D5}" type="sibTrans" cxnId="{21EAB1D2-7B4D-42FC-A57C-A528245087BF}">
      <dgm:prSet/>
      <dgm:spPr/>
      <dgm:t>
        <a:bodyPr/>
        <a:lstStyle/>
        <a:p>
          <a:endParaRPr lang="fr-FR"/>
        </a:p>
      </dgm:t>
    </dgm:pt>
    <dgm:pt modelId="{0B251F2C-19E0-4FBE-8802-C10DC623EC5C}">
      <dgm:prSet/>
      <dgm:spPr>
        <a:ln>
          <a:noFill/>
        </a:ln>
      </dgm:spPr>
      <dgm:t>
        <a:bodyPr/>
        <a:lstStyle/>
        <a:p>
          <a:pPr>
            <a:buNone/>
          </a:pPr>
          <a:r>
            <a:rPr lang="en-US" dirty="0"/>
            <a:t>Proposal of evolutions on work instruction</a:t>
          </a:r>
        </a:p>
      </dgm:t>
    </dgm:pt>
    <dgm:pt modelId="{F5C2D9CE-7465-4B9A-9A26-DF77C0E7CBCD}" type="parTrans" cxnId="{A59AB92D-23E0-4D29-BAC7-2E1956752348}">
      <dgm:prSet/>
      <dgm:spPr/>
      <dgm:t>
        <a:bodyPr/>
        <a:lstStyle/>
        <a:p>
          <a:endParaRPr lang="fr-FR"/>
        </a:p>
      </dgm:t>
    </dgm:pt>
    <dgm:pt modelId="{A7A14CA5-DEB4-468A-B69B-B70CEB6889AA}" type="sibTrans" cxnId="{A59AB92D-23E0-4D29-BAC7-2E1956752348}">
      <dgm:prSet/>
      <dgm:spPr/>
      <dgm:t>
        <a:bodyPr/>
        <a:lstStyle/>
        <a:p>
          <a:endParaRPr lang="fr-FR"/>
        </a:p>
      </dgm:t>
    </dgm:pt>
    <dgm:pt modelId="{3F5C67FE-B1A7-46BD-8BA3-A5BB31988E80}" type="pres">
      <dgm:prSet presAssocID="{4F4D5AF1-C7C0-4F5F-A9E8-A544D8FE01F0}" presName="Name0" presStyleCnt="0">
        <dgm:presLayoutVars>
          <dgm:chMax val="7"/>
          <dgm:chPref val="7"/>
          <dgm:dir/>
        </dgm:presLayoutVars>
      </dgm:prSet>
      <dgm:spPr/>
    </dgm:pt>
    <dgm:pt modelId="{D46A4051-9B9C-48BB-BC0D-F87EA677C73A}" type="pres">
      <dgm:prSet presAssocID="{4F4D5AF1-C7C0-4F5F-A9E8-A544D8FE01F0}" presName="Name1" presStyleCnt="0"/>
      <dgm:spPr/>
    </dgm:pt>
    <dgm:pt modelId="{E13D8C1E-BA34-451E-BA4D-23C22776E803}" type="pres">
      <dgm:prSet presAssocID="{4F4D5AF1-C7C0-4F5F-A9E8-A544D8FE01F0}" presName="cycle" presStyleCnt="0"/>
      <dgm:spPr/>
    </dgm:pt>
    <dgm:pt modelId="{324195E6-DAB0-4EE3-90CF-D01C615F15CF}" type="pres">
      <dgm:prSet presAssocID="{4F4D5AF1-C7C0-4F5F-A9E8-A544D8FE01F0}" presName="srcNode" presStyleLbl="node1" presStyleIdx="0" presStyleCnt="5"/>
      <dgm:spPr/>
    </dgm:pt>
    <dgm:pt modelId="{26035C60-49D5-4E66-959E-A714B3FD0F70}" type="pres">
      <dgm:prSet presAssocID="{4F4D5AF1-C7C0-4F5F-A9E8-A544D8FE01F0}" presName="conn" presStyleLbl="parChTrans1D2" presStyleIdx="0" presStyleCnt="1"/>
      <dgm:spPr/>
    </dgm:pt>
    <dgm:pt modelId="{E19900BE-5A53-4FE5-9E02-4DBA6050D074}" type="pres">
      <dgm:prSet presAssocID="{4F4D5AF1-C7C0-4F5F-A9E8-A544D8FE01F0}" presName="extraNode" presStyleLbl="node1" presStyleIdx="0" presStyleCnt="5"/>
      <dgm:spPr/>
    </dgm:pt>
    <dgm:pt modelId="{7AD2E668-EF27-4822-BDE3-A45D0E98595F}" type="pres">
      <dgm:prSet presAssocID="{4F4D5AF1-C7C0-4F5F-A9E8-A544D8FE01F0}" presName="dstNode" presStyleLbl="node1" presStyleIdx="0" presStyleCnt="5"/>
      <dgm:spPr/>
    </dgm:pt>
    <dgm:pt modelId="{18C99F48-2B7B-4BFC-9531-696D5930D1EB}" type="pres">
      <dgm:prSet presAssocID="{07144699-FCA2-4A98-B7C1-069FE41EDC94}" presName="text_1" presStyleLbl="node1" presStyleIdx="0" presStyleCnt="5">
        <dgm:presLayoutVars>
          <dgm:bulletEnabled val="1"/>
        </dgm:presLayoutVars>
      </dgm:prSet>
      <dgm:spPr/>
    </dgm:pt>
    <dgm:pt modelId="{7C2D2D7A-D7C1-48E8-B23A-78E69405F049}" type="pres">
      <dgm:prSet presAssocID="{07144699-FCA2-4A98-B7C1-069FE41EDC94}" presName="accent_1" presStyleCnt="0"/>
      <dgm:spPr/>
    </dgm:pt>
    <dgm:pt modelId="{1A09CE0C-9A48-4572-A1DC-70EA72F128C6}" type="pres">
      <dgm:prSet presAssocID="{07144699-FCA2-4A98-B7C1-069FE41EDC94}" presName="accentRepeatNode" presStyleLbl="solidFgAcc1" presStyleIdx="0" presStyleCnt="5"/>
      <dgm:spPr>
        <a:solidFill>
          <a:srgbClr val="FFFFFF"/>
        </a:solidFill>
      </dgm:spPr>
    </dgm:pt>
    <dgm:pt modelId="{5F5D3ADE-16E7-4336-83D5-F95B51EDF9D3}" type="pres">
      <dgm:prSet presAssocID="{6FEECDA5-C2F5-4DF6-B42A-151FE372CDD2}" presName="text_2" presStyleLbl="node1" presStyleIdx="1" presStyleCnt="5">
        <dgm:presLayoutVars>
          <dgm:bulletEnabled val="1"/>
        </dgm:presLayoutVars>
      </dgm:prSet>
      <dgm:spPr/>
    </dgm:pt>
    <dgm:pt modelId="{3C0F63F2-2BB4-4CB4-9FFA-B76C187E8E87}" type="pres">
      <dgm:prSet presAssocID="{6FEECDA5-C2F5-4DF6-B42A-151FE372CDD2}" presName="accent_2" presStyleCnt="0"/>
      <dgm:spPr/>
    </dgm:pt>
    <dgm:pt modelId="{88F366A6-BC2E-4C7A-8DFE-E139F2149DDC}" type="pres">
      <dgm:prSet presAssocID="{6FEECDA5-C2F5-4DF6-B42A-151FE372CDD2}" presName="accentRepeatNode" presStyleLbl="solidFgAcc1" presStyleIdx="1" presStyleCnt="5"/>
      <dgm:spPr>
        <a:solidFill>
          <a:srgbClr val="FFFFFF"/>
        </a:solidFill>
      </dgm:spPr>
    </dgm:pt>
    <dgm:pt modelId="{BC8EFAD3-B3CC-4087-9E95-89322F019BE8}" type="pres">
      <dgm:prSet presAssocID="{25D2CD42-97AC-4488-839E-DAA4A6384909}" presName="text_3" presStyleLbl="node1" presStyleIdx="2" presStyleCnt="5">
        <dgm:presLayoutVars>
          <dgm:bulletEnabled val="1"/>
        </dgm:presLayoutVars>
      </dgm:prSet>
      <dgm:spPr/>
    </dgm:pt>
    <dgm:pt modelId="{1EEB75CE-C29A-481B-9CEA-70A81D606F6E}" type="pres">
      <dgm:prSet presAssocID="{25D2CD42-97AC-4488-839E-DAA4A6384909}" presName="accent_3" presStyleCnt="0"/>
      <dgm:spPr/>
    </dgm:pt>
    <dgm:pt modelId="{19B26E0D-4973-46C0-8456-A4D6119FEC0E}" type="pres">
      <dgm:prSet presAssocID="{25D2CD42-97AC-4488-839E-DAA4A6384909}" presName="accentRepeatNode" presStyleLbl="solidFgAcc1" presStyleIdx="2" presStyleCnt="5"/>
      <dgm:spPr>
        <a:solidFill>
          <a:srgbClr val="FFFFFF"/>
        </a:solidFill>
      </dgm:spPr>
    </dgm:pt>
    <dgm:pt modelId="{0B47A555-0495-4774-8430-B3195DF94F5E}" type="pres">
      <dgm:prSet presAssocID="{4A248544-0192-44D0-B2E8-09D4B8680583}" presName="text_4" presStyleLbl="node1" presStyleIdx="3" presStyleCnt="5">
        <dgm:presLayoutVars>
          <dgm:bulletEnabled val="1"/>
        </dgm:presLayoutVars>
      </dgm:prSet>
      <dgm:spPr/>
    </dgm:pt>
    <dgm:pt modelId="{121EEE6A-615A-49AE-AAC9-6EFC72F786E9}" type="pres">
      <dgm:prSet presAssocID="{4A248544-0192-44D0-B2E8-09D4B8680583}" presName="accent_4" presStyleCnt="0"/>
      <dgm:spPr/>
    </dgm:pt>
    <dgm:pt modelId="{89CC85E2-FD0D-4B48-8CA1-7CE572EF7538}" type="pres">
      <dgm:prSet presAssocID="{4A248544-0192-44D0-B2E8-09D4B8680583}" presName="accentRepeatNode" presStyleLbl="solidFgAcc1" presStyleIdx="3" presStyleCnt="5"/>
      <dgm:spPr>
        <a:solidFill>
          <a:srgbClr val="FFFFFF"/>
        </a:solidFill>
      </dgm:spPr>
    </dgm:pt>
    <dgm:pt modelId="{5253A2C5-4D50-4362-97ED-DDF7A0F71028}" type="pres">
      <dgm:prSet presAssocID="{0B251F2C-19E0-4FBE-8802-C10DC623EC5C}" presName="text_5" presStyleLbl="node1" presStyleIdx="4" presStyleCnt="5">
        <dgm:presLayoutVars>
          <dgm:bulletEnabled val="1"/>
        </dgm:presLayoutVars>
      </dgm:prSet>
      <dgm:spPr/>
    </dgm:pt>
    <dgm:pt modelId="{19057144-4C42-4646-A77D-8D1CADEDDB96}" type="pres">
      <dgm:prSet presAssocID="{0B251F2C-19E0-4FBE-8802-C10DC623EC5C}" presName="accent_5" presStyleCnt="0"/>
      <dgm:spPr/>
    </dgm:pt>
    <dgm:pt modelId="{BB346198-6904-4527-97B4-501E5D2E70DD}" type="pres">
      <dgm:prSet presAssocID="{0B251F2C-19E0-4FBE-8802-C10DC623EC5C}" presName="accentRepeatNode" presStyleLbl="solidFgAcc1" presStyleIdx="4" presStyleCnt="5"/>
      <dgm:spPr>
        <a:solidFill>
          <a:srgbClr val="FFFFFF"/>
        </a:solidFill>
      </dgm:spPr>
    </dgm:pt>
  </dgm:ptLst>
  <dgm:cxnLst>
    <dgm:cxn modelId="{D30B9F0F-303F-46A7-A4D0-6E1F9500D43B}" srcId="{4F4D5AF1-C7C0-4F5F-A9E8-A544D8FE01F0}" destId="{25D2CD42-97AC-4488-839E-DAA4A6384909}" srcOrd="2" destOrd="0" parTransId="{ABA93D07-248F-413C-821C-52BD26518A67}" sibTransId="{F4A47952-2B33-497B-881F-1009429E32DB}"/>
    <dgm:cxn modelId="{28F0DC1F-04DA-4C62-8014-FA99A647FD21}" srcId="{4F4D5AF1-C7C0-4F5F-A9E8-A544D8FE01F0}" destId="{07144699-FCA2-4A98-B7C1-069FE41EDC94}" srcOrd="0" destOrd="0" parTransId="{8C5AF0FA-2631-45A9-8462-2C0AD190FBD8}" sibTransId="{ABFD7F11-9A54-4F7A-84D9-8941493F6157}"/>
    <dgm:cxn modelId="{A59AB92D-23E0-4D29-BAC7-2E1956752348}" srcId="{4F4D5AF1-C7C0-4F5F-A9E8-A544D8FE01F0}" destId="{0B251F2C-19E0-4FBE-8802-C10DC623EC5C}" srcOrd="4" destOrd="0" parTransId="{F5C2D9CE-7465-4B9A-9A26-DF77C0E7CBCD}" sibTransId="{A7A14CA5-DEB4-468A-B69B-B70CEB6889AA}"/>
    <dgm:cxn modelId="{F5349E3E-97A6-4248-B8FD-4B957F8D8B3E}" type="presOf" srcId="{25D2CD42-97AC-4488-839E-DAA4A6384909}" destId="{BC8EFAD3-B3CC-4087-9E95-89322F019BE8}" srcOrd="0" destOrd="0" presId="urn:microsoft.com/office/officeart/2008/layout/VerticalCurvedList"/>
    <dgm:cxn modelId="{9F40C76F-56F6-400E-BD21-81BD5270D0E9}" type="presOf" srcId="{07144699-FCA2-4A98-B7C1-069FE41EDC94}" destId="{18C99F48-2B7B-4BFC-9531-696D5930D1EB}" srcOrd="0" destOrd="0" presId="urn:microsoft.com/office/officeart/2008/layout/VerticalCurvedList"/>
    <dgm:cxn modelId="{0AD11F92-20A9-42C8-A205-22FBA9C9C482}" type="presOf" srcId="{0B251F2C-19E0-4FBE-8802-C10DC623EC5C}" destId="{5253A2C5-4D50-4362-97ED-DDF7A0F71028}" srcOrd="0" destOrd="0" presId="urn:microsoft.com/office/officeart/2008/layout/VerticalCurvedList"/>
    <dgm:cxn modelId="{4694A3A1-2BD3-47ED-9BD3-B89C6E9F624C}" type="presOf" srcId="{ABFD7F11-9A54-4F7A-84D9-8941493F6157}" destId="{26035C60-49D5-4E66-959E-A714B3FD0F70}" srcOrd="0" destOrd="0" presId="urn:microsoft.com/office/officeart/2008/layout/VerticalCurvedList"/>
    <dgm:cxn modelId="{391E2EB5-06AC-439B-8E05-0F16DD465279}" type="presOf" srcId="{6FEECDA5-C2F5-4DF6-B42A-151FE372CDD2}" destId="{5F5D3ADE-16E7-4336-83D5-F95B51EDF9D3}" srcOrd="0" destOrd="0" presId="urn:microsoft.com/office/officeart/2008/layout/VerticalCurvedList"/>
    <dgm:cxn modelId="{F6FEB8C8-DC34-4896-99D7-F28F1A5C3354}" type="presOf" srcId="{4A248544-0192-44D0-B2E8-09D4B8680583}" destId="{0B47A555-0495-4774-8430-B3195DF94F5E}" srcOrd="0" destOrd="0" presId="urn:microsoft.com/office/officeart/2008/layout/VerticalCurvedList"/>
    <dgm:cxn modelId="{45C950CA-779B-4C1D-9C7E-F4FD0561DF81}" type="presOf" srcId="{4F4D5AF1-C7C0-4F5F-A9E8-A544D8FE01F0}" destId="{3F5C67FE-B1A7-46BD-8BA3-A5BB31988E80}" srcOrd="0" destOrd="0" presId="urn:microsoft.com/office/officeart/2008/layout/VerticalCurvedList"/>
    <dgm:cxn modelId="{21EAB1D2-7B4D-42FC-A57C-A528245087BF}" srcId="{4F4D5AF1-C7C0-4F5F-A9E8-A544D8FE01F0}" destId="{4A248544-0192-44D0-B2E8-09D4B8680583}" srcOrd="3" destOrd="0" parTransId="{CD7BEA36-A9A2-46F9-8753-84BB0A5F550C}" sibTransId="{99EF913D-13BF-47C3-915C-C00A87B714D5}"/>
    <dgm:cxn modelId="{603167F2-4ADA-4D8A-BF73-F1EBC29D3473}" srcId="{4F4D5AF1-C7C0-4F5F-A9E8-A544D8FE01F0}" destId="{6FEECDA5-C2F5-4DF6-B42A-151FE372CDD2}" srcOrd="1" destOrd="0" parTransId="{97042841-A3D5-4E39-9A45-798226AC5118}" sibTransId="{DF2E4710-3463-4CAD-8304-7216B7A77A23}"/>
    <dgm:cxn modelId="{76197E39-C6A2-4C48-9AB6-05A6268EDAAC}" type="presParOf" srcId="{3F5C67FE-B1A7-46BD-8BA3-A5BB31988E80}" destId="{D46A4051-9B9C-48BB-BC0D-F87EA677C73A}" srcOrd="0" destOrd="0" presId="urn:microsoft.com/office/officeart/2008/layout/VerticalCurvedList"/>
    <dgm:cxn modelId="{F5C93CC6-82C3-43BD-8C00-86049BA48249}" type="presParOf" srcId="{D46A4051-9B9C-48BB-BC0D-F87EA677C73A}" destId="{E13D8C1E-BA34-451E-BA4D-23C22776E803}" srcOrd="0" destOrd="0" presId="urn:microsoft.com/office/officeart/2008/layout/VerticalCurvedList"/>
    <dgm:cxn modelId="{CB8C4321-6F7C-4821-8EB9-DE06592E658D}" type="presParOf" srcId="{E13D8C1E-BA34-451E-BA4D-23C22776E803}" destId="{324195E6-DAB0-4EE3-90CF-D01C615F15CF}" srcOrd="0" destOrd="0" presId="urn:microsoft.com/office/officeart/2008/layout/VerticalCurvedList"/>
    <dgm:cxn modelId="{230D894C-84C6-4655-AB07-B77934E8001D}" type="presParOf" srcId="{E13D8C1E-BA34-451E-BA4D-23C22776E803}" destId="{26035C60-49D5-4E66-959E-A714B3FD0F70}" srcOrd="1" destOrd="0" presId="urn:microsoft.com/office/officeart/2008/layout/VerticalCurvedList"/>
    <dgm:cxn modelId="{273900C5-09F6-4422-92D2-EC9DD50E0E23}" type="presParOf" srcId="{E13D8C1E-BA34-451E-BA4D-23C22776E803}" destId="{E19900BE-5A53-4FE5-9E02-4DBA6050D074}" srcOrd="2" destOrd="0" presId="urn:microsoft.com/office/officeart/2008/layout/VerticalCurvedList"/>
    <dgm:cxn modelId="{18EED452-FA7B-428D-9D55-7931CBCF7457}" type="presParOf" srcId="{E13D8C1E-BA34-451E-BA4D-23C22776E803}" destId="{7AD2E668-EF27-4822-BDE3-A45D0E98595F}" srcOrd="3" destOrd="0" presId="urn:microsoft.com/office/officeart/2008/layout/VerticalCurvedList"/>
    <dgm:cxn modelId="{877A84D0-55EF-4FD6-AF08-0E99AF353CBC}" type="presParOf" srcId="{D46A4051-9B9C-48BB-BC0D-F87EA677C73A}" destId="{18C99F48-2B7B-4BFC-9531-696D5930D1EB}" srcOrd="1" destOrd="0" presId="urn:microsoft.com/office/officeart/2008/layout/VerticalCurvedList"/>
    <dgm:cxn modelId="{5CE42AB6-7DFE-44E7-813A-D341FFFB8A0A}" type="presParOf" srcId="{D46A4051-9B9C-48BB-BC0D-F87EA677C73A}" destId="{7C2D2D7A-D7C1-48E8-B23A-78E69405F049}" srcOrd="2" destOrd="0" presId="urn:microsoft.com/office/officeart/2008/layout/VerticalCurvedList"/>
    <dgm:cxn modelId="{01243474-6971-4AA6-977E-970A405512EF}" type="presParOf" srcId="{7C2D2D7A-D7C1-48E8-B23A-78E69405F049}" destId="{1A09CE0C-9A48-4572-A1DC-70EA72F128C6}" srcOrd="0" destOrd="0" presId="urn:microsoft.com/office/officeart/2008/layout/VerticalCurvedList"/>
    <dgm:cxn modelId="{17830818-32BF-4A27-A123-C8CB568D8EB8}" type="presParOf" srcId="{D46A4051-9B9C-48BB-BC0D-F87EA677C73A}" destId="{5F5D3ADE-16E7-4336-83D5-F95B51EDF9D3}" srcOrd="3" destOrd="0" presId="urn:microsoft.com/office/officeart/2008/layout/VerticalCurvedList"/>
    <dgm:cxn modelId="{DA0C08F7-5366-4FEA-B0EF-86E57F8A663B}" type="presParOf" srcId="{D46A4051-9B9C-48BB-BC0D-F87EA677C73A}" destId="{3C0F63F2-2BB4-4CB4-9FFA-B76C187E8E87}" srcOrd="4" destOrd="0" presId="urn:microsoft.com/office/officeart/2008/layout/VerticalCurvedList"/>
    <dgm:cxn modelId="{0E9C85B9-4364-4398-8AA6-7D202FED960C}" type="presParOf" srcId="{3C0F63F2-2BB4-4CB4-9FFA-B76C187E8E87}" destId="{88F366A6-BC2E-4C7A-8DFE-E139F2149DDC}" srcOrd="0" destOrd="0" presId="urn:microsoft.com/office/officeart/2008/layout/VerticalCurvedList"/>
    <dgm:cxn modelId="{6F85DCE8-3034-48E3-94AD-8E6E1B9218B1}" type="presParOf" srcId="{D46A4051-9B9C-48BB-BC0D-F87EA677C73A}" destId="{BC8EFAD3-B3CC-4087-9E95-89322F019BE8}" srcOrd="5" destOrd="0" presId="urn:microsoft.com/office/officeart/2008/layout/VerticalCurvedList"/>
    <dgm:cxn modelId="{6DB8EA8B-E44F-4930-9397-610FD70ABCEE}" type="presParOf" srcId="{D46A4051-9B9C-48BB-BC0D-F87EA677C73A}" destId="{1EEB75CE-C29A-481B-9CEA-70A81D606F6E}" srcOrd="6" destOrd="0" presId="urn:microsoft.com/office/officeart/2008/layout/VerticalCurvedList"/>
    <dgm:cxn modelId="{C9B2FC57-912D-4131-B575-8BC76010507D}" type="presParOf" srcId="{1EEB75CE-C29A-481B-9CEA-70A81D606F6E}" destId="{19B26E0D-4973-46C0-8456-A4D6119FEC0E}" srcOrd="0" destOrd="0" presId="urn:microsoft.com/office/officeart/2008/layout/VerticalCurvedList"/>
    <dgm:cxn modelId="{830116AC-9DE5-42AE-B828-E1753A964C36}" type="presParOf" srcId="{D46A4051-9B9C-48BB-BC0D-F87EA677C73A}" destId="{0B47A555-0495-4774-8430-B3195DF94F5E}" srcOrd="7" destOrd="0" presId="urn:microsoft.com/office/officeart/2008/layout/VerticalCurvedList"/>
    <dgm:cxn modelId="{01D2EA26-8B62-4814-95DE-9D02FCF3FB00}" type="presParOf" srcId="{D46A4051-9B9C-48BB-BC0D-F87EA677C73A}" destId="{121EEE6A-615A-49AE-AAC9-6EFC72F786E9}" srcOrd="8" destOrd="0" presId="urn:microsoft.com/office/officeart/2008/layout/VerticalCurvedList"/>
    <dgm:cxn modelId="{97D9056D-240E-4011-AE6C-2032249AA8C7}" type="presParOf" srcId="{121EEE6A-615A-49AE-AAC9-6EFC72F786E9}" destId="{89CC85E2-FD0D-4B48-8CA1-7CE572EF7538}" srcOrd="0" destOrd="0" presId="urn:microsoft.com/office/officeart/2008/layout/VerticalCurvedList"/>
    <dgm:cxn modelId="{9013C670-F13B-412A-B813-5EE64AEFEE47}" type="presParOf" srcId="{D46A4051-9B9C-48BB-BC0D-F87EA677C73A}" destId="{5253A2C5-4D50-4362-97ED-DDF7A0F71028}" srcOrd="9" destOrd="0" presId="urn:microsoft.com/office/officeart/2008/layout/VerticalCurvedList"/>
    <dgm:cxn modelId="{F1C0D834-67BB-4549-89EC-DC800BB647F5}" type="presParOf" srcId="{D46A4051-9B9C-48BB-BC0D-F87EA677C73A}" destId="{19057144-4C42-4646-A77D-8D1CADEDDB96}" srcOrd="10" destOrd="0" presId="urn:microsoft.com/office/officeart/2008/layout/VerticalCurvedList"/>
    <dgm:cxn modelId="{3A8B4C1F-2018-46FC-933C-A28C0413D344}" type="presParOf" srcId="{19057144-4C42-4646-A77D-8D1CADEDDB96}" destId="{BB346198-6904-4527-97B4-501E5D2E70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04248-85A5-48F6-88E8-917D40F36273}" type="doc">
      <dgm:prSet loTypeId="urn:microsoft.com/office/officeart/2005/8/layout/pyramid4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fr-LU"/>
        </a:p>
      </dgm:t>
    </dgm:pt>
    <dgm:pt modelId="{0EC288E2-935A-4407-B393-1D578CCB708B}">
      <dgm:prSet phldrT="[Text]"/>
      <dgm:spPr/>
      <dgm:t>
        <a:bodyPr/>
        <a:lstStyle/>
        <a:p>
          <a:r>
            <a:rPr lang="fr-LU" dirty="0"/>
            <a:t>Risk </a:t>
          </a:r>
          <a:r>
            <a:rPr lang="fr-LU" dirty="0" err="1"/>
            <a:t>assesment</a:t>
          </a:r>
          <a:endParaRPr lang="fr-LU" dirty="0"/>
        </a:p>
      </dgm:t>
    </dgm:pt>
    <dgm:pt modelId="{2A8A6B69-1B4C-4454-A656-05B2CD2D6D01}" type="parTrans" cxnId="{FD41021F-A05B-4EF5-956F-F1783F518CB8}">
      <dgm:prSet/>
      <dgm:spPr/>
      <dgm:t>
        <a:bodyPr/>
        <a:lstStyle/>
        <a:p>
          <a:endParaRPr lang="fr-LU"/>
        </a:p>
      </dgm:t>
    </dgm:pt>
    <dgm:pt modelId="{FCE63C86-078A-48D9-8C70-8A70D8EB7CED}" type="sibTrans" cxnId="{FD41021F-A05B-4EF5-956F-F1783F518CB8}">
      <dgm:prSet/>
      <dgm:spPr/>
      <dgm:t>
        <a:bodyPr/>
        <a:lstStyle/>
        <a:p>
          <a:endParaRPr lang="fr-LU"/>
        </a:p>
      </dgm:t>
    </dgm:pt>
    <dgm:pt modelId="{DE8563A9-A66B-4F1A-8FE9-9517006E429F}">
      <dgm:prSet phldrT="[Text]"/>
      <dgm:spPr/>
      <dgm:t>
        <a:bodyPr/>
        <a:lstStyle/>
        <a:p>
          <a:r>
            <a:rPr lang="fr-LU" dirty="0"/>
            <a:t>Information sharing</a:t>
          </a:r>
        </a:p>
      </dgm:t>
    </dgm:pt>
    <dgm:pt modelId="{F51D48DB-4E24-4C28-9EC7-0DE862C22087}" type="parTrans" cxnId="{912AE0AF-7F4C-4996-999F-0C4406CE6BB0}">
      <dgm:prSet/>
      <dgm:spPr/>
      <dgm:t>
        <a:bodyPr/>
        <a:lstStyle/>
        <a:p>
          <a:endParaRPr lang="fr-LU"/>
        </a:p>
      </dgm:t>
    </dgm:pt>
    <dgm:pt modelId="{F4455C9D-2740-4E13-A714-3F7009101C4C}" type="sibTrans" cxnId="{912AE0AF-7F4C-4996-999F-0C4406CE6BB0}">
      <dgm:prSet/>
      <dgm:spPr/>
      <dgm:t>
        <a:bodyPr/>
        <a:lstStyle/>
        <a:p>
          <a:endParaRPr lang="fr-LU"/>
        </a:p>
      </dgm:t>
    </dgm:pt>
    <dgm:pt modelId="{EAF2A217-A71A-4D0B-92A2-79F4F5AE4A63}">
      <dgm:prSet phldrT="[Text]"/>
      <dgm:spPr/>
      <dgm:t>
        <a:bodyPr/>
        <a:lstStyle/>
        <a:p>
          <a:r>
            <a:rPr lang="fr-LU" dirty="0"/>
            <a:t>Monitoring</a:t>
          </a:r>
        </a:p>
      </dgm:t>
    </dgm:pt>
    <dgm:pt modelId="{ED5CD418-D028-47D9-A9B8-1F2871EBCDEE}" type="parTrans" cxnId="{1E1C459D-6011-422B-9A86-AA24940FF365}">
      <dgm:prSet/>
      <dgm:spPr/>
      <dgm:t>
        <a:bodyPr/>
        <a:lstStyle/>
        <a:p>
          <a:endParaRPr lang="fr-LU"/>
        </a:p>
      </dgm:t>
    </dgm:pt>
    <dgm:pt modelId="{912F0158-6EAB-4316-ABA0-F5714196F267}" type="sibTrans" cxnId="{1E1C459D-6011-422B-9A86-AA24940FF365}">
      <dgm:prSet/>
      <dgm:spPr/>
      <dgm:t>
        <a:bodyPr/>
        <a:lstStyle/>
        <a:p>
          <a:endParaRPr lang="fr-LU"/>
        </a:p>
      </dgm:t>
    </dgm:pt>
    <dgm:pt modelId="{3A4D0A2F-0AA6-4D9C-B762-F1F233239BBF}">
      <dgm:prSet phldrT="[Text]"/>
      <dgm:spPr/>
      <dgm:t>
        <a:bodyPr/>
        <a:lstStyle/>
        <a:p>
          <a:r>
            <a:rPr lang="fr-LU" dirty="0"/>
            <a:t>Return of </a:t>
          </a:r>
          <a:r>
            <a:rPr lang="fr-LU" dirty="0" err="1"/>
            <a:t>Experience</a:t>
          </a:r>
          <a:endParaRPr lang="fr-LU" dirty="0"/>
        </a:p>
      </dgm:t>
    </dgm:pt>
    <dgm:pt modelId="{169D27CB-DE9F-4485-85C7-BBDB3AC35DAA}" type="parTrans" cxnId="{E380B79E-A00C-44AC-855D-B975DDB7050C}">
      <dgm:prSet/>
      <dgm:spPr/>
      <dgm:t>
        <a:bodyPr/>
        <a:lstStyle/>
        <a:p>
          <a:endParaRPr lang="fr-LU"/>
        </a:p>
      </dgm:t>
    </dgm:pt>
    <dgm:pt modelId="{D4C2B006-B825-49C6-BC73-9C4A17F0AE89}" type="sibTrans" cxnId="{E380B79E-A00C-44AC-855D-B975DDB7050C}">
      <dgm:prSet/>
      <dgm:spPr/>
      <dgm:t>
        <a:bodyPr/>
        <a:lstStyle/>
        <a:p>
          <a:endParaRPr lang="fr-LU"/>
        </a:p>
      </dgm:t>
    </dgm:pt>
    <dgm:pt modelId="{6914BF43-27C4-4B24-A914-A8592F08AD61}" type="pres">
      <dgm:prSet presAssocID="{25D04248-85A5-48F6-88E8-917D40F36273}" presName="compositeShape" presStyleCnt="0">
        <dgm:presLayoutVars>
          <dgm:chMax val="9"/>
          <dgm:dir/>
          <dgm:resizeHandles val="exact"/>
        </dgm:presLayoutVars>
      </dgm:prSet>
      <dgm:spPr/>
    </dgm:pt>
    <dgm:pt modelId="{7EA8B334-F273-41F2-AE48-F06A120E2281}" type="pres">
      <dgm:prSet presAssocID="{25D04248-85A5-48F6-88E8-917D40F36273}" presName="triangle1" presStyleLbl="node1" presStyleIdx="0" presStyleCnt="4">
        <dgm:presLayoutVars>
          <dgm:bulletEnabled val="1"/>
        </dgm:presLayoutVars>
      </dgm:prSet>
      <dgm:spPr/>
    </dgm:pt>
    <dgm:pt modelId="{F482AB6D-0B73-4FCB-A91E-3FB5E04D942E}" type="pres">
      <dgm:prSet presAssocID="{25D04248-85A5-48F6-88E8-917D40F36273}" presName="triangle2" presStyleLbl="node1" presStyleIdx="1" presStyleCnt="4">
        <dgm:presLayoutVars>
          <dgm:bulletEnabled val="1"/>
        </dgm:presLayoutVars>
      </dgm:prSet>
      <dgm:spPr/>
    </dgm:pt>
    <dgm:pt modelId="{50BC8CB7-8DE3-4197-BC3A-57D3F1D602C4}" type="pres">
      <dgm:prSet presAssocID="{25D04248-85A5-48F6-88E8-917D40F36273}" presName="triangle3" presStyleLbl="node1" presStyleIdx="2" presStyleCnt="4">
        <dgm:presLayoutVars>
          <dgm:bulletEnabled val="1"/>
        </dgm:presLayoutVars>
      </dgm:prSet>
      <dgm:spPr/>
    </dgm:pt>
    <dgm:pt modelId="{360FFD7F-33FD-46E6-9715-BB942DDC9376}" type="pres">
      <dgm:prSet presAssocID="{25D04248-85A5-48F6-88E8-917D40F36273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FD41021F-A05B-4EF5-956F-F1783F518CB8}" srcId="{25D04248-85A5-48F6-88E8-917D40F36273}" destId="{0EC288E2-935A-4407-B393-1D578CCB708B}" srcOrd="0" destOrd="0" parTransId="{2A8A6B69-1B4C-4454-A656-05B2CD2D6D01}" sibTransId="{FCE63C86-078A-48D9-8C70-8A70D8EB7CED}"/>
    <dgm:cxn modelId="{7A32FE2D-804D-4BDD-A59F-58540E64F810}" type="presOf" srcId="{DE8563A9-A66B-4F1A-8FE9-9517006E429F}" destId="{F482AB6D-0B73-4FCB-A91E-3FB5E04D942E}" srcOrd="0" destOrd="0" presId="urn:microsoft.com/office/officeart/2005/8/layout/pyramid4"/>
    <dgm:cxn modelId="{94176A64-6F62-4CDB-A742-5092AD3306E8}" type="presOf" srcId="{EAF2A217-A71A-4D0B-92A2-79F4F5AE4A63}" destId="{50BC8CB7-8DE3-4197-BC3A-57D3F1D602C4}" srcOrd="0" destOrd="0" presId="urn:microsoft.com/office/officeart/2005/8/layout/pyramid4"/>
    <dgm:cxn modelId="{BBFA9144-1526-4564-9686-D18C8D43B5BF}" type="presOf" srcId="{25D04248-85A5-48F6-88E8-917D40F36273}" destId="{6914BF43-27C4-4B24-A914-A8592F08AD61}" srcOrd="0" destOrd="0" presId="urn:microsoft.com/office/officeart/2005/8/layout/pyramid4"/>
    <dgm:cxn modelId="{1E1C459D-6011-422B-9A86-AA24940FF365}" srcId="{25D04248-85A5-48F6-88E8-917D40F36273}" destId="{EAF2A217-A71A-4D0B-92A2-79F4F5AE4A63}" srcOrd="2" destOrd="0" parTransId="{ED5CD418-D028-47D9-A9B8-1F2871EBCDEE}" sibTransId="{912F0158-6EAB-4316-ABA0-F5714196F267}"/>
    <dgm:cxn modelId="{E380B79E-A00C-44AC-855D-B975DDB7050C}" srcId="{25D04248-85A5-48F6-88E8-917D40F36273}" destId="{3A4D0A2F-0AA6-4D9C-B762-F1F233239BBF}" srcOrd="3" destOrd="0" parTransId="{169D27CB-DE9F-4485-85C7-BBDB3AC35DAA}" sibTransId="{D4C2B006-B825-49C6-BC73-9C4A17F0AE89}"/>
    <dgm:cxn modelId="{DED6ECAB-28E8-410B-B01F-8BE5AB028FFC}" type="presOf" srcId="{0EC288E2-935A-4407-B393-1D578CCB708B}" destId="{7EA8B334-F273-41F2-AE48-F06A120E2281}" srcOrd="0" destOrd="0" presId="urn:microsoft.com/office/officeart/2005/8/layout/pyramid4"/>
    <dgm:cxn modelId="{912AE0AF-7F4C-4996-999F-0C4406CE6BB0}" srcId="{25D04248-85A5-48F6-88E8-917D40F36273}" destId="{DE8563A9-A66B-4F1A-8FE9-9517006E429F}" srcOrd="1" destOrd="0" parTransId="{F51D48DB-4E24-4C28-9EC7-0DE862C22087}" sibTransId="{F4455C9D-2740-4E13-A714-3F7009101C4C}"/>
    <dgm:cxn modelId="{FFFB1DC0-8374-417F-9F7D-C7878D75E6B8}" type="presOf" srcId="{3A4D0A2F-0AA6-4D9C-B762-F1F233239BBF}" destId="{360FFD7F-33FD-46E6-9715-BB942DDC9376}" srcOrd="0" destOrd="0" presId="urn:microsoft.com/office/officeart/2005/8/layout/pyramid4"/>
    <dgm:cxn modelId="{910D0862-04DA-456C-B063-B6E8818EFBB5}" type="presParOf" srcId="{6914BF43-27C4-4B24-A914-A8592F08AD61}" destId="{7EA8B334-F273-41F2-AE48-F06A120E2281}" srcOrd="0" destOrd="0" presId="urn:microsoft.com/office/officeart/2005/8/layout/pyramid4"/>
    <dgm:cxn modelId="{F0409228-5905-4317-A539-B0EF271D7BA8}" type="presParOf" srcId="{6914BF43-27C4-4B24-A914-A8592F08AD61}" destId="{F482AB6D-0B73-4FCB-A91E-3FB5E04D942E}" srcOrd="1" destOrd="0" presId="urn:microsoft.com/office/officeart/2005/8/layout/pyramid4"/>
    <dgm:cxn modelId="{707AA4FD-E101-4CC7-9388-FDB810461BB9}" type="presParOf" srcId="{6914BF43-27C4-4B24-A914-A8592F08AD61}" destId="{50BC8CB7-8DE3-4197-BC3A-57D3F1D602C4}" srcOrd="2" destOrd="0" presId="urn:microsoft.com/office/officeart/2005/8/layout/pyramid4"/>
    <dgm:cxn modelId="{F557F9C8-AFB3-46A3-812D-DFA650083843}" type="presParOf" srcId="{6914BF43-27C4-4B24-A914-A8592F08AD61}" destId="{360FFD7F-33FD-46E6-9715-BB942DDC9376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883D6C-1654-4FD6-8FE6-CFD2CCB6F840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LU"/>
        </a:p>
      </dgm:t>
    </dgm:pt>
    <dgm:pt modelId="{16032B91-1F5B-40AF-AB79-7399AAB14B26}">
      <dgm:prSet/>
      <dgm:spPr/>
      <dgm:t>
        <a:bodyPr/>
        <a:lstStyle/>
        <a:p>
          <a:r>
            <a:rPr lang="en-GB" b="0" dirty="0"/>
            <a:t>Review of maintenance intervals to avoid to overhaul or replace parts that still have potential of running (wheelsets, brake systems, draws, coupling …) </a:t>
          </a:r>
        </a:p>
      </dgm:t>
    </dgm:pt>
    <dgm:pt modelId="{A33AA2FA-024D-42E0-A00E-49C939B35DE3}" type="parTrans" cxnId="{CCCEB0A4-1743-4E12-A0AE-87F48B7C10E8}">
      <dgm:prSet/>
      <dgm:spPr/>
      <dgm:t>
        <a:bodyPr/>
        <a:lstStyle/>
        <a:p>
          <a:endParaRPr lang="fr-LU"/>
        </a:p>
      </dgm:t>
    </dgm:pt>
    <dgm:pt modelId="{DF4E3A4B-B270-414F-90E8-9D848074E09A}" type="sibTrans" cxnId="{CCCEB0A4-1743-4E12-A0AE-87F48B7C10E8}">
      <dgm:prSet/>
      <dgm:spPr/>
      <dgm:t>
        <a:bodyPr/>
        <a:lstStyle/>
        <a:p>
          <a:endParaRPr lang="fr-LU"/>
        </a:p>
      </dgm:t>
    </dgm:pt>
    <dgm:pt modelId="{0A4C87CE-F9B8-4220-91AC-9CA83CD4751D}">
      <dgm:prSet/>
      <dgm:spPr/>
      <dgm:t>
        <a:bodyPr/>
        <a:lstStyle/>
        <a:p>
          <a:r>
            <a:rPr lang="en-GB" b="0" dirty="0"/>
            <a:t>Relevancy of actions : do maintenance to increase safety level not just because it’s planned – condition based maintenance instead of systematic maintenance</a:t>
          </a:r>
        </a:p>
      </dgm:t>
    </dgm:pt>
    <dgm:pt modelId="{022519A2-73EC-458F-AECD-C8CFF3556F50}" type="parTrans" cxnId="{F5D68A28-0254-402E-8E4E-10AEF2A74623}">
      <dgm:prSet/>
      <dgm:spPr/>
      <dgm:t>
        <a:bodyPr/>
        <a:lstStyle/>
        <a:p>
          <a:endParaRPr lang="fr-LU"/>
        </a:p>
      </dgm:t>
    </dgm:pt>
    <dgm:pt modelId="{2A66BED2-85BE-4B30-B194-988CC22D8263}" type="sibTrans" cxnId="{F5D68A28-0254-402E-8E4E-10AEF2A74623}">
      <dgm:prSet/>
      <dgm:spPr/>
      <dgm:t>
        <a:bodyPr/>
        <a:lstStyle/>
        <a:p>
          <a:endParaRPr lang="fr-LU"/>
        </a:p>
      </dgm:t>
    </dgm:pt>
    <dgm:pt modelId="{95FB4BAC-96A6-4BC2-BD21-704EACAF40A6}">
      <dgm:prSet/>
      <dgm:spPr/>
      <dgm:t>
        <a:bodyPr/>
        <a:lstStyle/>
        <a:p>
          <a:r>
            <a:rPr lang="en-GB" b="0" dirty="0"/>
            <a:t>Improve quality and resistance of parts that are often damaged or under wearing limits (wood, stanchions …)</a:t>
          </a:r>
        </a:p>
      </dgm:t>
    </dgm:pt>
    <dgm:pt modelId="{08A468EA-FCBB-4E2F-93AF-C81AD0917C03}" type="parTrans" cxnId="{8E098529-4EB4-4351-90B2-48834D1BDBFE}">
      <dgm:prSet/>
      <dgm:spPr/>
      <dgm:t>
        <a:bodyPr/>
        <a:lstStyle/>
        <a:p>
          <a:endParaRPr lang="fr-LU"/>
        </a:p>
      </dgm:t>
    </dgm:pt>
    <dgm:pt modelId="{BB4AAA8C-1887-499F-9EF6-1ED0367A0115}" type="sibTrans" cxnId="{8E098529-4EB4-4351-90B2-48834D1BDBFE}">
      <dgm:prSet/>
      <dgm:spPr/>
      <dgm:t>
        <a:bodyPr/>
        <a:lstStyle/>
        <a:p>
          <a:endParaRPr lang="fr-LU"/>
        </a:p>
      </dgm:t>
    </dgm:pt>
    <dgm:pt modelId="{DD1C4755-AC39-476A-A0D4-033480027BF0}" type="pres">
      <dgm:prSet presAssocID="{7C883D6C-1654-4FD6-8FE6-CFD2CCB6F840}" presName="outerComposite" presStyleCnt="0">
        <dgm:presLayoutVars>
          <dgm:chMax val="5"/>
          <dgm:dir/>
          <dgm:resizeHandles val="exact"/>
        </dgm:presLayoutVars>
      </dgm:prSet>
      <dgm:spPr/>
    </dgm:pt>
    <dgm:pt modelId="{D122357B-9654-4A9A-BDD0-767E7604C082}" type="pres">
      <dgm:prSet presAssocID="{7C883D6C-1654-4FD6-8FE6-CFD2CCB6F840}" presName="dummyMaxCanvas" presStyleCnt="0">
        <dgm:presLayoutVars/>
      </dgm:prSet>
      <dgm:spPr/>
    </dgm:pt>
    <dgm:pt modelId="{8233CC08-9D3F-4604-B85F-428ED23820C0}" type="pres">
      <dgm:prSet presAssocID="{7C883D6C-1654-4FD6-8FE6-CFD2CCB6F840}" presName="ThreeNodes_1" presStyleLbl="node1" presStyleIdx="0" presStyleCnt="3" custLinFactNeighborX="-632" custLinFactNeighborY="-23384">
        <dgm:presLayoutVars>
          <dgm:bulletEnabled val="1"/>
        </dgm:presLayoutVars>
      </dgm:prSet>
      <dgm:spPr/>
    </dgm:pt>
    <dgm:pt modelId="{4E2C26B0-679C-4FD3-9D47-DA701ECA1A80}" type="pres">
      <dgm:prSet presAssocID="{7C883D6C-1654-4FD6-8FE6-CFD2CCB6F840}" presName="ThreeNodes_2" presStyleLbl="node1" presStyleIdx="1" presStyleCnt="3">
        <dgm:presLayoutVars>
          <dgm:bulletEnabled val="1"/>
        </dgm:presLayoutVars>
      </dgm:prSet>
      <dgm:spPr/>
    </dgm:pt>
    <dgm:pt modelId="{DCDEFEE1-DB07-4428-99D8-8FEA31E61911}" type="pres">
      <dgm:prSet presAssocID="{7C883D6C-1654-4FD6-8FE6-CFD2CCB6F840}" presName="ThreeNodes_3" presStyleLbl="node1" presStyleIdx="2" presStyleCnt="3">
        <dgm:presLayoutVars>
          <dgm:bulletEnabled val="1"/>
        </dgm:presLayoutVars>
      </dgm:prSet>
      <dgm:spPr/>
    </dgm:pt>
    <dgm:pt modelId="{4213D287-D9C8-462F-9D31-9D248F939010}" type="pres">
      <dgm:prSet presAssocID="{7C883D6C-1654-4FD6-8FE6-CFD2CCB6F840}" presName="ThreeConn_1-2" presStyleLbl="fgAccFollowNode1" presStyleIdx="0" presStyleCnt="2">
        <dgm:presLayoutVars>
          <dgm:bulletEnabled val="1"/>
        </dgm:presLayoutVars>
      </dgm:prSet>
      <dgm:spPr/>
    </dgm:pt>
    <dgm:pt modelId="{402A01AD-1E22-440B-831F-31F92FE3BFA8}" type="pres">
      <dgm:prSet presAssocID="{7C883D6C-1654-4FD6-8FE6-CFD2CCB6F840}" presName="ThreeConn_2-3" presStyleLbl="fgAccFollowNode1" presStyleIdx="1" presStyleCnt="2">
        <dgm:presLayoutVars>
          <dgm:bulletEnabled val="1"/>
        </dgm:presLayoutVars>
      </dgm:prSet>
      <dgm:spPr/>
    </dgm:pt>
    <dgm:pt modelId="{80D2D015-6E91-4419-AD28-51238664B459}" type="pres">
      <dgm:prSet presAssocID="{7C883D6C-1654-4FD6-8FE6-CFD2CCB6F840}" presName="ThreeNodes_1_text" presStyleLbl="node1" presStyleIdx="2" presStyleCnt="3">
        <dgm:presLayoutVars>
          <dgm:bulletEnabled val="1"/>
        </dgm:presLayoutVars>
      </dgm:prSet>
      <dgm:spPr/>
    </dgm:pt>
    <dgm:pt modelId="{5FA5258B-5E55-451A-BB6A-05FBBC5F0F9E}" type="pres">
      <dgm:prSet presAssocID="{7C883D6C-1654-4FD6-8FE6-CFD2CCB6F840}" presName="ThreeNodes_2_text" presStyleLbl="node1" presStyleIdx="2" presStyleCnt="3">
        <dgm:presLayoutVars>
          <dgm:bulletEnabled val="1"/>
        </dgm:presLayoutVars>
      </dgm:prSet>
      <dgm:spPr/>
    </dgm:pt>
    <dgm:pt modelId="{B8163C89-4A49-43B5-86FD-E7C9BE76B3CF}" type="pres">
      <dgm:prSet presAssocID="{7C883D6C-1654-4FD6-8FE6-CFD2CCB6F84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D02DA1B-FD8D-4B79-BA84-4CE411F4F090}" type="presOf" srcId="{DF4E3A4B-B270-414F-90E8-9D848074E09A}" destId="{4213D287-D9C8-462F-9D31-9D248F939010}" srcOrd="0" destOrd="0" presId="urn:microsoft.com/office/officeart/2005/8/layout/vProcess5"/>
    <dgm:cxn modelId="{E0C41B22-5CC4-4A4E-ACEC-6D8A667190D3}" type="presOf" srcId="{0A4C87CE-F9B8-4220-91AC-9CA83CD4751D}" destId="{4E2C26B0-679C-4FD3-9D47-DA701ECA1A80}" srcOrd="0" destOrd="0" presId="urn:microsoft.com/office/officeart/2005/8/layout/vProcess5"/>
    <dgm:cxn modelId="{29520D24-6FC5-4EA2-A415-874C5403C359}" type="presOf" srcId="{16032B91-1F5B-40AF-AB79-7399AAB14B26}" destId="{8233CC08-9D3F-4604-B85F-428ED23820C0}" srcOrd="0" destOrd="0" presId="urn:microsoft.com/office/officeart/2005/8/layout/vProcess5"/>
    <dgm:cxn modelId="{F5D68A28-0254-402E-8E4E-10AEF2A74623}" srcId="{7C883D6C-1654-4FD6-8FE6-CFD2CCB6F840}" destId="{0A4C87CE-F9B8-4220-91AC-9CA83CD4751D}" srcOrd="1" destOrd="0" parTransId="{022519A2-73EC-458F-AECD-C8CFF3556F50}" sibTransId="{2A66BED2-85BE-4B30-B194-988CC22D8263}"/>
    <dgm:cxn modelId="{8E098529-4EB4-4351-90B2-48834D1BDBFE}" srcId="{7C883D6C-1654-4FD6-8FE6-CFD2CCB6F840}" destId="{95FB4BAC-96A6-4BC2-BD21-704EACAF40A6}" srcOrd="2" destOrd="0" parTransId="{08A468EA-FCBB-4E2F-93AF-C81AD0917C03}" sibTransId="{BB4AAA8C-1887-499F-9EF6-1ED0367A0115}"/>
    <dgm:cxn modelId="{07E5134A-E752-4D0F-B23E-8B58C23FCC4A}" type="presOf" srcId="{2A66BED2-85BE-4B30-B194-988CC22D8263}" destId="{402A01AD-1E22-440B-831F-31F92FE3BFA8}" srcOrd="0" destOrd="0" presId="urn:microsoft.com/office/officeart/2005/8/layout/vProcess5"/>
    <dgm:cxn modelId="{2CA3FA9A-A7A4-46B4-9AC5-389FB1F56B5C}" type="presOf" srcId="{16032B91-1F5B-40AF-AB79-7399AAB14B26}" destId="{80D2D015-6E91-4419-AD28-51238664B459}" srcOrd="1" destOrd="0" presId="urn:microsoft.com/office/officeart/2005/8/layout/vProcess5"/>
    <dgm:cxn modelId="{9BD1CF9F-50AE-4403-97AE-CB41977DDF7A}" type="presOf" srcId="{95FB4BAC-96A6-4BC2-BD21-704EACAF40A6}" destId="{B8163C89-4A49-43B5-86FD-E7C9BE76B3CF}" srcOrd="1" destOrd="0" presId="urn:microsoft.com/office/officeart/2005/8/layout/vProcess5"/>
    <dgm:cxn modelId="{CCCEB0A4-1743-4E12-A0AE-87F48B7C10E8}" srcId="{7C883D6C-1654-4FD6-8FE6-CFD2CCB6F840}" destId="{16032B91-1F5B-40AF-AB79-7399AAB14B26}" srcOrd="0" destOrd="0" parTransId="{A33AA2FA-024D-42E0-A00E-49C939B35DE3}" sibTransId="{DF4E3A4B-B270-414F-90E8-9D848074E09A}"/>
    <dgm:cxn modelId="{DA49EBB6-45AF-4FB9-8106-8AB314652504}" type="presOf" srcId="{7C883D6C-1654-4FD6-8FE6-CFD2CCB6F840}" destId="{DD1C4755-AC39-476A-A0D4-033480027BF0}" srcOrd="0" destOrd="0" presId="urn:microsoft.com/office/officeart/2005/8/layout/vProcess5"/>
    <dgm:cxn modelId="{46B747DD-2DC8-4AE1-8645-646027AAFABF}" type="presOf" srcId="{95FB4BAC-96A6-4BC2-BD21-704EACAF40A6}" destId="{DCDEFEE1-DB07-4428-99D8-8FEA31E61911}" srcOrd="0" destOrd="0" presId="urn:microsoft.com/office/officeart/2005/8/layout/vProcess5"/>
    <dgm:cxn modelId="{DB81F1EF-21BA-42E4-8D57-1B832033F434}" type="presOf" srcId="{0A4C87CE-F9B8-4220-91AC-9CA83CD4751D}" destId="{5FA5258B-5E55-451A-BB6A-05FBBC5F0F9E}" srcOrd="1" destOrd="0" presId="urn:microsoft.com/office/officeart/2005/8/layout/vProcess5"/>
    <dgm:cxn modelId="{771E865C-5755-460A-B746-A94CD17E8A04}" type="presParOf" srcId="{DD1C4755-AC39-476A-A0D4-033480027BF0}" destId="{D122357B-9654-4A9A-BDD0-767E7604C082}" srcOrd="0" destOrd="0" presId="urn:microsoft.com/office/officeart/2005/8/layout/vProcess5"/>
    <dgm:cxn modelId="{965BDA5A-2EB1-4288-AEC5-56B0DCEBB149}" type="presParOf" srcId="{DD1C4755-AC39-476A-A0D4-033480027BF0}" destId="{8233CC08-9D3F-4604-B85F-428ED23820C0}" srcOrd="1" destOrd="0" presId="urn:microsoft.com/office/officeart/2005/8/layout/vProcess5"/>
    <dgm:cxn modelId="{377F0B2C-9FB7-40CE-B6B2-5602E2248BF7}" type="presParOf" srcId="{DD1C4755-AC39-476A-A0D4-033480027BF0}" destId="{4E2C26B0-679C-4FD3-9D47-DA701ECA1A80}" srcOrd="2" destOrd="0" presId="urn:microsoft.com/office/officeart/2005/8/layout/vProcess5"/>
    <dgm:cxn modelId="{0862CCE2-7190-48A9-99CA-DDDC4FD987D4}" type="presParOf" srcId="{DD1C4755-AC39-476A-A0D4-033480027BF0}" destId="{DCDEFEE1-DB07-4428-99D8-8FEA31E61911}" srcOrd="3" destOrd="0" presId="urn:microsoft.com/office/officeart/2005/8/layout/vProcess5"/>
    <dgm:cxn modelId="{1F92A326-DF66-44DA-81DD-9E157B3FAA10}" type="presParOf" srcId="{DD1C4755-AC39-476A-A0D4-033480027BF0}" destId="{4213D287-D9C8-462F-9D31-9D248F939010}" srcOrd="4" destOrd="0" presId="urn:microsoft.com/office/officeart/2005/8/layout/vProcess5"/>
    <dgm:cxn modelId="{0662818B-0B21-4FDB-9D97-E4617E83EDE3}" type="presParOf" srcId="{DD1C4755-AC39-476A-A0D4-033480027BF0}" destId="{402A01AD-1E22-440B-831F-31F92FE3BFA8}" srcOrd="5" destOrd="0" presId="urn:microsoft.com/office/officeart/2005/8/layout/vProcess5"/>
    <dgm:cxn modelId="{F2F24479-2ABF-4E5D-A8FD-847FCD70EAB7}" type="presParOf" srcId="{DD1C4755-AC39-476A-A0D4-033480027BF0}" destId="{80D2D015-6E91-4419-AD28-51238664B459}" srcOrd="6" destOrd="0" presId="urn:microsoft.com/office/officeart/2005/8/layout/vProcess5"/>
    <dgm:cxn modelId="{1EAA642F-E852-4AED-A53F-DC18DDFA4716}" type="presParOf" srcId="{DD1C4755-AC39-476A-A0D4-033480027BF0}" destId="{5FA5258B-5E55-451A-BB6A-05FBBC5F0F9E}" srcOrd="7" destOrd="0" presId="urn:microsoft.com/office/officeart/2005/8/layout/vProcess5"/>
    <dgm:cxn modelId="{FD33CD4D-9A36-4F78-A761-CFD354E8CF42}" type="presParOf" srcId="{DD1C4755-AC39-476A-A0D4-033480027BF0}" destId="{B8163C89-4A49-43B5-86FD-E7C9BE76B3C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883D6C-1654-4FD6-8FE6-CFD2CCB6F840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LU"/>
        </a:p>
      </dgm:t>
    </dgm:pt>
    <dgm:pt modelId="{F9401656-5277-434A-A854-5478E98321A0}">
      <dgm:prSet/>
      <dgm:spPr/>
      <dgm:t>
        <a:bodyPr/>
        <a:lstStyle/>
        <a:p>
          <a:r>
            <a:rPr lang="fr-LU" dirty="0" err="1"/>
            <a:t>Get</a:t>
          </a:r>
          <a:r>
            <a:rPr lang="fr-LU" dirty="0"/>
            <a:t> relevant data about real conditions of use of wagons</a:t>
          </a:r>
        </a:p>
      </dgm:t>
    </dgm:pt>
    <dgm:pt modelId="{8A8FECB3-9B5D-464A-8A90-E762C9988775}" type="parTrans" cxnId="{76C1AD75-C1E9-4A29-A97B-D47F5435B3EA}">
      <dgm:prSet/>
      <dgm:spPr/>
      <dgm:t>
        <a:bodyPr/>
        <a:lstStyle/>
        <a:p>
          <a:endParaRPr lang="fr-LU"/>
        </a:p>
      </dgm:t>
    </dgm:pt>
    <dgm:pt modelId="{1B2E69B6-ABB0-4918-91DB-3D6DA8A1FBB5}" type="sibTrans" cxnId="{76C1AD75-C1E9-4A29-A97B-D47F5435B3EA}">
      <dgm:prSet/>
      <dgm:spPr/>
      <dgm:t>
        <a:bodyPr/>
        <a:lstStyle/>
        <a:p>
          <a:endParaRPr lang="fr-LU"/>
        </a:p>
      </dgm:t>
    </dgm:pt>
    <dgm:pt modelId="{D1F9A089-2FE6-4B62-9A2D-CF6B5051F6EE}">
      <dgm:prSet/>
      <dgm:spPr/>
      <dgm:t>
        <a:bodyPr/>
        <a:lstStyle/>
        <a:p>
          <a:r>
            <a:rPr lang="fr-LU" dirty="0" err="1"/>
            <a:t>Get</a:t>
          </a:r>
          <a:r>
            <a:rPr lang="fr-LU" dirty="0"/>
            <a:t> relevant data about damages due to use and </a:t>
          </a:r>
          <a:r>
            <a:rPr lang="fr-LU" dirty="0" err="1"/>
            <a:t>rea</a:t>
          </a:r>
          <a:r>
            <a:rPr lang="fr-LU" dirty="0"/>
            <a:t> </a:t>
          </a:r>
          <a:r>
            <a:rPr lang="fr-LU" dirty="0" err="1"/>
            <a:t>wearing</a:t>
          </a:r>
          <a:r>
            <a:rPr lang="fr-LU" dirty="0"/>
            <a:t> situations</a:t>
          </a:r>
        </a:p>
      </dgm:t>
    </dgm:pt>
    <dgm:pt modelId="{404AAA7E-83AC-497F-8807-582507973B1B}" type="parTrans" cxnId="{40EC2B77-BA44-4F50-9F85-D14B4352E3AB}">
      <dgm:prSet/>
      <dgm:spPr/>
      <dgm:t>
        <a:bodyPr/>
        <a:lstStyle/>
        <a:p>
          <a:endParaRPr lang="fr-LU"/>
        </a:p>
      </dgm:t>
    </dgm:pt>
    <dgm:pt modelId="{D1678338-1014-4738-B4F7-66F17CAC30AA}" type="sibTrans" cxnId="{40EC2B77-BA44-4F50-9F85-D14B4352E3AB}">
      <dgm:prSet/>
      <dgm:spPr/>
      <dgm:t>
        <a:bodyPr/>
        <a:lstStyle/>
        <a:p>
          <a:endParaRPr lang="fr-LU"/>
        </a:p>
      </dgm:t>
    </dgm:pt>
    <dgm:pt modelId="{C986F875-BFCD-4ED5-8FD3-D2D44651D577}">
      <dgm:prSet/>
      <dgm:spPr/>
      <dgm:t>
        <a:bodyPr/>
        <a:lstStyle/>
        <a:p>
          <a:r>
            <a:rPr lang="fr-LU" dirty="0" err="1"/>
            <a:t>Establish</a:t>
          </a:r>
          <a:r>
            <a:rPr lang="fr-LU" dirty="0"/>
            <a:t> PAIN/GAIN balance of change</a:t>
          </a:r>
        </a:p>
        <a:p>
          <a:r>
            <a:rPr lang="fr-LU" dirty="0"/>
            <a:t>(Initial </a:t>
          </a:r>
          <a:r>
            <a:rPr lang="fr-LU" dirty="0" err="1"/>
            <a:t>investment</a:t>
          </a:r>
          <a:r>
            <a:rPr lang="fr-LU" dirty="0"/>
            <a:t>)</a:t>
          </a:r>
        </a:p>
      </dgm:t>
    </dgm:pt>
    <dgm:pt modelId="{98DF2A68-1F34-4E20-B3F8-C5CC7DE24174}" type="parTrans" cxnId="{A9E58F49-3B05-48BD-8F1F-457F59291F30}">
      <dgm:prSet/>
      <dgm:spPr/>
      <dgm:t>
        <a:bodyPr/>
        <a:lstStyle/>
        <a:p>
          <a:endParaRPr lang="fr-LU"/>
        </a:p>
      </dgm:t>
    </dgm:pt>
    <dgm:pt modelId="{F3EB5B9C-88A4-4178-BF3B-378643D3AE49}" type="sibTrans" cxnId="{A9E58F49-3B05-48BD-8F1F-457F59291F30}">
      <dgm:prSet/>
      <dgm:spPr/>
      <dgm:t>
        <a:bodyPr/>
        <a:lstStyle/>
        <a:p>
          <a:endParaRPr lang="fr-LU"/>
        </a:p>
      </dgm:t>
    </dgm:pt>
    <dgm:pt modelId="{EB933AA0-D236-42B2-A6FC-007BEC449C23}">
      <dgm:prSet/>
      <dgm:spPr/>
      <dgm:t>
        <a:bodyPr/>
        <a:lstStyle/>
        <a:p>
          <a:r>
            <a:rPr lang="fr-LU" dirty="0" err="1"/>
            <a:t>Convice</a:t>
          </a:r>
          <a:r>
            <a:rPr lang="fr-LU" dirty="0"/>
            <a:t> stakeholders to </a:t>
          </a:r>
          <a:r>
            <a:rPr lang="fr-LU" dirty="0" err="1"/>
            <a:t>get</a:t>
          </a:r>
          <a:r>
            <a:rPr lang="fr-LU" dirty="0"/>
            <a:t> </a:t>
          </a:r>
          <a:r>
            <a:rPr lang="fr-LU" dirty="0" err="1"/>
            <a:t>required</a:t>
          </a:r>
          <a:r>
            <a:rPr lang="fr-LU" dirty="0"/>
            <a:t> </a:t>
          </a:r>
          <a:r>
            <a:rPr lang="fr-LU" dirty="0" err="1"/>
            <a:t>resources</a:t>
          </a:r>
          <a:r>
            <a:rPr lang="fr-LU" dirty="0"/>
            <a:t> for </a:t>
          </a:r>
          <a:r>
            <a:rPr lang="fr-LU" dirty="0" err="1"/>
            <a:t>deployement</a:t>
          </a:r>
          <a:r>
            <a:rPr lang="fr-LU" dirty="0"/>
            <a:t> of change</a:t>
          </a:r>
        </a:p>
      </dgm:t>
    </dgm:pt>
    <dgm:pt modelId="{B6A8A9EF-C64C-4C74-874A-57C0E4F418FC}" type="parTrans" cxnId="{F9F4F5F4-115A-406F-83BB-535B86B652E4}">
      <dgm:prSet/>
      <dgm:spPr/>
      <dgm:t>
        <a:bodyPr/>
        <a:lstStyle/>
        <a:p>
          <a:endParaRPr lang="fr-LU"/>
        </a:p>
      </dgm:t>
    </dgm:pt>
    <dgm:pt modelId="{0670DB13-C3E4-42D5-B0D1-37BBD06A12F8}" type="sibTrans" cxnId="{F9F4F5F4-115A-406F-83BB-535B86B652E4}">
      <dgm:prSet/>
      <dgm:spPr/>
      <dgm:t>
        <a:bodyPr/>
        <a:lstStyle/>
        <a:p>
          <a:endParaRPr lang="fr-LU"/>
        </a:p>
      </dgm:t>
    </dgm:pt>
    <dgm:pt modelId="{8DD29626-5DD4-41FF-8AC4-407B0867CB64}">
      <dgm:prSet/>
      <dgm:spPr/>
      <dgm:t>
        <a:bodyPr/>
        <a:lstStyle/>
        <a:p>
          <a:r>
            <a:rPr lang="fr-LU" dirty="0" err="1"/>
            <a:t>Accept</a:t>
          </a:r>
          <a:r>
            <a:rPr lang="fr-LU" dirty="0"/>
            <a:t> to </a:t>
          </a:r>
          <a:r>
            <a:rPr lang="fr-LU" dirty="0" err="1"/>
            <a:t>step</a:t>
          </a:r>
          <a:r>
            <a:rPr lang="fr-LU" dirty="0"/>
            <a:t> back if changes lead to </a:t>
          </a:r>
          <a:r>
            <a:rPr lang="fr-LU" dirty="0" err="1"/>
            <a:t>unexpected</a:t>
          </a:r>
          <a:r>
            <a:rPr lang="fr-LU" dirty="0"/>
            <a:t> </a:t>
          </a:r>
          <a:r>
            <a:rPr lang="fr-LU" dirty="0" err="1"/>
            <a:t>effects</a:t>
          </a:r>
          <a:endParaRPr lang="fr-LU" dirty="0"/>
        </a:p>
      </dgm:t>
    </dgm:pt>
    <dgm:pt modelId="{4AFC4461-0E6C-4FA0-B528-9E949D6247E9}" type="parTrans" cxnId="{C2CFEA83-B7CA-4D80-921C-0CE8CF99C87E}">
      <dgm:prSet/>
      <dgm:spPr/>
      <dgm:t>
        <a:bodyPr/>
        <a:lstStyle/>
        <a:p>
          <a:endParaRPr lang="fr-LU"/>
        </a:p>
      </dgm:t>
    </dgm:pt>
    <dgm:pt modelId="{463913D9-B781-4DFD-ABD7-6DA2A2221A3E}" type="sibTrans" cxnId="{C2CFEA83-B7CA-4D80-921C-0CE8CF99C87E}">
      <dgm:prSet/>
      <dgm:spPr/>
      <dgm:t>
        <a:bodyPr/>
        <a:lstStyle/>
        <a:p>
          <a:endParaRPr lang="fr-LU"/>
        </a:p>
      </dgm:t>
    </dgm:pt>
    <dgm:pt modelId="{7D768C4B-8345-43A4-B49E-08F54E365B6A}">
      <dgm:prSet/>
      <dgm:spPr/>
      <dgm:t>
        <a:bodyPr/>
        <a:lstStyle/>
        <a:p>
          <a:r>
            <a:rPr lang="fr-LU" dirty="0" err="1"/>
            <a:t>Take</a:t>
          </a:r>
          <a:r>
            <a:rPr lang="fr-LU" dirty="0"/>
            <a:t> people out of </a:t>
          </a:r>
          <a:r>
            <a:rPr lang="fr-LU" dirty="0" err="1"/>
            <a:t>their</a:t>
          </a:r>
          <a:r>
            <a:rPr lang="fr-LU" dirty="0"/>
            <a:t> </a:t>
          </a:r>
          <a:r>
            <a:rPr lang="fr-LU" dirty="0" err="1"/>
            <a:t>comfort</a:t>
          </a:r>
          <a:r>
            <a:rPr lang="fr-LU" dirty="0"/>
            <a:t> zone</a:t>
          </a:r>
        </a:p>
      </dgm:t>
    </dgm:pt>
    <dgm:pt modelId="{FF27302B-EEF1-4B14-BA0A-FAC7D7C6323A}" type="parTrans" cxnId="{3CB293C7-E2F0-4802-B7E9-F9CBFDD877D3}">
      <dgm:prSet/>
      <dgm:spPr/>
      <dgm:t>
        <a:bodyPr/>
        <a:lstStyle/>
        <a:p>
          <a:endParaRPr lang="fr-LU"/>
        </a:p>
      </dgm:t>
    </dgm:pt>
    <dgm:pt modelId="{B3CAD593-64F1-4CFD-99A5-8273AFCC7084}" type="sibTrans" cxnId="{3CB293C7-E2F0-4802-B7E9-F9CBFDD877D3}">
      <dgm:prSet/>
      <dgm:spPr/>
      <dgm:t>
        <a:bodyPr/>
        <a:lstStyle/>
        <a:p>
          <a:endParaRPr lang="fr-LU"/>
        </a:p>
      </dgm:t>
    </dgm:pt>
    <dgm:pt modelId="{9D3998E7-2DC4-4C41-B894-90A4BE29E6B1}">
      <dgm:prSet/>
      <dgm:spPr/>
      <dgm:t>
        <a:bodyPr/>
        <a:lstStyle/>
        <a:p>
          <a:r>
            <a:rPr lang="fr-LU" dirty="0" err="1"/>
            <a:t>Rely</a:t>
          </a:r>
          <a:r>
            <a:rPr lang="fr-LU" dirty="0"/>
            <a:t> on </a:t>
          </a:r>
          <a:r>
            <a:rPr lang="fr-LU" dirty="0" err="1"/>
            <a:t>risk</a:t>
          </a:r>
          <a:r>
            <a:rPr lang="fr-LU" dirty="0"/>
            <a:t> </a:t>
          </a:r>
          <a:r>
            <a:rPr lang="fr-LU" dirty="0" err="1"/>
            <a:t>based</a:t>
          </a:r>
          <a:r>
            <a:rPr lang="fr-LU" dirty="0"/>
            <a:t> maintenance </a:t>
          </a:r>
          <a:r>
            <a:rPr lang="fr-LU" dirty="0" err="1"/>
            <a:t>instead</a:t>
          </a:r>
          <a:r>
            <a:rPr lang="fr-LU" dirty="0"/>
            <a:t> of </a:t>
          </a:r>
          <a:r>
            <a:rPr lang="fr-LU" dirty="0" err="1"/>
            <a:t>ruled</a:t>
          </a:r>
          <a:r>
            <a:rPr lang="fr-LU" dirty="0"/>
            <a:t> base maintenance</a:t>
          </a:r>
        </a:p>
      </dgm:t>
    </dgm:pt>
    <dgm:pt modelId="{2553FF91-3A4B-4514-A5DB-31DBA2CD933E}" type="parTrans" cxnId="{F1D4770A-315D-4E30-B892-9B1674C11BAE}">
      <dgm:prSet/>
      <dgm:spPr/>
      <dgm:t>
        <a:bodyPr/>
        <a:lstStyle/>
        <a:p>
          <a:endParaRPr lang="fr-LU"/>
        </a:p>
      </dgm:t>
    </dgm:pt>
    <dgm:pt modelId="{75CE490F-F988-4A1E-977F-4B01192B83B4}" type="sibTrans" cxnId="{F1D4770A-315D-4E30-B892-9B1674C11BAE}">
      <dgm:prSet/>
      <dgm:spPr/>
      <dgm:t>
        <a:bodyPr/>
        <a:lstStyle/>
        <a:p>
          <a:endParaRPr lang="fr-LU"/>
        </a:p>
      </dgm:t>
    </dgm:pt>
    <dgm:pt modelId="{FA603739-2301-449F-9BD0-D36300AA6F7F}" type="pres">
      <dgm:prSet presAssocID="{7C883D6C-1654-4FD6-8FE6-CFD2CCB6F840}" presName="diagram" presStyleCnt="0">
        <dgm:presLayoutVars>
          <dgm:dir/>
          <dgm:resizeHandles val="exact"/>
        </dgm:presLayoutVars>
      </dgm:prSet>
      <dgm:spPr/>
    </dgm:pt>
    <dgm:pt modelId="{FA526AC1-8C1B-4C8D-B1AB-7F32F53BB11B}" type="pres">
      <dgm:prSet presAssocID="{F9401656-5277-434A-A854-5478E98321A0}" presName="node" presStyleLbl="node1" presStyleIdx="0" presStyleCnt="7">
        <dgm:presLayoutVars>
          <dgm:bulletEnabled val="1"/>
        </dgm:presLayoutVars>
      </dgm:prSet>
      <dgm:spPr/>
    </dgm:pt>
    <dgm:pt modelId="{DD13FB84-D276-40F6-BC58-93FF0DC0F050}" type="pres">
      <dgm:prSet presAssocID="{1B2E69B6-ABB0-4918-91DB-3D6DA8A1FBB5}" presName="sibTrans" presStyleCnt="0"/>
      <dgm:spPr/>
    </dgm:pt>
    <dgm:pt modelId="{A07E90C6-CA30-4C72-9889-DE9512A87DA2}" type="pres">
      <dgm:prSet presAssocID="{D1F9A089-2FE6-4B62-9A2D-CF6B5051F6EE}" presName="node" presStyleLbl="node1" presStyleIdx="1" presStyleCnt="7">
        <dgm:presLayoutVars>
          <dgm:bulletEnabled val="1"/>
        </dgm:presLayoutVars>
      </dgm:prSet>
      <dgm:spPr/>
    </dgm:pt>
    <dgm:pt modelId="{560D86CE-8A57-4919-B856-4A65B9A2A6C0}" type="pres">
      <dgm:prSet presAssocID="{D1678338-1014-4738-B4F7-66F17CAC30AA}" presName="sibTrans" presStyleCnt="0"/>
      <dgm:spPr/>
    </dgm:pt>
    <dgm:pt modelId="{187DC92F-644B-4892-9EFA-6AA467BCDEC9}" type="pres">
      <dgm:prSet presAssocID="{C986F875-BFCD-4ED5-8FD3-D2D44651D577}" presName="node" presStyleLbl="node1" presStyleIdx="2" presStyleCnt="7">
        <dgm:presLayoutVars>
          <dgm:bulletEnabled val="1"/>
        </dgm:presLayoutVars>
      </dgm:prSet>
      <dgm:spPr/>
    </dgm:pt>
    <dgm:pt modelId="{51B704C8-3ED5-4FEF-8391-3A6571368D42}" type="pres">
      <dgm:prSet presAssocID="{F3EB5B9C-88A4-4178-BF3B-378643D3AE49}" presName="sibTrans" presStyleCnt="0"/>
      <dgm:spPr/>
    </dgm:pt>
    <dgm:pt modelId="{B4631F1D-F735-4E22-A6FB-15822274D147}" type="pres">
      <dgm:prSet presAssocID="{EB933AA0-D236-42B2-A6FC-007BEC449C23}" presName="node" presStyleLbl="node1" presStyleIdx="3" presStyleCnt="7">
        <dgm:presLayoutVars>
          <dgm:bulletEnabled val="1"/>
        </dgm:presLayoutVars>
      </dgm:prSet>
      <dgm:spPr/>
    </dgm:pt>
    <dgm:pt modelId="{5FF18E32-B786-459E-975B-60BFBF9A5628}" type="pres">
      <dgm:prSet presAssocID="{0670DB13-C3E4-42D5-B0D1-37BBD06A12F8}" presName="sibTrans" presStyleCnt="0"/>
      <dgm:spPr/>
    </dgm:pt>
    <dgm:pt modelId="{12720CC2-DEB6-4925-AD90-25510F60BBEF}" type="pres">
      <dgm:prSet presAssocID="{8DD29626-5DD4-41FF-8AC4-407B0867CB64}" presName="node" presStyleLbl="node1" presStyleIdx="4" presStyleCnt="7">
        <dgm:presLayoutVars>
          <dgm:bulletEnabled val="1"/>
        </dgm:presLayoutVars>
      </dgm:prSet>
      <dgm:spPr/>
    </dgm:pt>
    <dgm:pt modelId="{C9C7A550-A5A4-4AEE-BD35-FB36AA18CBE0}" type="pres">
      <dgm:prSet presAssocID="{463913D9-B781-4DFD-ABD7-6DA2A2221A3E}" presName="sibTrans" presStyleCnt="0"/>
      <dgm:spPr/>
    </dgm:pt>
    <dgm:pt modelId="{202B5CFB-4D72-480D-956F-D5D9C42D9C33}" type="pres">
      <dgm:prSet presAssocID="{7D768C4B-8345-43A4-B49E-08F54E365B6A}" presName="node" presStyleLbl="node1" presStyleIdx="5" presStyleCnt="7">
        <dgm:presLayoutVars>
          <dgm:bulletEnabled val="1"/>
        </dgm:presLayoutVars>
      </dgm:prSet>
      <dgm:spPr/>
    </dgm:pt>
    <dgm:pt modelId="{D0AB1FBE-8E67-4CCB-99F7-679DF31CCD6E}" type="pres">
      <dgm:prSet presAssocID="{B3CAD593-64F1-4CFD-99A5-8273AFCC7084}" presName="sibTrans" presStyleCnt="0"/>
      <dgm:spPr/>
    </dgm:pt>
    <dgm:pt modelId="{2D82E4AC-9CC3-4466-8B6E-B493C1DAFB8E}" type="pres">
      <dgm:prSet presAssocID="{9D3998E7-2DC4-4C41-B894-90A4BE29E6B1}" presName="node" presStyleLbl="node1" presStyleIdx="6" presStyleCnt="7">
        <dgm:presLayoutVars>
          <dgm:bulletEnabled val="1"/>
        </dgm:presLayoutVars>
      </dgm:prSet>
      <dgm:spPr/>
    </dgm:pt>
  </dgm:ptLst>
  <dgm:cxnLst>
    <dgm:cxn modelId="{F1D4770A-315D-4E30-B892-9B1674C11BAE}" srcId="{7C883D6C-1654-4FD6-8FE6-CFD2CCB6F840}" destId="{9D3998E7-2DC4-4C41-B894-90A4BE29E6B1}" srcOrd="6" destOrd="0" parTransId="{2553FF91-3A4B-4514-A5DB-31DBA2CD933E}" sibTransId="{75CE490F-F988-4A1E-977F-4B01192B83B4}"/>
    <dgm:cxn modelId="{C5418E12-1F69-4148-B8C8-21AAA85FE0A4}" type="presOf" srcId="{EB933AA0-D236-42B2-A6FC-007BEC449C23}" destId="{B4631F1D-F735-4E22-A6FB-15822274D147}" srcOrd="0" destOrd="0" presId="urn:microsoft.com/office/officeart/2005/8/layout/default"/>
    <dgm:cxn modelId="{B6C87516-DE05-4625-8248-F2D49138001F}" type="presOf" srcId="{F9401656-5277-434A-A854-5478E98321A0}" destId="{FA526AC1-8C1B-4C8D-B1AB-7F32F53BB11B}" srcOrd="0" destOrd="0" presId="urn:microsoft.com/office/officeart/2005/8/layout/default"/>
    <dgm:cxn modelId="{547CB81A-A6AC-4A5B-9863-73CC545AC391}" type="presOf" srcId="{9D3998E7-2DC4-4C41-B894-90A4BE29E6B1}" destId="{2D82E4AC-9CC3-4466-8B6E-B493C1DAFB8E}" srcOrd="0" destOrd="0" presId="urn:microsoft.com/office/officeart/2005/8/layout/default"/>
    <dgm:cxn modelId="{E094221F-499C-434A-870E-ECEF67B562D3}" type="presOf" srcId="{C986F875-BFCD-4ED5-8FD3-D2D44651D577}" destId="{187DC92F-644B-4892-9EFA-6AA467BCDEC9}" srcOrd="0" destOrd="0" presId="urn:microsoft.com/office/officeart/2005/8/layout/default"/>
    <dgm:cxn modelId="{D15F8341-F300-4748-A149-8811E4FCF3F7}" type="presOf" srcId="{8DD29626-5DD4-41FF-8AC4-407B0867CB64}" destId="{12720CC2-DEB6-4925-AD90-25510F60BBEF}" srcOrd="0" destOrd="0" presId="urn:microsoft.com/office/officeart/2005/8/layout/default"/>
    <dgm:cxn modelId="{A9E58F49-3B05-48BD-8F1F-457F59291F30}" srcId="{7C883D6C-1654-4FD6-8FE6-CFD2CCB6F840}" destId="{C986F875-BFCD-4ED5-8FD3-D2D44651D577}" srcOrd="2" destOrd="0" parTransId="{98DF2A68-1F34-4E20-B3F8-C5CC7DE24174}" sibTransId="{F3EB5B9C-88A4-4178-BF3B-378643D3AE49}"/>
    <dgm:cxn modelId="{76C1AD75-C1E9-4A29-A97B-D47F5435B3EA}" srcId="{7C883D6C-1654-4FD6-8FE6-CFD2CCB6F840}" destId="{F9401656-5277-434A-A854-5478E98321A0}" srcOrd="0" destOrd="0" parTransId="{8A8FECB3-9B5D-464A-8A90-E762C9988775}" sibTransId="{1B2E69B6-ABB0-4918-91DB-3D6DA8A1FBB5}"/>
    <dgm:cxn modelId="{40EC2B77-BA44-4F50-9F85-D14B4352E3AB}" srcId="{7C883D6C-1654-4FD6-8FE6-CFD2CCB6F840}" destId="{D1F9A089-2FE6-4B62-9A2D-CF6B5051F6EE}" srcOrd="1" destOrd="0" parTransId="{404AAA7E-83AC-497F-8807-582507973B1B}" sibTransId="{D1678338-1014-4738-B4F7-66F17CAC30AA}"/>
    <dgm:cxn modelId="{17FD1C7D-484C-4EE6-8AF8-65BBD23DD8C8}" type="presOf" srcId="{7D768C4B-8345-43A4-B49E-08F54E365B6A}" destId="{202B5CFB-4D72-480D-956F-D5D9C42D9C33}" srcOrd="0" destOrd="0" presId="urn:microsoft.com/office/officeart/2005/8/layout/default"/>
    <dgm:cxn modelId="{C2CFEA83-B7CA-4D80-921C-0CE8CF99C87E}" srcId="{7C883D6C-1654-4FD6-8FE6-CFD2CCB6F840}" destId="{8DD29626-5DD4-41FF-8AC4-407B0867CB64}" srcOrd="4" destOrd="0" parTransId="{4AFC4461-0E6C-4FA0-B528-9E949D6247E9}" sibTransId="{463913D9-B781-4DFD-ABD7-6DA2A2221A3E}"/>
    <dgm:cxn modelId="{EB74959F-6228-46E1-9971-190F8FA049EC}" type="presOf" srcId="{D1F9A089-2FE6-4B62-9A2D-CF6B5051F6EE}" destId="{A07E90C6-CA30-4C72-9889-DE9512A87DA2}" srcOrd="0" destOrd="0" presId="urn:microsoft.com/office/officeart/2005/8/layout/default"/>
    <dgm:cxn modelId="{3CB293C7-E2F0-4802-B7E9-F9CBFDD877D3}" srcId="{7C883D6C-1654-4FD6-8FE6-CFD2CCB6F840}" destId="{7D768C4B-8345-43A4-B49E-08F54E365B6A}" srcOrd="5" destOrd="0" parTransId="{FF27302B-EEF1-4B14-BA0A-FAC7D7C6323A}" sibTransId="{B3CAD593-64F1-4CFD-99A5-8273AFCC7084}"/>
    <dgm:cxn modelId="{ED7952E3-5FAE-4F9A-A31C-FC80E8A17521}" type="presOf" srcId="{7C883D6C-1654-4FD6-8FE6-CFD2CCB6F840}" destId="{FA603739-2301-449F-9BD0-D36300AA6F7F}" srcOrd="0" destOrd="0" presId="urn:microsoft.com/office/officeart/2005/8/layout/default"/>
    <dgm:cxn modelId="{F9F4F5F4-115A-406F-83BB-535B86B652E4}" srcId="{7C883D6C-1654-4FD6-8FE6-CFD2CCB6F840}" destId="{EB933AA0-D236-42B2-A6FC-007BEC449C23}" srcOrd="3" destOrd="0" parTransId="{B6A8A9EF-C64C-4C74-874A-57C0E4F418FC}" sibTransId="{0670DB13-C3E4-42D5-B0D1-37BBD06A12F8}"/>
    <dgm:cxn modelId="{4CF14B5E-D4E1-4C0D-8D54-0F80EA1A1AB8}" type="presParOf" srcId="{FA603739-2301-449F-9BD0-D36300AA6F7F}" destId="{FA526AC1-8C1B-4C8D-B1AB-7F32F53BB11B}" srcOrd="0" destOrd="0" presId="urn:microsoft.com/office/officeart/2005/8/layout/default"/>
    <dgm:cxn modelId="{DDE7FF69-2782-4659-A39E-57AFA142B7C0}" type="presParOf" srcId="{FA603739-2301-449F-9BD0-D36300AA6F7F}" destId="{DD13FB84-D276-40F6-BC58-93FF0DC0F050}" srcOrd="1" destOrd="0" presId="urn:microsoft.com/office/officeart/2005/8/layout/default"/>
    <dgm:cxn modelId="{34B7C93E-0BA4-49E7-800E-216BB38A0CF1}" type="presParOf" srcId="{FA603739-2301-449F-9BD0-D36300AA6F7F}" destId="{A07E90C6-CA30-4C72-9889-DE9512A87DA2}" srcOrd="2" destOrd="0" presId="urn:microsoft.com/office/officeart/2005/8/layout/default"/>
    <dgm:cxn modelId="{27FFC56D-73B0-4900-980F-FE6EF20A44EC}" type="presParOf" srcId="{FA603739-2301-449F-9BD0-D36300AA6F7F}" destId="{560D86CE-8A57-4919-B856-4A65B9A2A6C0}" srcOrd="3" destOrd="0" presId="urn:microsoft.com/office/officeart/2005/8/layout/default"/>
    <dgm:cxn modelId="{4AFDA6D5-A5BC-4533-8C40-6549B32553B8}" type="presParOf" srcId="{FA603739-2301-449F-9BD0-D36300AA6F7F}" destId="{187DC92F-644B-4892-9EFA-6AA467BCDEC9}" srcOrd="4" destOrd="0" presId="urn:microsoft.com/office/officeart/2005/8/layout/default"/>
    <dgm:cxn modelId="{46F53221-507C-4860-B725-568E1BFF531C}" type="presParOf" srcId="{FA603739-2301-449F-9BD0-D36300AA6F7F}" destId="{51B704C8-3ED5-4FEF-8391-3A6571368D42}" srcOrd="5" destOrd="0" presId="urn:microsoft.com/office/officeart/2005/8/layout/default"/>
    <dgm:cxn modelId="{DA2EE953-A3E7-4058-8D56-B659DB1FB572}" type="presParOf" srcId="{FA603739-2301-449F-9BD0-D36300AA6F7F}" destId="{B4631F1D-F735-4E22-A6FB-15822274D147}" srcOrd="6" destOrd="0" presId="urn:microsoft.com/office/officeart/2005/8/layout/default"/>
    <dgm:cxn modelId="{A6C70F57-243F-4F78-9716-8DCB77BAAAA9}" type="presParOf" srcId="{FA603739-2301-449F-9BD0-D36300AA6F7F}" destId="{5FF18E32-B786-459E-975B-60BFBF9A5628}" srcOrd="7" destOrd="0" presId="urn:microsoft.com/office/officeart/2005/8/layout/default"/>
    <dgm:cxn modelId="{B6D7E127-22A8-4819-B918-47D4EFC2DC08}" type="presParOf" srcId="{FA603739-2301-449F-9BD0-D36300AA6F7F}" destId="{12720CC2-DEB6-4925-AD90-25510F60BBEF}" srcOrd="8" destOrd="0" presId="urn:microsoft.com/office/officeart/2005/8/layout/default"/>
    <dgm:cxn modelId="{A2EF3DFD-9B2C-4743-A1A5-B6EEC5D87BA8}" type="presParOf" srcId="{FA603739-2301-449F-9BD0-D36300AA6F7F}" destId="{C9C7A550-A5A4-4AEE-BD35-FB36AA18CBE0}" srcOrd="9" destOrd="0" presId="urn:microsoft.com/office/officeart/2005/8/layout/default"/>
    <dgm:cxn modelId="{205D3A33-3C7A-4E06-BDDA-8591085E1CE1}" type="presParOf" srcId="{FA603739-2301-449F-9BD0-D36300AA6F7F}" destId="{202B5CFB-4D72-480D-956F-D5D9C42D9C33}" srcOrd="10" destOrd="0" presId="urn:microsoft.com/office/officeart/2005/8/layout/default"/>
    <dgm:cxn modelId="{503A1BCD-8578-4B71-86EB-0C511F0B0987}" type="presParOf" srcId="{FA603739-2301-449F-9BD0-D36300AA6F7F}" destId="{D0AB1FBE-8E67-4CCB-99F7-679DF31CCD6E}" srcOrd="11" destOrd="0" presId="urn:microsoft.com/office/officeart/2005/8/layout/default"/>
    <dgm:cxn modelId="{FD159F5E-B290-4546-B668-642291AE600C}" type="presParOf" srcId="{FA603739-2301-449F-9BD0-D36300AA6F7F}" destId="{2D82E4AC-9CC3-4466-8B6E-B493C1DAFB8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5F3B8D-8F49-4B5E-BF30-8AE7EA8D455E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16E80173-AB5E-4B9D-865B-4EAD570E737E}">
      <dgm:prSet phldrT="[Text]" custT="1"/>
      <dgm:spPr/>
      <dgm:t>
        <a:bodyPr/>
        <a:lstStyle/>
        <a:p>
          <a:pPr>
            <a:buFontTx/>
            <a:buChar char="-"/>
          </a:pPr>
          <a:r>
            <a:rPr lang="en-GB" sz="1600" b="0" dirty="0"/>
            <a:t>Assess Risk of changes projected (best case, worst case, most likely …)</a:t>
          </a:r>
          <a:endParaRPr lang="fr-LU" sz="1600" dirty="0"/>
        </a:p>
      </dgm:t>
    </dgm:pt>
    <dgm:pt modelId="{1CDC3AF4-5802-4DE0-AE89-E0A87D39BA2B}" type="parTrans" cxnId="{3C5876E3-65B7-4D89-ACBD-589B0AA44DFB}">
      <dgm:prSet/>
      <dgm:spPr/>
      <dgm:t>
        <a:bodyPr/>
        <a:lstStyle/>
        <a:p>
          <a:endParaRPr lang="fr-LU"/>
        </a:p>
      </dgm:t>
    </dgm:pt>
    <dgm:pt modelId="{397D0215-F4CA-4671-8AD7-BEB54ACFCA71}" type="sibTrans" cxnId="{3C5876E3-65B7-4D89-ACBD-589B0AA44DFB}">
      <dgm:prSet/>
      <dgm:spPr/>
      <dgm:t>
        <a:bodyPr/>
        <a:lstStyle/>
        <a:p>
          <a:endParaRPr lang="fr-LU"/>
        </a:p>
      </dgm:t>
    </dgm:pt>
    <dgm:pt modelId="{EC93D4D7-4B0F-43A7-85B7-8920989798D9}">
      <dgm:prSet custT="1"/>
      <dgm:spPr/>
      <dgm:t>
        <a:bodyPr/>
        <a:lstStyle/>
        <a:p>
          <a:r>
            <a:rPr lang="en-GB" sz="1600" b="0" dirty="0"/>
            <a:t>Plan how to come back to old maintenance plan in case of severe issues or unexpected effects</a:t>
          </a:r>
        </a:p>
      </dgm:t>
    </dgm:pt>
    <dgm:pt modelId="{4772363C-F796-43D1-BD09-4B7DE171C4E4}" type="parTrans" cxnId="{FCE74A6B-54A0-4989-AC76-8DDF4A429AF6}">
      <dgm:prSet/>
      <dgm:spPr/>
      <dgm:t>
        <a:bodyPr/>
        <a:lstStyle/>
        <a:p>
          <a:endParaRPr lang="fr-LU"/>
        </a:p>
      </dgm:t>
    </dgm:pt>
    <dgm:pt modelId="{B937C041-EE80-4CF7-BDBA-CE054B9EF3B2}" type="sibTrans" cxnId="{FCE74A6B-54A0-4989-AC76-8DDF4A429AF6}">
      <dgm:prSet/>
      <dgm:spPr/>
      <dgm:t>
        <a:bodyPr/>
        <a:lstStyle/>
        <a:p>
          <a:endParaRPr lang="fr-LU"/>
        </a:p>
      </dgm:t>
    </dgm:pt>
    <dgm:pt modelId="{655B33F7-A30D-40DC-9226-63A7F507B25A}">
      <dgm:prSet custT="1"/>
      <dgm:spPr/>
      <dgm:t>
        <a:bodyPr/>
        <a:lstStyle/>
        <a:p>
          <a:r>
            <a:rPr lang="en-GB" sz="1600" b="0" dirty="0"/>
            <a:t>Define how to overview and manage vehicle maintenance planning …</a:t>
          </a:r>
        </a:p>
      </dgm:t>
    </dgm:pt>
    <dgm:pt modelId="{206EFC0F-17C5-4B10-9EE9-E5B804C92DC7}" type="parTrans" cxnId="{18EB71EE-F7C0-4DBA-82D8-9AEAF1FCA7DE}">
      <dgm:prSet/>
      <dgm:spPr/>
      <dgm:t>
        <a:bodyPr/>
        <a:lstStyle/>
        <a:p>
          <a:endParaRPr lang="fr-LU"/>
        </a:p>
      </dgm:t>
    </dgm:pt>
    <dgm:pt modelId="{3383BD3B-0845-4C8F-8A4B-A9F7F9D287A1}" type="sibTrans" cxnId="{18EB71EE-F7C0-4DBA-82D8-9AEAF1FCA7DE}">
      <dgm:prSet/>
      <dgm:spPr/>
      <dgm:t>
        <a:bodyPr/>
        <a:lstStyle/>
        <a:p>
          <a:endParaRPr lang="fr-LU"/>
        </a:p>
      </dgm:t>
    </dgm:pt>
    <dgm:pt modelId="{527FFCF5-0022-4D90-A041-FE3E6F115FFC}">
      <dgm:prSet custT="1"/>
      <dgm:spPr/>
      <dgm:t>
        <a:bodyPr/>
        <a:lstStyle/>
        <a:p>
          <a:r>
            <a:rPr lang="en-GB" sz="1600" b="0" dirty="0"/>
            <a:t>Set what are the actions to do in order to keep it under control during implementation (resources, actions, budgets …)</a:t>
          </a:r>
        </a:p>
      </dgm:t>
    </dgm:pt>
    <dgm:pt modelId="{7E28F0A5-428F-4A18-8E52-ED8ADE9480ED}" type="parTrans" cxnId="{780965B4-F9D6-46F8-9211-2374444EF7C9}">
      <dgm:prSet/>
      <dgm:spPr/>
      <dgm:t>
        <a:bodyPr/>
        <a:lstStyle/>
        <a:p>
          <a:endParaRPr lang="fr-LU"/>
        </a:p>
      </dgm:t>
    </dgm:pt>
    <dgm:pt modelId="{A5F0371F-D755-4126-AA24-5D18284909D4}" type="sibTrans" cxnId="{780965B4-F9D6-46F8-9211-2374444EF7C9}">
      <dgm:prSet/>
      <dgm:spPr/>
      <dgm:t>
        <a:bodyPr/>
        <a:lstStyle/>
        <a:p>
          <a:endParaRPr lang="fr-LU"/>
        </a:p>
      </dgm:t>
    </dgm:pt>
    <dgm:pt modelId="{2D03B624-9121-4A8F-8D79-7FCEE4CAD77C}">
      <dgm:prSet custT="1"/>
      <dgm:spPr/>
      <dgm:t>
        <a:bodyPr/>
        <a:lstStyle/>
        <a:p>
          <a:r>
            <a:rPr lang="en-GB" sz="1600" b="0" dirty="0"/>
            <a:t>Find how to identify the vehicles concerned by new maintenance plan</a:t>
          </a:r>
        </a:p>
      </dgm:t>
    </dgm:pt>
    <dgm:pt modelId="{19D80B2A-98FC-48E2-B4A1-0A4E8C9E0D20}" type="parTrans" cxnId="{7A274F9A-3A41-4B36-BAF5-D83585E93713}">
      <dgm:prSet/>
      <dgm:spPr/>
      <dgm:t>
        <a:bodyPr/>
        <a:lstStyle/>
        <a:p>
          <a:endParaRPr lang="fr-LU"/>
        </a:p>
      </dgm:t>
    </dgm:pt>
    <dgm:pt modelId="{868100F9-D82B-4CDF-85E5-8F1ABBB6427F}" type="sibTrans" cxnId="{7A274F9A-3A41-4B36-BAF5-D83585E93713}">
      <dgm:prSet/>
      <dgm:spPr/>
      <dgm:t>
        <a:bodyPr/>
        <a:lstStyle/>
        <a:p>
          <a:endParaRPr lang="fr-LU"/>
        </a:p>
      </dgm:t>
    </dgm:pt>
    <dgm:pt modelId="{3135D784-3ECB-45E5-A64F-26552DB990C1}" type="pres">
      <dgm:prSet presAssocID="{A35F3B8D-8F49-4B5E-BF30-8AE7EA8D455E}" presName="Name0" presStyleCnt="0">
        <dgm:presLayoutVars>
          <dgm:dir/>
          <dgm:resizeHandles val="exact"/>
        </dgm:presLayoutVars>
      </dgm:prSet>
      <dgm:spPr/>
    </dgm:pt>
    <dgm:pt modelId="{2124212C-E239-42CB-BEB7-94B5B2D51E26}" type="pres">
      <dgm:prSet presAssocID="{16E80173-AB5E-4B9D-865B-4EAD570E737E}" presName="node" presStyleLbl="node1" presStyleIdx="0" presStyleCnt="5" custLinFactNeighborX="2332">
        <dgm:presLayoutVars>
          <dgm:bulletEnabled val="1"/>
        </dgm:presLayoutVars>
      </dgm:prSet>
      <dgm:spPr/>
    </dgm:pt>
    <dgm:pt modelId="{CD097EAB-DAEC-4AFB-9144-22155BDC88A3}" type="pres">
      <dgm:prSet presAssocID="{397D0215-F4CA-4671-8AD7-BEB54ACFCA71}" presName="sibTrans" presStyleLbl="sibTrans2D1" presStyleIdx="0" presStyleCnt="4"/>
      <dgm:spPr/>
    </dgm:pt>
    <dgm:pt modelId="{BCCF8042-89E2-4B0F-B70E-10121D513A33}" type="pres">
      <dgm:prSet presAssocID="{397D0215-F4CA-4671-8AD7-BEB54ACFCA71}" presName="connectorText" presStyleLbl="sibTrans2D1" presStyleIdx="0" presStyleCnt="4"/>
      <dgm:spPr/>
    </dgm:pt>
    <dgm:pt modelId="{D457CA83-6E76-4AB9-8DB3-A568C0DC6FBD}" type="pres">
      <dgm:prSet presAssocID="{EC93D4D7-4B0F-43A7-85B7-8920989798D9}" presName="node" presStyleLbl="node1" presStyleIdx="1" presStyleCnt="5" custLinFactNeighborX="2332">
        <dgm:presLayoutVars>
          <dgm:bulletEnabled val="1"/>
        </dgm:presLayoutVars>
      </dgm:prSet>
      <dgm:spPr/>
    </dgm:pt>
    <dgm:pt modelId="{124C1215-E10C-42CB-94E6-8FDCE1391AE0}" type="pres">
      <dgm:prSet presAssocID="{B937C041-EE80-4CF7-BDBA-CE054B9EF3B2}" presName="sibTrans" presStyleLbl="sibTrans2D1" presStyleIdx="1" presStyleCnt="4"/>
      <dgm:spPr/>
    </dgm:pt>
    <dgm:pt modelId="{DF28871F-7E00-4EF0-8302-96C1895807EC}" type="pres">
      <dgm:prSet presAssocID="{B937C041-EE80-4CF7-BDBA-CE054B9EF3B2}" presName="connectorText" presStyleLbl="sibTrans2D1" presStyleIdx="1" presStyleCnt="4"/>
      <dgm:spPr/>
    </dgm:pt>
    <dgm:pt modelId="{22934E8E-1783-45F7-99F8-A7B74EF5BF28}" type="pres">
      <dgm:prSet presAssocID="{655B33F7-A30D-40DC-9226-63A7F507B25A}" presName="node" presStyleLbl="node1" presStyleIdx="2" presStyleCnt="5" custLinFactNeighborX="2332">
        <dgm:presLayoutVars>
          <dgm:bulletEnabled val="1"/>
        </dgm:presLayoutVars>
      </dgm:prSet>
      <dgm:spPr/>
    </dgm:pt>
    <dgm:pt modelId="{431E1C4A-3EE6-48E7-B85B-103BE6DF9376}" type="pres">
      <dgm:prSet presAssocID="{3383BD3B-0845-4C8F-8A4B-A9F7F9D287A1}" presName="sibTrans" presStyleLbl="sibTrans2D1" presStyleIdx="2" presStyleCnt="4"/>
      <dgm:spPr/>
    </dgm:pt>
    <dgm:pt modelId="{DA5DD42B-DC52-4377-8659-1CE51361FB53}" type="pres">
      <dgm:prSet presAssocID="{3383BD3B-0845-4C8F-8A4B-A9F7F9D287A1}" presName="connectorText" presStyleLbl="sibTrans2D1" presStyleIdx="2" presStyleCnt="4"/>
      <dgm:spPr/>
    </dgm:pt>
    <dgm:pt modelId="{28D4039E-AA81-4828-A82D-AD6E63500997}" type="pres">
      <dgm:prSet presAssocID="{2D03B624-9121-4A8F-8D79-7FCEE4CAD77C}" presName="node" presStyleLbl="node1" presStyleIdx="3" presStyleCnt="5" custLinFactNeighborX="2332">
        <dgm:presLayoutVars>
          <dgm:bulletEnabled val="1"/>
        </dgm:presLayoutVars>
      </dgm:prSet>
      <dgm:spPr/>
    </dgm:pt>
    <dgm:pt modelId="{E5350CF5-3321-4ABE-A4E7-99BDCCBA59DD}" type="pres">
      <dgm:prSet presAssocID="{868100F9-D82B-4CDF-85E5-8F1ABBB6427F}" presName="sibTrans" presStyleLbl="sibTrans2D1" presStyleIdx="3" presStyleCnt="4"/>
      <dgm:spPr/>
    </dgm:pt>
    <dgm:pt modelId="{88B2C716-7C96-45AB-B6FF-F59FD30F4ABA}" type="pres">
      <dgm:prSet presAssocID="{868100F9-D82B-4CDF-85E5-8F1ABBB6427F}" presName="connectorText" presStyleLbl="sibTrans2D1" presStyleIdx="3" presStyleCnt="4"/>
      <dgm:spPr/>
    </dgm:pt>
    <dgm:pt modelId="{266A252A-55DB-406C-8613-F235907F2D3A}" type="pres">
      <dgm:prSet presAssocID="{527FFCF5-0022-4D90-A041-FE3E6F115FFC}" presName="node" presStyleLbl="node1" presStyleIdx="4" presStyleCnt="5" custLinFactNeighborX="1973">
        <dgm:presLayoutVars>
          <dgm:bulletEnabled val="1"/>
        </dgm:presLayoutVars>
      </dgm:prSet>
      <dgm:spPr/>
    </dgm:pt>
  </dgm:ptLst>
  <dgm:cxnLst>
    <dgm:cxn modelId="{D5A8CE1B-0F6D-4C35-B553-0D2A77F1D52A}" type="presOf" srcId="{397D0215-F4CA-4671-8AD7-BEB54ACFCA71}" destId="{CD097EAB-DAEC-4AFB-9144-22155BDC88A3}" srcOrd="0" destOrd="0" presId="urn:microsoft.com/office/officeart/2005/8/layout/process1"/>
    <dgm:cxn modelId="{4D9AB02A-EBFC-4C16-A7F3-8D695B0BD180}" type="presOf" srcId="{655B33F7-A30D-40DC-9226-63A7F507B25A}" destId="{22934E8E-1783-45F7-99F8-A7B74EF5BF28}" srcOrd="0" destOrd="0" presId="urn:microsoft.com/office/officeart/2005/8/layout/process1"/>
    <dgm:cxn modelId="{5436C33A-9F31-4F1A-9CED-992E1DC33B2D}" type="presOf" srcId="{868100F9-D82B-4CDF-85E5-8F1ABBB6427F}" destId="{E5350CF5-3321-4ABE-A4E7-99BDCCBA59DD}" srcOrd="0" destOrd="0" presId="urn:microsoft.com/office/officeart/2005/8/layout/process1"/>
    <dgm:cxn modelId="{61CDC25D-C26B-41E7-A369-669F1562C260}" type="presOf" srcId="{B937C041-EE80-4CF7-BDBA-CE054B9EF3B2}" destId="{DF28871F-7E00-4EF0-8302-96C1895807EC}" srcOrd="1" destOrd="0" presId="urn:microsoft.com/office/officeart/2005/8/layout/process1"/>
    <dgm:cxn modelId="{11F1325F-C23E-4CFF-883E-734367708CB7}" type="presOf" srcId="{2D03B624-9121-4A8F-8D79-7FCEE4CAD77C}" destId="{28D4039E-AA81-4828-A82D-AD6E63500997}" srcOrd="0" destOrd="0" presId="urn:microsoft.com/office/officeart/2005/8/layout/process1"/>
    <dgm:cxn modelId="{462DE365-1D97-44A6-B973-3E2008CF3C65}" type="presOf" srcId="{527FFCF5-0022-4D90-A041-FE3E6F115FFC}" destId="{266A252A-55DB-406C-8613-F235907F2D3A}" srcOrd="0" destOrd="0" presId="urn:microsoft.com/office/officeart/2005/8/layout/process1"/>
    <dgm:cxn modelId="{F21AEA67-228C-440A-9D14-C735773DC5C0}" type="presOf" srcId="{16E80173-AB5E-4B9D-865B-4EAD570E737E}" destId="{2124212C-E239-42CB-BEB7-94B5B2D51E26}" srcOrd="0" destOrd="0" presId="urn:microsoft.com/office/officeart/2005/8/layout/process1"/>
    <dgm:cxn modelId="{06098869-119A-4A1B-8A37-66625D9F2C19}" type="presOf" srcId="{3383BD3B-0845-4C8F-8A4B-A9F7F9D287A1}" destId="{DA5DD42B-DC52-4377-8659-1CE51361FB53}" srcOrd="1" destOrd="0" presId="urn:microsoft.com/office/officeart/2005/8/layout/process1"/>
    <dgm:cxn modelId="{BF12A369-0115-46AD-931A-172BD55C58F3}" type="presOf" srcId="{397D0215-F4CA-4671-8AD7-BEB54ACFCA71}" destId="{BCCF8042-89E2-4B0F-B70E-10121D513A33}" srcOrd="1" destOrd="0" presId="urn:microsoft.com/office/officeart/2005/8/layout/process1"/>
    <dgm:cxn modelId="{FCE74A6B-54A0-4989-AC76-8DDF4A429AF6}" srcId="{A35F3B8D-8F49-4B5E-BF30-8AE7EA8D455E}" destId="{EC93D4D7-4B0F-43A7-85B7-8920989798D9}" srcOrd="1" destOrd="0" parTransId="{4772363C-F796-43D1-BD09-4B7DE171C4E4}" sibTransId="{B937C041-EE80-4CF7-BDBA-CE054B9EF3B2}"/>
    <dgm:cxn modelId="{7A274F9A-3A41-4B36-BAF5-D83585E93713}" srcId="{A35F3B8D-8F49-4B5E-BF30-8AE7EA8D455E}" destId="{2D03B624-9121-4A8F-8D79-7FCEE4CAD77C}" srcOrd="3" destOrd="0" parTransId="{19D80B2A-98FC-48E2-B4A1-0A4E8C9E0D20}" sibTransId="{868100F9-D82B-4CDF-85E5-8F1ABBB6427F}"/>
    <dgm:cxn modelId="{90FD68A0-3486-48EB-A3CD-284087587F26}" type="presOf" srcId="{A35F3B8D-8F49-4B5E-BF30-8AE7EA8D455E}" destId="{3135D784-3ECB-45E5-A64F-26552DB990C1}" srcOrd="0" destOrd="0" presId="urn:microsoft.com/office/officeart/2005/8/layout/process1"/>
    <dgm:cxn modelId="{780965B4-F9D6-46F8-9211-2374444EF7C9}" srcId="{A35F3B8D-8F49-4B5E-BF30-8AE7EA8D455E}" destId="{527FFCF5-0022-4D90-A041-FE3E6F115FFC}" srcOrd="4" destOrd="0" parTransId="{7E28F0A5-428F-4A18-8E52-ED8ADE9480ED}" sibTransId="{A5F0371F-D755-4126-AA24-5D18284909D4}"/>
    <dgm:cxn modelId="{04278BBC-61EE-43FC-A79E-34F6E58738CC}" type="presOf" srcId="{B937C041-EE80-4CF7-BDBA-CE054B9EF3B2}" destId="{124C1215-E10C-42CB-94E6-8FDCE1391AE0}" srcOrd="0" destOrd="0" presId="urn:microsoft.com/office/officeart/2005/8/layout/process1"/>
    <dgm:cxn modelId="{3C5876E3-65B7-4D89-ACBD-589B0AA44DFB}" srcId="{A35F3B8D-8F49-4B5E-BF30-8AE7EA8D455E}" destId="{16E80173-AB5E-4B9D-865B-4EAD570E737E}" srcOrd="0" destOrd="0" parTransId="{1CDC3AF4-5802-4DE0-AE89-E0A87D39BA2B}" sibTransId="{397D0215-F4CA-4671-8AD7-BEB54ACFCA71}"/>
    <dgm:cxn modelId="{18EB71EE-F7C0-4DBA-82D8-9AEAF1FCA7DE}" srcId="{A35F3B8D-8F49-4B5E-BF30-8AE7EA8D455E}" destId="{655B33F7-A30D-40DC-9226-63A7F507B25A}" srcOrd="2" destOrd="0" parTransId="{206EFC0F-17C5-4B10-9EE9-E5B804C92DC7}" sibTransId="{3383BD3B-0845-4C8F-8A4B-A9F7F9D287A1}"/>
    <dgm:cxn modelId="{A9FF62F0-0A51-4375-9239-A8E1C0FC69C3}" type="presOf" srcId="{EC93D4D7-4B0F-43A7-85B7-8920989798D9}" destId="{D457CA83-6E76-4AB9-8DB3-A568C0DC6FBD}" srcOrd="0" destOrd="0" presId="urn:microsoft.com/office/officeart/2005/8/layout/process1"/>
    <dgm:cxn modelId="{5715E2F0-5DED-4283-A0C1-AA9BCB5BE184}" type="presOf" srcId="{868100F9-D82B-4CDF-85E5-8F1ABBB6427F}" destId="{88B2C716-7C96-45AB-B6FF-F59FD30F4ABA}" srcOrd="1" destOrd="0" presId="urn:microsoft.com/office/officeart/2005/8/layout/process1"/>
    <dgm:cxn modelId="{BF5185F7-17F1-4338-B9CE-DDC57195AE37}" type="presOf" srcId="{3383BD3B-0845-4C8F-8A4B-A9F7F9D287A1}" destId="{431E1C4A-3EE6-48E7-B85B-103BE6DF9376}" srcOrd="0" destOrd="0" presId="urn:microsoft.com/office/officeart/2005/8/layout/process1"/>
    <dgm:cxn modelId="{40569915-6195-41B7-A0F3-7A30BDBD31BF}" type="presParOf" srcId="{3135D784-3ECB-45E5-A64F-26552DB990C1}" destId="{2124212C-E239-42CB-BEB7-94B5B2D51E26}" srcOrd="0" destOrd="0" presId="urn:microsoft.com/office/officeart/2005/8/layout/process1"/>
    <dgm:cxn modelId="{B1E2C4E7-F5A7-42F2-AD47-BC82248C971E}" type="presParOf" srcId="{3135D784-3ECB-45E5-A64F-26552DB990C1}" destId="{CD097EAB-DAEC-4AFB-9144-22155BDC88A3}" srcOrd="1" destOrd="0" presId="urn:microsoft.com/office/officeart/2005/8/layout/process1"/>
    <dgm:cxn modelId="{908DB267-315E-46FC-A2A8-D1B222A10F81}" type="presParOf" srcId="{CD097EAB-DAEC-4AFB-9144-22155BDC88A3}" destId="{BCCF8042-89E2-4B0F-B70E-10121D513A33}" srcOrd="0" destOrd="0" presId="urn:microsoft.com/office/officeart/2005/8/layout/process1"/>
    <dgm:cxn modelId="{2BB4CC70-2F60-49FB-98BC-1AD427A451DA}" type="presParOf" srcId="{3135D784-3ECB-45E5-A64F-26552DB990C1}" destId="{D457CA83-6E76-4AB9-8DB3-A568C0DC6FBD}" srcOrd="2" destOrd="0" presId="urn:microsoft.com/office/officeart/2005/8/layout/process1"/>
    <dgm:cxn modelId="{5A3C597D-5A33-478A-841B-C7A48F06A1B8}" type="presParOf" srcId="{3135D784-3ECB-45E5-A64F-26552DB990C1}" destId="{124C1215-E10C-42CB-94E6-8FDCE1391AE0}" srcOrd="3" destOrd="0" presId="urn:microsoft.com/office/officeart/2005/8/layout/process1"/>
    <dgm:cxn modelId="{CC16B141-BA14-414D-934D-37B15D5ACEB0}" type="presParOf" srcId="{124C1215-E10C-42CB-94E6-8FDCE1391AE0}" destId="{DF28871F-7E00-4EF0-8302-96C1895807EC}" srcOrd="0" destOrd="0" presId="urn:microsoft.com/office/officeart/2005/8/layout/process1"/>
    <dgm:cxn modelId="{07A40C79-6B01-466C-A283-5787DB034F15}" type="presParOf" srcId="{3135D784-3ECB-45E5-A64F-26552DB990C1}" destId="{22934E8E-1783-45F7-99F8-A7B74EF5BF28}" srcOrd="4" destOrd="0" presId="urn:microsoft.com/office/officeart/2005/8/layout/process1"/>
    <dgm:cxn modelId="{31C4B154-75D1-432A-A2FB-C1E29441EFEE}" type="presParOf" srcId="{3135D784-3ECB-45E5-A64F-26552DB990C1}" destId="{431E1C4A-3EE6-48E7-B85B-103BE6DF9376}" srcOrd="5" destOrd="0" presId="urn:microsoft.com/office/officeart/2005/8/layout/process1"/>
    <dgm:cxn modelId="{5247546F-302B-4181-8ED6-AA6CF53D10B1}" type="presParOf" srcId="{431E1C4A-3EE6-48E7-B85B-103BE6DF9376}" destId="{DA5DD42B-DC52-4377-8659-1CE51361FB53}" srcOrd="0" destOrd="0" presId="urn:microsoft.com/office/officeart/2005/8/layout/process1"/>
    <dgm:cxn modelId="{8D5CA0E9-EF0F-4882-8D61-490416E7BAC7}" type="presParOf" srcId="{3135D784-3ECB-45E5-A64F-26552DB990C1}" destId="{28D4039E-AA81-4828-A82D-AD6E63500997}" srcOrd="6" destOrd="0" presId="urn:microsoft.com/office/officeart/2005/8/layout/process1"/>
    <dgm:cxn modelId="{B728549B-1511-4DF3-8215-57AAE46BE92D}" type="presParOf" srcId="{3135D784-3ECB-45E5-A64F-26552DB990C1}" destId="{E5350CF5-3321-4ABE-A4E7-99BDCCBA59DD}" srcOrd="7" destOrd="0" presId="urn:microsoft.com/office/officeart/2005/8/layout/process1"/>
    <dgm:cxn modelId="{4238E689-934A-492D-9D5D-A7A812B74A20}" type="presParOf" srcId="{E5350CF5-3321-4ABE-A4E7-99BDCCBA59DD}" destId="{88B2C716-7C96-45AB-B6FF-F59FD30F4ABA}" srcOrd="0" destOrd="0" presId="urn:microsoft.com/office/officeart/2005/8/layout/process1"/>
    <dgm:cxn modelId="{A1377EC0-28BC-4BE4-8F8B-04779DF2E8A5}" type="presParOf" srcId="{3135D784-3ECB-45E5-A64F-26552DB990C1}" destId="{266A252A-55DB-406C-8613-F235907F2D3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3CD417-E4E5-428C-B920-5F53A838512A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D0169F3A-87CD-4DC4-932D-2A72980241A8}">
      <dgm:prSet phldrT="[Texte]"/>
      <dgm:spPr>
        <a:solidFill>
          <a:schemeClr val="accent1"/>
        </a:solidFill>
        <a:ln>
          <a:solidFill>
            <a:srgbClr val="FFFFFF"/>
          </a:solidFill>
        </a:ln>
      </dgm:spPr>
      <dgm:t>
        <a:bodyPr/>
        <a:lstStyle/>
        <a:p>
          <a:r>
            <a:rPr lang="en-US" dirty="0"/>
            <a:t>Maintenance file updated throughout the lifecycle of a vehicle</a:t>
          </a:r>
          <a:endParaRPr lang="fr-FR" dirty="0"/>
        </a:p>
      </dgm:t>
    </dgm:pt>
    <dgm:pt modelId="{91E1D449-711E-4036-8E01-9CD8E973953E}" type="parTrans" cxnId="{E45DC697-0C9D-4B3D-B854-12150E344CCC}">
      <dgm:prSet/>
      <dgm:spPr/>
      <dgm:t>
        <a:bodyPr/>
        <a:lstStyle/>
        <a:p>
          <a:endParaRPr lang="fr-FR"/>
        </a:p>
      </dgm:t>
    </dgm:pt>
    <dgm:pt modelId="{56A2DA03-FF5D-4D97-B794-982A28DE253F}" type="sibTrans" cxnId="{E45DC697-0C9D-4B3D-B854-12150E344CCC}">
      <dgm:prSet/>
      <dgm:spPr/>
      <dgm:t>
        <a:bodyPr/>
        <a:lstStyle/>
        <a:p>
          <a:endParaRPr lang="fr-FR"/>
        </a:p>
      </dgm:t>
    </dgm:pt>
    <dgm:pt modelId="{C86DD34B-075B-4BA8-AB36-29F9EA9E6AF3}">
      <dgm:prSet/>
      <dgm:spPr>
        <a:solidFill>
          <a:srgbClr val="B3D0D4"/>
        </a:solidFill>
        <a:ln>
          <a:solidFill>
            <a:srgbClr val="FFFFFF"/>
          </a:solidFill>
        </a:ln>
      </dgm:spPr>
      <dgm:t>
        <a:bodyPr/>
        <a:lstStyle/>
        <a:p>
          <a:r>
            <a:rPr lang="fr-FR" b="0" i="0" dirty="0"/>
            <a:t>End-of-life management</a:t>
          </a:r>
          <a:endParaRPr lang="fr-FR" dirty="0"/>
        </a:p>
      </dgm:t>
    </dgm:pt>
    <dgm:pt modelId="{A67F8ECD-8880-456D-8271-212497FAA27A}" type="parTrans" cxnId="{5E66BF13-F3F0-4EC1-B60E-74D59E8ADA10}">
      <dgm:prSet/>
      <dgm:spPr/>
      <dgm:t>
        <a:bodyPr/>
        <a:lstStyle/>
        <a:p>
          <a:endParaRPr lang="fr-FR"/>
        </a:p>
      </dgm:t>
    </dgm:pt>
    <dgm:pt modelId="{A6405AAB-E747-40C7-8B2B-0333FCBCFB1E}" type="sibTrans" cxnId="{5E66BF13-F3F0-4EC1-B60E-74D59E8ADA10}">
      <dgm:prSet/>
      <dgm:spPr/>
      <dgm:t>
        <a:bodyPr/>
        <a:lstStyle/>
        <a:p>
          <a:endParaRPr lang="fr-FR"/>
        </a:p>
      </dgm:t>
    </dgm:pt>
    <dgm:pt modelId="{BE74AC1F-36A2-4260-ABDC-06677D8E5531}">
      <dgm:prSet phldrT="[Texte]"/>
      <dgm:spPr>
        <a:solidFill>
          <a:srgbClr val="B3D0D4"/>
        </a:solidFill>
      </dgm:spPr>
      <dgm:t>
        <a:bodyPr/>
        <a:lstStyle/>
        <a:p>
          <a:r>
            <a:rPr lang="en-US" noProof="0" dirty="0"/>
            <a:t>Authorized</a:t>
          </a:r>
          <a:r>
            <a:rPr lang="fr-FR" dirty="0"/>
            <a:t> Types of </a:t>
          </a:r>
          <a:r>
            <a:rPr lang="en-US" noProof="0" dirty="0"/>
            <a:t>Vehicles</a:t>
          </a:r>
          <a:endParaRPr lang="fr-FR" dirty="0"/>
        </a:p>
      </dgm:t>
    </dgm:pt>
    <dgm:pt modelId="{B485668E-0ADB-42B3-8834-9A2F10516A1C}" type="parTrans" cxnId="{24140697-C2B4-4936-BE8C-F292A9C40386}">
      <dgm:prSet/>
      <dgm:spPr/>
      <dgm:t>
        <a:bodyPr/>
        <a:lstStyle/>
        <a:p>
          <a:endParaRPr lang="fr-FR"/>
        </a:p>
      </dgm:t>
    </dgm:pt>
    <dgm:pt modelId="{3ED63467-DD4D-4075-8954-F4E2BCF97F03}" type="sibTrans" cxnId="{24140697-C2B4-4936-BE8C-F292A9C40386}">
      <dgm:prSet/>
      <dgm:spPr/>
      <dgm:t>
        <a:bodyPr/>
        <a:lstStyle/>
        <a:p>
          <a:endParaRPr lang="fr-FR"/>
        </a:p>
      </dgm:t>
    </dgm:pt>
    <dgm:pt modelId="{D4D41DD6-0AB8-4108-B440-C7EF7318BF5E}">
      <dgm:prSet phldrT="[Texte]"/>
      <dgm:spPr>
        <a:solidFill>
          <a:srgbClr val="B3D0D4"/>
        </a:solidFill>
        <a:ln w="28575">
          <a:solidFill>
            <a:srgbClr val="FFFFFF"/>
          </a:solidFill>
        </a:ln>
      </dgm:spPr>
      <dgm:t>
        <a:bodyPr/>
        <a:lstStyle/>
        <a:p>
          <a:r>
            <a:rPr lang="fr-FR" dirty="0"/>
            <a:t>Initial maintenance files</a:t>
          </a:r>
        </a:p>
      </dgm:t>
    </dgm:pt>
    <dgm:pt modelId="{DAF3A89B-2B51-42FA-A112-6DEE623B93DE}" type="parTrans" cxnId="{CEF5D6CB-4D53-43E3-9B2F-DBF9D8B811C5}">
      <dgm:prSet/>
      <dgm:spPr/>
      <dgm:t>
        <a:bodyPr/>
        <a:lstStyle/>
        <a:p>
          <a:endParaRPr lang="fr-FR"/>
        </a:p>
      </dgm:t>
    </dgm:pt>
    <dgm:pt modelId="{8A7E296D-92E3-4FEA-978D-57A4F26E3DBB}" type="sibTrans" cxnId="{CEF5D6CB-4D53-43E3-9B2F-DBF9D8B811C5}">
      <dgm:prSet/>
      <dgm:spPr/>
      <dgm:t>
        <a:bodyPr/>
        <a:lstStyle/>
        <a:p>
          <a:endParaRPr lang="fr-FR"/>
        </a:p>
      </dgm:t>
    </dgm:pt>
    <dgm:pt modelId="{DCBFC04D-9EE8-4D83-BEDC-554BF9A2842D}" type="pres">
      <dgm:prSet presAssocID="{B53CD417-E4E5-428C-B920-5F53A838512A}" presName="compositeShape" presStyleCnt="0">
        <dgm:presLayoutVars>
          <dgm:chMax val="7"/>
          <dgm:dir/>
          <dgm:resizeHandles val="exact"/>
        </dgm:presLayoutVars>
      </dgm:prSet>
      <dgm:spPr/>
    </dgm:pt>
    <dgm:pt modelId="{C29B80F9-D5A2-4B79-91C1-273EB2F3EAB6}" type="pres">
      <dgm:prSet presAssocID="{B53CD417-E4E5-428C-B920-5F53A838512A}" presName="wedge1" presStyleLbl="node1" presStyleIdx="0" presStyleCnt="4"/>
      <dgm:spPr/>
    </dgm:pt>
    <dgm:pt modelId="{290CDEF9-7277-4194-A92D-470095A1AFBA}" type="pres">
      <dgm:prSet presAssocID="{B53CD417-E4E5-428C-B920-5F53A838512A}" presName="dummy1a" presStyleCnt="0"/>
      <dgm:spPr/>
    </dgm:pt>
    <dgm:pt modelId="{2F8DE574-5079-4B72-BD04-3498C28A721C}" type="pres">
      <dgm:prSet presAssocID="{B53CD417-E4E5-428C-B920-5F53A838512A}" presName="dummy1b" presStyleCnt="0"/>
      <dgm:spPr/>
    </dgm:pt>
    <dgm:pt modelId="{3A05F5AC-4331-4F03-B146-4A02520FC5C3}" type="pres">
      <dgm:prSet presAssocID="{B53CD417-E4E5-428C-B920-5F53A838512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5B2873-1734-4FAD-ADA3-CF87C0052CE8}" type="pres">
      <dgm:prSet presAssocID="{B53CD417-E4E5-428C-B920-5F53A838512A}" presName="wedge2" presStyleLbl="node1" presStyleIdx="1" presStyleCnt="4"/>
      <dgm:spPr/>
    </dgm:pt>
    <dgm:pt modelId="{669A4DA4-C779-41A0-AB68-176650E351EF}" type="pres">
      <dgm:prSet presAssocID="{B53CD417-E4E5-428C-B920-5F53A838512A}" presName="dummy2a" presStyleCnt="0"/>
      <dgm:spPr/>
    </dgm:pt>
    <dgm:pt modelId="{132D0D98-D357-44D4-A41E-3D4924187E75}" type="pres">
      <dgm:prSet presAssocID="{B53CD417-E4E5-428C-B920-5F53A838512A}" presName="dummy2b" presStyleCnt="0"/>
      <dgm:spPr/>
    </dgm:pt>
    <dgm:pt modelId="{6E36E563-5EC1-4B8B-B27D-5DBD1678621B}" type="pres">
      <dgm:prSet presAssocID="{B53CD417-E4E5-428C-B920-5F53A838512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9820B3-4B62-4D2D-96ED-DCE4DDF4F9CD}" type="pres">
      <dgm:prSet presAssocID="{B53CD417-E4E5-428C-B920-5F53A838512A}" presName="wedge3" presStyleLbl="node1" presStyleIdx="2" presStyleCnt="4"/>
      <dgm:spPr/>
    </dgm:pt>
    <dgm:pt modelId="{51746B8E-BB02-4B8B-8C95-C4A736A11A94}" type="pres">
      <dgm:prSet presAssocID="{B53CD417-E4E5-428C-B920-5F53A838512A}" presName="dummy3a" presStyleCnt="0"/>
      <dgm:spPr/>
    </dgm:pt>
    <dgm:pt modelId="{83848F68-6DDC-4644-BA23-6A5E736227C4}" type="pres">
      <dgm:prSet presAssocID="{B53CD417-E4E5-428C-B920-5F53A838512A}" presName="dummy3b" presStyleCnt="0"/>
      <dgm:spPr/>
    </dgm:pt>
    <dgm:pt modelId="{D650317E-0F15-4B58-9D33-5D9AAE2EF213}" type="pres">
      <dgm:prSet presAssocID="{B53CD417-E4E5-428C-B920-5F53A838512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25301C2-9F90-419F-9CBA-C59031B59AAA}" type="pres">
      <dgm:prSet presAssocID="{B53CD417-E4E5-428C-B920-5F53A838512A}" presName="wedge4" presStyleLbl="node1" presStyleIdx="3" presStyleCnt="4"/>
      <dgm:spPr/>
    </dgm:pt>
    <dgm:pt modelId="{A5C69F55-984E-48B2-AD37-07FF3B90C615}" type="pres">
      <dgm:prSet presAssocID="{B53CD417-E4E5-428C-B920-5F53A838512A}" presName="dummy4a" presStyleCnt="0"/>
      <dgm:spPr/>
    </dgm:pt>
    <dgm:pt modelId="{B34B7324-91B8-4FA2-8E1D-E8821D1D5B7B}" type="pres">
      <dgm:prSet presAssocID="{B53CD417-E4E5-428C-B920-5F53A838512A}" presName="dummy4b" presStyleCnt="0"/>
      <dgm:spPr/>
    </dgm:pt>
    <dgm:pt modelId="{94CC4ED3-D396-4EA4-A7FC-51FB19F57D26}" type="pres">
      <dgm:prSet presAssocID="{B53CD417-E4E5-428C-B920-5F53A838512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E8C27DF-2478-4C25-916D-E5B4E34FD892}" type="pres">
      <dgm:prSet presAssocID="{56A2DA03-FF5D-4D97-B794-982A28DE253F}" presName="arrowWedge1" presStyleLbl="fgSibTrans2D1" presStyleIdx="0" presStyleCnt="4"/>
      <dgm:spPr>
        <a:ln w="28575">
          <a:solidFill>
            <a:srgbClr val="FFFFFF"/>
          </a:solidFill>
        </a:ln>
      </dgm:spPr>
    </dgm:pt>
    <dgm:pt modelId="{F41FAB2F-9531-4425-879E-2D262D77699E}" type="pres">
      <dgm:prSet presAssocID="{A6405AAB-E747-40C7-8B2B-0333FCBCFB1E}" presName="arrowWedge2" presStyleLbl="fgSibTrans2D1" presStyleIdx="1" presStyleCnt="4"/>
      <dgm:spPr>
        <a:solidFill>
          <a:srgbClr val="B3D0D4"/>
        </a:solidFill>
        <a:ln w="28575">
          <a:solidFill>
            <a:srgbClr val="FFFFFF"/>
          </a:solidFill>
        </a:ln>
      </dgm:spPr>
    </dgm:pt>
    <dgm:pt modelId="{3CD119E4-1E79-42A7-813F-EFAFCD7D0D2A}" type="pres">
      <dgm:prSet presAssocID="{3ED63467-DD4D-4075-8954-F4E2BCF97F03}" presName="arrowWedge3" presStyleLbl="fgSibTrans2D1" presStyleIdx="2" presStyleCnt="4"/>
      <dgm:spPr>
        <a:ln w="28575">
          <a:solidFill>
            <a:srgbClr val="FFFFFF"/>
          </a:solidFill>
        </a:ln>
      </dgm:spPr>
    </dgm:pt>
    <dgm:pt modelId="{380DB7D4-3321-485F-ADDC-13E62F227A2E}" type="pres">
      <dgm:prSet presAssocID="{8A7E296D-92E3-4FEA-978D-57A4F26E3DBB}" presName="arrowWedge4" presStyleLbl="fgSibTrans2D1" presStyleIdx="3" presStyleCnt="4"/>
      <dgm:spPr>
        <a:solidFill>
          <a:srgbClr val="B3D0D4"/>
        </a:solidFill>
        <a:ln w="28575">
          <a:solidFill>
            <a:srgbClr val="FFFFFF"/>
          </a:solidFill>
        </a:ln>
      </dgm:spPr>
    </dgm:pt>
  </dgm:ptLst>
  <dgm:cxnLst>
    <dgm:cxn modelId="{BDEEA606-0D88-49FA-B8BB-300BC822A80E}" type="presOf" srcId="{D4D41DD6-0AB8-4108-B440-C7EF7318BF5E}" destId="{94CC4ED3-D396-4EA4-A7FC-51FB19F57D26}" srcOrd="1" destOrd="0" presId="urn:microsoft.com/office/officeart/2005/8/layout/cycle8"/>
    <dgm:cxn modelId="{C0B5810B-8639-48DC-B540-DA9CECB7630E}" type="presOf" srcId="{D4D41DD6-0AB8-4108-B440-C7EF7318BF5E}" destId="{525301C2-9F90-419F-9CBA-C59031B59AAA}" srcOrd="0" destOrd="0" presId="urn:microsoft.com/office/officeart/2005/8/layout/cycle8"/>
    <dgm:cxn modelId="{5E66BF13-F3F0-4EC1-B60E-74D59E8ADA10}" srcId="{B53CD417-E4E5-428C-B920-5F53A838512A}" destId="{C86DD34B-075B-4BA8-AB36-29F9EA9E6AF3}" srcOrd="1" destOrd="0" parTransId="{A67F8ECD-8880-456D-8271-212497FAA27A}" sibTransId="{A6405AAB-E747-40C7-8B2B-0333FCBCFB1E}"/>
    <dgm:cxn modelId="{81AEFB72-74D3-4732-9FCF-D7EB20CC9B09}" type="presOf" srcId="{B53CD417-E4E5-428C-B920-5F53A838512A}" destId="{DCBFC04D-9EE8-4D83-BEDC-554BF9A2842D}" srcOrd="0" destOrd="0" presId="urn:microsoft.com/office/officeart/2005/8/layout/cycle8"/>
    <dgm:cxn modelId="{A456AC59-2A4A-4123-BF5A-FFAD5847262D}" type="presOf" srcId="{D0169F3A-87CD-4DC4-932D-2A72980241A8}" destId="{C29B80F9-D5A2-4B79-91C1-273EB2F3EAB6}" srcOrd="0" destOrd="0" presId="urn:microsoft.com/office/officeart/2005/8/layout/cycle8"/>
    <dgm:cxn modelId="{BCE6E78F-AA46-4389-95DA-84BD8BDB32D9}" type="presOf" srcId="{D0169F3A-87CD-4DC4-932D-2A72980241A8}" destId="{3A05F5AC-4331-4F03-B146-4A02520FC5C3}" srcOrd="1" destOrd="0" presId="urn:microsoft.com/office/officeart/2005/8/layout/cycle8"/>
    <dgm:cxn modelId="{24140697-C2B4-4936-BE8C-F292A9C40386}" srcId="{B53CD417-E4E5-428C-B920-5F53A838512A}" destId="{BE74AC1F-36A2-4260-ABDC-06677D8E5531}" srcOrd="2" destOrd="0" parTransId="{B485668E-0ADB-42B3-8834-9A2F10516A1C}" sibTransId="{3ED63467-DD4D-4075-8954-F4E2BCF97F03}"/>
    <dgm:cxn modelId="{E45DC697-0C9D-4B3D-B854-12150E344CCC}" srcId="{B53CD417-E4E5-428C-B920-5F53A838512A}" destId="{D0169F3A-87CD-4DC4-932D-2A72980241A8}" srcOrd="0" destOrd="0" parTransId="{91E1D449-711E-4036-8E01-9CD8E973953E}" sibTransId="{56A2DA03-FF5D-4D97-B794-982A28DE253F}"/>
    <dgm:cxn modelId="{2839C5B5-C74A-4F0E-BB02-55A3CC1581F4}" type="presOf" srcId="{BE74AC1F-36A2-4260-ABDC-06677D8E5531}" destId="{D650317E-0F15-4B58-9D33-5D9AAE2EF213}" srcOrd="1" destOrd="0" presId="urn:microsoft.com/office/officeart/2005/8/layout/cycle8"/>
    <dgm:cxn modelId="{78A8AEC6-9713-40D1-AE79-E4E9FF7104FD}" type="presOf" srcId="{BE74AC1F-36A2-4260-ABDC-06677D8E5531}" destId="{889820B3-4B62-4D2D-96ED-DCE4DDF4F9CD}" srcOrd="0" destOrd="0" presId="urn:microsoft.com/office/officeart/2005/8/layout/cycle8"/>
    <dgm:cxn modelId="{CEF5D6CB-4D53-43E3-9B2F-DBF9D8B811C5}" srcId="{B53CD417-E4E5-428C-B920-5F53A838512A}" destId="{D4D41DD6-0AB8-4108-B440-C7EF7318BF5E}" srcOrd="3" destOrd="0" parTransId="{DAF3A89B-2B51-42FA-A112-6DEE623B93DE}" sibTransId="{8A7E296D-92E3-4FEA-978D-57A4F26E3DBB}"/>
    <dgm:cxn modelId="{6F2D37CD-2AF2-47E4-A064-A29905F6A218}" type="presOf" srcId="{C86DD34B-075B-4BA8-AB36-29F9EA9E6AF3}" destId="{CF5B2873-1734-4FAD-ADA3-CF87C0052CE8}" srcOrd="0" destOrd="0" presId="urn:microsoft.com/office/officeart/2005/8/layout/cycle8"/>
    <dgm:cxn modelId="{BF619FD4-0F93-4D59-9007-0FEB94FE1995}" type="presOf" srcId="{C86DD34B-075B-4BA8-AB36-29F9EA9E6AF3}" destId="{6E36E563-5EC1-4B8B-B27D-5DBD1678621B}" srcOrd="1" destOrd="0" presId="urn:microsoft.com/office/officeart/2005/8/layout/cycle8"/>
    <dgm:cxn modelId="{5B416753-B2DB-42FC-AF8C-BF090E4F717E}" type="presParOf" srcId="{DCBFC04D-9EE8-4D83-BEDC-554BF9A2842D}" destId="{C29B80F9-D5A2-4B79-91C1-273EB2F3EAB6}" srcOrd="0" destOrd="0" presId="urn:microsoft.com/office/officeart/2005/8/layout/cycle8"/>
    <dgm:cxn modelId="{03AD6844-F0CF-4266-B192-C126D7648997}" type="presParOf" srcId="{DCBFC04D-9EE8-4D83-BEDC-554BF9A2842D}" destId="{290CDEF9-7277-4194-A92D-470095A1AFBA}" srcOrd="1" destOrd="0" presId="urn:microsoft.com/office/officeart/2005/8/layout/cycle8"/>
    <dgm:cxn modelId="{2A68816D-B909-4E29-8A87-C5F6D4B55408}" type="presParOf" srcId="{DCBFC04D-9EE8-4D83-BEDC-554BF9A2842D}" destId="{2F8DE574-5079-4B72-BD04-3498C28A721C}" srcOrd="2" destOrd="0" presId="urn:microsoft.com/office/officeart/2005/8/layout/cycle8"/>
    <dgm:cxn modelId="{6581406C-9B98-4BAC-B7F5-B24C8ED8AE32}" type="presParOf" srcId="{DCBFC04D-9EE8-4D83-BEDC-554BF9A2842D}" destId="{3A05F5AC-4331-4F03-B146-4A02520FC5C3}" srcOrd="3" destOrd="0" presId="urn:microsoft.com/office/officeart/2005/8/layout/cycle8"/>
    <dgm:cxn modelId="{13C66A2B-B89E-4592-94D5-C958CCE947F0}" type="presParOf" srcId="{DCBFC04D-9EE8-4D83-BEDC-554BF9A2842D}" destId="{CF5B2873-1734-4FAD-ADA3-CF87C0052CE8}" srcOrd="4" destOrd="0" presId="urn:microsoft.com/office/officeart/2005/8/layout/cycle8"/>
    <dgm:cxn modelId="{36B30EB4-99CA-4721-9A4C-969C95B24CA6}" type="presParOf" srcId="{DCBFC04D-9EE8-4D83-BEDC-554BF9A2842D}" destId="{669A4DA4-C779-41A0-AB68-176650E351EF}" srcOrd="5" destOrd="0" presId="urn:microsoft.com/office/officeart/2005/8/layout/cycle8"/>
    <dgm:cxn modelId="{EBC6E023-5D08-4CE7-9685-B0517449A4A9}" type="presParOf" srcId="{DCBFC04D-9EE8-4D83-BEDC-554BF9A2842D}" destId="{132D0D98-D357-44D4-A41E-3D4924187E75}" srcOrd="6" destOrd="0" presId="urn:microsoft.com/office/officeart/2005/8/layout/cycle8"/>
    <dgm:cxn modelId="{4F217DA7-7FF4-4A4F-B6EF-6EC762C62F3C}" type="presParOf" srcId="{DCBFC04D-9EE8-4D83-BEDC-554BF9A2842D}" destId="{6E36E563-5EC1-4B8B-B27D-5DBD1678621B}" srcOrd="7" destOrd="0" presId="urn:microsoft.com/office/officeart/2005/8/layout/cycle8"/>
    <dgm:cxn modelId="{4C1A47EC-3FE4-4386-898C-A3C31B20219D}" type="presParOf" srcId="{DCBFC04D-9EE8-4D83-BEDC-554BF9A2842D}" destId="{889820B3-4B62-4D2D-96ED-DCE4DDF4F9CD}" srcOrd="8" destOrd="0" presId="urn:microsoft.com/office/officeart/2005/8/layout/cycle8"/>
    <dgm:cxn modelId="{E08422DA-931E-4494-B7F3-7EC135CEB52D}" type="presParOf" srcId="{DCBFC04D-9EE8-4D83-BEDC-554BF9A2842D}" destId="{51746B8E-BB02-4B8B-8C95-C4A736A11A94}" srcOrd="9" destOrd="0" presId="urn:microsoft.com/office/officeart/2005/8/layout/cycle8"/>
    <dgm:cxn modelId="{0D90E7A9-DAAB-4E35-B93A-C93425D20B65}" type="presParOf" srcId="{DCBFC04D-9EE8-4D83-BEDC-554BF9A2842D}" destId="{83848F68-6DDC-4644-BA23-6A5E736227C4}" srcOrd="10" destOrd="0" presId="urn:microsoft.com/office/officeart/2005/8/layout/cycle8"/>
    <dgm:cxn modelId="{EBBAA18E-B045-499C-AE7A-5407D3D0E5AB}" type="presParOf" srcId="{DCBFC04D-9EE8-4D83-BEDC-554BF9A2842D}" destId="{D650317E-0F15-4B58-9D33-5D9AAE2EF213}" srcOrd="11" destOrd="0" presId="urn:microsoft.com/office/officeart/2005/8/layout/cycle8"/>
    <dgm:cxn modelId="{D08F9EBB-F3C8-46AA-AF79-390911F58D77}" type="presParOf" srcId="{DCBFC04D-9EE8-4D83-BEDC-554BF9A2842D}" destId="{525301C2-9F90-419F-9CBA-C59031B59AAA}" srcOrd="12" destOrd="0" presId="urn:microsoft.com/office/officeart/2005/8/layout/cycle8"/>
    <dgm:cxn modelId="{C7EF72D5-3152-477C-A5DE-18EA7573D532}" type="presParOf" srcId="{DCBFC04D-9EE8-4D83-BEDC-554BF9A2842D}" destId="{A5C69F55-984E-48B2-AD37-07FF3B90C615}" srcOrd="13" destOrd="0" presId="urn:microsoft.com/office/officeart/2005/8/layout/cycle8"/>
    <dgm:cxn modelId="{DEB9E594-BCDF-4F6B-9D64-316C2150DD89}" type="presParOf" srcId="{DCBFC04D-9EE8-4D83-BEDC-554BF9A2842D}" destId="{B34B7324-91B8-4FA2-8E1D-E8821D1D5B7B}" srcOrd="14" destOrd="0" presId="urn:microsoft.com/office/officeart/2005/8/layout/cycle8"/>
    <dgm:cxn modelId="{1F2893F2-179A-48F9-8AEB-AD93ED27532E}" type="presParOf" srcId="{DCBFC04D-9EE8-4D83-BEDC-554BF9A2842D}" destId="{94CC4ED3-D396-4EA4-A7FC-51FB19F57D26}" srcOrd="15" destOrd="0" presId="urn:microsoft.com/office/officeart/2005/8/layout/cycle8"/>
    <dgm:cxn modelId="{DD5DD867-E86A-46DB-ACFD-1C2B88826D32}" type="presParOf" srcId="{DCBFC04D-9EE8-4D83-BEDC-554BF9A2842D}" destId="{7E8C27DF-2478-4C25-916D-E5B4E34FD892}" srcOrd="16" destOrd="0" presId="urn:microsoft.com/office/officeart/2005/8/layout/cycle8"/>
    <dgm:cxn modelId="{48B52CCD-7B3F-4B45-AF1E-EB8420E4C458}" type="presParOf" srcId="{DCBFC04D-9EE8-4D83-BEDC-554BF9A2842D}" destId="{F41FAB2F-9531-4425-879E-2D262D77699E}" srcOrd="17" destOrd="0" presId="urn:microsoft.com/office/officeart/2005/8/layout/cycle8"/>
    <dgm:cxn modelId="{4BA2C98A-992A-443B-A32F-61DEF5920D63}" type="presParOf" srcId="{DCBFC04D-9EE8-4D83-BEDC-554BF9A2842D}" destId="{3CD119E4-1E79-42A7-813F-EFAFCD7D0D2A}" srcOrd="18" destOrd="0" presId="urn:microsoft.com/office/officeart/2005/8/layout/cycle8"/>
    <dgm:cxn modelId="{F41C9245-B18D-4118-A032-10FD683DF197}" type="presParOf" srcId="{DCBFC04D-9EE8-4D83-BEDC-554BF9A2842D}" destId="{380DB7D4-3321-485F-ADDC-13E62F227A2E}" srcOrd="19" destOrd="0" presId="urn:microsoft.com/office/officeart/2005/8/layout/cycle8"/>
  </dgm:cxnLst>
  <dgm:bg/>
  <dgm:whole>
    <a:ln>
      <a:solidFill>
        <a:srgbClr val="FFFFFF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4D5AF1-C7C0-4F5F-A9E8-A544D8FE01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BA9C344-6C5B-4A61-9D41-17A6597D990E}">
      <dgm:prSet phldrT="[Texte]"/>
      <dgm:spPr/>
      <dgm:t>
        <a:bodyPr/>
        <a:lstStyle/>
        <a:p>
          <a:pPr>
            <a:buNone/>
          </a:pPr>
          <a:r>
            <a:rPr lang="en-US" dirty="0"/>
            <a:t>Updates maintenance file : </a:t>
          </a:r>
          <a:endParaRPr lang="fr-FR" dirty="0"/>
        </a:p>
      </dgm:t>
    </dgm:pt>
    <dgm:pt modelId="{9470D5E2-B5DC-4D30-949B-9F0CEDB750B2}" type="parTrans" cxnId="{52C5A0FE-FCBA-4793-A638-FFBF0147E803}">
      <dgm:prSet/>
      <dgm:spPr/>
      <dgm:t>
        <a:bodyPr/>
        <a:lstStyle/>
        <a:p>
          <a:endParaRPr lang="fr-FR"/>
        </a:p>
      </dgm:t>
    </dgm:pt>
    <dgm:pt modelId="{52CA58E9-01FD-476A-B888-4682DE6B1917}" type="sibTrans" cxnId="{52C5A0FE-FCBA-4793-A638-FFBF0147E803}">
      <dgm:prSet/>
      <dgm:spPr/>
      <dgm:t>
        <a:bodyPr/>
        <a:lstStyle/>
        <a:p>
          <a:endParaRPr lang="fr-FR"/>
        </a:p>
      </dgm:t>
    </dgm:pt>
    <dgm:pt modelId="{FECE9DAE-4553-4338-ACCC-BF1520F4A3BC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Plan of maintenance</a:t>
          </a:r>
          <a:endParaRPr lang="fr-FR" dirty="0"/>
        </a:p>
      </dgm:t>
    </dgm:pt>
    <dgm:pt modelId="{5DEF9260-0D2C-4A2B-8131-5E43085192FE}" type="parTrans" cxnId="{78148F04-73B4-4C44-98FF-A7A8D5BC7359}">
      <dgm:prSet/>
      <dgm:spPr/>
      <dgm:t>
        <a:bodyPr/>
        <a:lstStyle/>
        <a:p>
          <a:endParaRPr lang="fr-FR"/>
        </a:p>
      </dgm:t>
    </dgm:pt>
    <dgm:pt modelId="{6FBF4BC6-A6C0-47D0-87BA-0BEAE1D34CC8}" type="sibTrans" cxnId="{78148F04-73B4-4C44-98FF-A7A8D5BC7359}">
      <dgm:prSet/>
      <dgm:spPr/>
      <dgm:t>
        <a:bodyPr/>
        <a:lstStyle/>
        <a:p>
          <a:endParaRPr lang="fr-FR"/>
        </a:p>
      </dgm:t>
    </dgm:pt>
    <dgm:pt modelId="{07144699-FCA2-4A98-B7C1-069FE41EDC94}">
      <dgm:prSet phldrT="[Texte]"/>
      <dgm:spPr/>
      <dgm:t>
        <a:bodyPr/>
        <a:lstStyle/>
        <a:p>
          <a:pPr>
            <a:buNone/>
          </a:pPr>
          <a:r>
            <a:rPr lang="en-US" dirty="0"/>
            <a:t>Logistic management </a:t>
          </a:r>
          <a:endParaRPr lang="fr-FR" dirty="0"/>
        </a:p>
      </dgm:t>
    </dgm:pt>
    <dgm:pt modelId="{8C5AF0FA-2631-45A9-8462-2C0AD190FBD8}" type="parTrans" cxnId="{28F0DC1F-04DA-4C62-8014-FA99A647FD21}">
      <dgm:prSet/>
      <dgm:spPr/>
      <dgm:t>
        <a:bodyPr/>
        <a:lstStyle/>
        <a:p>
          <a:endParaRPr lang="fr-FR"/>
        </a:p>
      </dgm:t>
    </dgm:pt>
    <dgm:pt modelId="{ABFD7F11-9A54-4F7A-84D9-8941493F6157}" type="sibTrans" cxnId="{28F0DC1F-04DA-4C62-8014-FA99A647FD21}">
      <dgm:prSet/>
      <dgm:spPr/>
      <dgm:t>
        <a:bodyPr/>
        <a:lstStyle/>
        <a:p>
          <a:endParaRPr lang="fr-FR"/>
        </a:p>
      </dgm:t>
    </dgm:pt>
    <dgm:pt modelId="{5069A766-7AB5-4C87-A483-0838BBA8C731}">
      <dgm:prSet/>
      <dgm:spPr/>
      <dgm:t>
        <a:bodyPr/>
        <a:lstStyle/>
        <a:p>
          <a:r>
            <a:rPr lang="en-US" dirty="0"/>
            <a:t>Maintenance due date</a:t>
          </a:r>
        </a:p>
      </dgm:t>
    </dgm:pt>
    <dgm:pt modelId="{8B65E38D-7E9B-4B9D-8AB4-C033A72E95E2}" type="parTrans" cxnId="{245E876B-D5E3-49C5-A541-41472B7FE7F5}">
      <dgm:prSet/>
      <dgm:spPr/>
      <dgm:t>
        <a:bodyPr/>
        <a:lstStyle/>
        <a:p>
          <a:endParaRPr lang="fr-FR"/>
        </a:p>
      </dgm:t>
    </dgm:pt>
    <dgm:pt modelId="{9588C3EB-31BD-4231-BE92-35BA3DAEEEF9}" type="sibTrans" cxnId="{245E876B-D5E3-49C5-A541-41472B7FE7F5}">
      <dgm:prSet/>
      <dgm:spPr/>
      <dgm:t>
        <a:bodyPr/>
        <a:lstStyle/>
        <a:p>
          <a:endParaRPr lang="fr-FR"/>
        </a:p>
      </dgm:t>
    </dgm:pt>
    <dgm:pt modelId="{4E14A44F-CCF1-463D-B9FE-78ABFE0B5B6B}">
      <dgm:prSet/>
      <dgm:spPr/>
      <dgm:t>
        <a:bodyPr/>
        <a:lstStyle/>
        <a:p>
          <a:r>
            <a:rPr lang="en-US" dirty="0"/>
            <a:t>Level and type of maintenance </a:t>
          </a:r>
        </a:p>
      </dgm:t>
    </dgm:pt>
    <dgm:pt modelId="{8E36D8E0-37B1-4835-B362-2A4BB6425732}" type="parTrans" cxnId="{3DC66D6C-FDB9-4FB1-A446-47D39FC17D20}">
      <dgm:prSet/>
      <dgm:spPr/>
      <dgm:t>
        <a:bodyPr/>
        <a:lstStyle/>
        <a:p>
          <a:endParaRPr lang="fr-FR"/>
        </a:p>
      </dgm:t>
    </dgm:pt>
    <dgm:pt modelId="{9F79FBAC-19C2-4A37-B1E3-942FDE774F4A}" type="sibTrans" cxnId="{3DC66D6C-FDB9-4FB1-A446-47D39FC17D20}">
      <dgm:prSet/>
      <dgm:spPr/>
      <dgm:t>
        <a:bodyPr/>
        <a:lstStyle/>
        <a:p>
          <a:endParaRPr lang="fr-FR"/>
        </a:p>
      </dgm:t>
    </dgm:pt>
    <dgm:pt modelId="{54F0DF41-B5E2-4027-B8A9-CC8DB20FE379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Work instruction</a:t>
          </a:r>
          <a:endParaRPr lang="fr-FR" dirty="0"/>
        </a:p>
      </dgm:t>
    </dgm:pt>
    <dgm:pt modelId="{E0AE8305-8ADE-495C-8A3A-CC639F0D1D1F}" type="parTrans" cxnId="{A5CF3B79-B0BA-4338-82E5-CB93B4B9D701}">
      <dgm:prSet/>
      <dgm:spPr/>
      <dgm:t>
        <a:bodyPr/>
        <a:lstStyle/>
        <a:p>
          <a:endParaRPr lang="fr-FR"/>
        </a:p>
      </dgm:t>
    </dgm:pt>
    <dgm:pt modelId="{D00AF10C-45FC-4780-8E07-47C7564E18B7}" type="sibTrans" cxnId="{A5CF3B79-B0BA-4338-82E5-CB93B4B9D701}">
      <dgm:prSet/>
      <dgm:spPr/>
      <dgm:t>
        <a:bodyPr/>
        <a:lstStyle/>
        <a:p>
          <a:endParaRPr lang="fr-FR"/>
        </a:p>
      </dgm:t>
    </dgm:pt>
    <dgm:pt modelId="{CE4BAB11-682A-41CC-B3A0-7D3862C25945}">
      <dgm:prSet phldrT="[Texte]"/>
      <dgm:spPr/>
      <dgm:t>
        <a:bodyPr/>
        <a:lstStyle/>
        <a:p>
          <a:r>
            <a:rPr lang="fr-FR" b="0" i="0" dirty="0"/>
            <a:t>Emergency </a:t>
          </a:r>
          <a:r>
            <a:rPr lang="en-US" b="0" i="0" noProof="0" dirty="0"/>
            <a:t>measure</a:t>
          </a:r>
          <a:endParaRPr lang="en-US" noProof="0" dirty="0"/>
        </a:p>
      </dgm:t>
    </dgm:pt>
    <dgm:pt modelId="{84C822EA-3BC9-407F-A409-6F1DC27A86CC}" type="parTrans" cxnId="{12211FC0-5900-42A5-BDD2-774449BC38E1}">
      <dgm:prSet/>
      <dgm:spPr/>
      <dgm:t>
        <a:bodyPr/>
        <a:lstStyle/>
        <a:p>
          <a:endParaRPr lang="fr-FR"/>
        </a:p>
      </dgm:t>
    </dgm:pt>
    <dgm:pt modelId="{32431661-F197-4E29-9A36-7313033C8567}" type="sibTrans" cxnId="{12211FC0-5900-42A5-BDD2-774449BC38E1}">
      <dgm:prSet/>
      <dgm:spPr/>
      <dgm:t>
        <a:bodyPr/>
        <a:lstStyle/>
        <a:p>
          <a:endParaRPr lang="fr-FR"/>
        </a:p>
      </dgm:t>
    </dgm:pt>
    <dgm:pt modelId="{255CDA22-33DE-4BC7-A088-0946A7E08986}">
      <dgm:prSet phldrT="[Texte]"/>
      <dgm:spPr/>
      <dgm:t>
        <a:bodyPr/>
        <a:lstStyle/>
        <a:p>
          <a:pPr>
            <a:buNone/>
          </a:pPr>
          <a:r>
            <a:rPr lang="fr-FR" dirty="0"/>
            <a:t>Evolution of the maintenance plan</a:t>
          </a:r>
        </a:p>
      </dgm:t>
    </dgm:pt>
    <dgm:pt modelId="{AC6FBEA1-CDA0-45B8-A0DF-E4DAD3F19A7B}" type="parTrans" cxnId="{9CC861EA-0E45-4EEE-AF28-05DBF2CC19CC}">
      <dgm:prSet/>
      <dgm:spPr/>
      <dgm:t>
        <a:bodyPr/>
        <a:lstStyle/>
        <a:p>
          <a:endParaRPr lang="fr-FR"/>
        </a:p>
      </dgm:t>
    </dgm:pt>
    <dgm:pt modelId="{24E5066E-FC65-4C78-A4FC-EF1146B3D11A}" type="sibTrans" cxnId="{9CC861EA-0E45-4EEE-AF28-05DBF2CC19CC}">
      <dgm:prSet/>
      <dgm:spPr/>
      <dgm:t>
        <a:bodyPr/>
        <a:lstStyle/>
        <a:p>
          <a:endParaRPr lang="fr-FR"/>
        </a:p>
      </dgm:t>
    </dgm:pt>
    <dgm:pt modelId="{45A4670C-DED0-4C61-9B92-D9E254F67DE4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Regulatory</a:t>
          </a:r>
          <a:r>
            <a:rPr lang="fr-FR" dirty="0"/>
            <a:t> </a:t>
          </a:r>
          <a:r>
            <a:rPr lang="en-US" dirty="0"/>
            <a:t>improvement</a:t>
          </a:r>
          <a:endParaRPr lang="fr-FR" dirty="0"/>
        </a:p>
      </dgm:t>
    </dgm:pt>
    <dgm:pt modelId="{F5092065-F321-450F-BBF6-BD3A8990EF7E}" type="parTrans" cxnId="{F7F1BB97-C258-4777-849E-96336A7079FB}">
      <dgm:prSet/>
      <dgm:spPr/>
      <dgm:t>
        <a:bodyPr/>
        <a:lstStyle/>
        <a:p>
          <a:endParaRPr lang="fr-FR"/>
        </a:p>
      </dgm:t>
    </dgm:pt>
    <dgm:pt modelId="{58DBEA99-617C-4EFC-B233-B78D7C0D32A3}" type="sibTrans" cxnId="{F7F1BB97-C258-4777-849E-96336A7079FB}">
      <dgm:prSet/>
      <dgm:spPr/>
      <dgm:t>
        <a:bodyPr/>
        <a:lstStyle/>
        <a:p>
          <a:endParaRPr lang="fr-FR"/>
        </a:p>
      </dgm:t>
    </dgm:pt>
    <dgm:pt modelId="{3BE43C24-A03F-40F1-993C-B386FF35F2DB}">
      <dgm:prSet/>
      <dgm:spPr/>
      <dgm:t>
        <a:bodyPr/>
        <a:lstStyle/>
        <a:p>
          <a:r>
            <a:rPr lang="fr-FR" dirty="0"/>
            <a:t>Modification of </a:t>
          </a:r>
          <a:r>
            <a:rPr lang="en-US" dirty="0"/>
            <a:t>vehicle</a:t>
          </a:r>
        </a:p>
      </dgm:t>
    </dgm:pt>
    <dgm:pt modelId="{3F110CCA-ECD3-4121-A746-C7FDBB5BE5F1}" type="parTrans" cxnId="{7E53666F-4EAD-4403-8EA0-B0B0D0148606}">
      <dgm:prSet/>
      <dgm:spPr/>
      <dgm:t>
        <a:bodyPr/>
        <a:lstStyle/>
        <a:p>
          <a:endParaRPr lang="fr-FR"/>
        </a:p>
      </dgm:t>
    </dgm:pt>
    <dgm:pt modelId="{B9A47A0A-E065-4517-842C-A99A39BEC0E3}" type="sibTrans" cxnId="{7E53666F-4EAD-4403-8EA0-B0B0D0148606}">
      <dgm:prSet/>
      <dgm:spPr/>
      <dgm:t>
        <a:bodyPr/>
        <a:lstStyle/>
        <a:p>
          <a:endParaRPr lang="fr-FR"/>
        </a:p>
      </dgm:t>
    </dgm:pt>
    <dgm:pt modelId="{7A89D883-D19C-4AB5-8F91-E4B10DC98D2F}">
      <dgm:prSet/>
      <dgm:spPr/>
      <dgm:t>
        <a:bodyPr/>
        <a:lstStyle/>
        <a:p>
          <a:r>
            <a:rPr lang="en-US" dirty="0"/>
            <a:t>Maintenance file improvement</a:t>
          </a:r>
        </a:p>
      </dgm:t>
    </dgm:pt>
    <dgm:pt modelId="{22D79D60-774F-4FBD-AB58-DC3C73471CFF}" type="parTrans" cxnId="{F1B27A92-C7F6-4D46-8725-57BFEBE1F177}">
      <dgm:prSet/>
      <dgm:spPr/>
      <dgm:t>
        <a:bodyPr/>
        <a:lstStyle/>
        <a:p>
          <a:endParaRPr lang="fr-FR"/>
        </a:p>
      </dgm:t>
    </dgm:pt>
    <dgm:pt modelId="{2F357558-4D17-4CD0-ACEE-42F0D3FE15AE}" type="sibTrans" cxnId="{F1B27A92-C7F6-4D46-8725-57BFEBE1F177}">
      <dgm:prSet/>
      <dgm:spPr/>
      <dgm:t>
        <a:bodyPr/>
        <a:lstStyle/>
        <a:p>
          <a:endParaRPr lang="fr-FR"/>
        </a:p>
      </dgm:t>
    </dgm:pt>
    <dgm:pt modelId="{818B52FB-E8C9-4B9F-9D35-85EF2445AE67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Spare parts / Material</a:t>
          </a:r>
          <a:endParaRPr lang="fr-FR" dirty="0"/>
        </a:p>
      </dgm:t>
    </dgm:pt>
    <dgm:pt modelId="{AFCB2D0D-BE54-49A4-B583-EE0B4CA5F3C8}" type="sibTrans" cxnId="{D08E8204-E99A-4918-8348-20306C074B63}">
      <dgm:prSet/>
      <dgm:spPr/>
      <dgm:t>
        <a:bodyPr/>
        <a:lstStyle/>
        <a:p>
          <a:endParaRPr lang="fr-FR"/>
        </a:p>
      </dgm:t>
    </dgm:pt>
    <dgm:pt modelId="{BB8BADD5-DC5A-468C-92B0-C42CFF7D615D}" type="parTrans" cxnId="{D08E8204-E99A-4918-8348-20306C074B63}">
      <dgm:prSet/>
      <dgm:spPr/>
      <dgm:t>
        <a:bodyPr/>
        <a:lstStyle/>
        <a:p>
          <a:endParaRPr lang="fr-FR"/>
        </a:p>
      </dgm:t>
    </dgm:pt>
    <dgm:pt modelId="{40A785AA-114F-4E5F-BD63-A8F0500725C4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 Skills / Equipment &amp; Tools</a:t>
          </a:r>
          <a:endParaRPr lang="fr-FR" dirty="0"/>
        </a:p>
      </dgm:t>
    </dgm:pt>
    <dgm:pt modelId="{07A31BF4-6A74-41B4-981C-219F3B4DF7A4}" type="sibTrans" cxnId="{636379A1-9D33-469D-84A1-9E2264A78FF0}">
      <dgm:prSet/>
      <dgm:spPr/>
      <dgm:t>
        <a:bodyPr/>
        <a:lstStyle/>
        <a:p>
          <a:endParaRPr lang="fr-FR"/>
        </a:p>
      </dgm:t>
    </dgm:pt>
    <dgm:pt modelId="{5E69B95E-7773-4F8A-8D40-01B6F2FDFBE3}" type="parTrans" cxnId="{636379A1-9D33-469D-84A1-9E2264A78FF0}">
      <dgm:prSet/>
      <dgm:spPr/>
      <dgm:t>
        <a:bodyPr/>
        <a:lstStyle/>
        <a:p>
          <a:endParaRPr lang="fr-FR"/>
        </a:p>
      </dgm:t>
    </dgm:pt>
    <dgm:pt modelId="{0A7AA971-2DFF-4778-9065-3352EEFCFCDA}">
      <dgm:prSet phldrT="[Texte]"/>
      <dgm:spPr/>
      <dgm:t>
        <a:bodyPr/>
        <a:lstStyle/>
        <a:p>
          <a:r>
            <a:rPr lang="en-US" dirty="0"/>
            <a:t>Operation incident</a:t>
          </a:r>
          <a:endParaRPr lang="fr-FR" dirty="0"/>
        </a:p>
      </dgm:t>
    </dgm:pt>
    <dgm:pt modelId="{1168D91B-AF16-42C6-BED3-D45F185C0D2B}" type="parTrans" cxnId="{CD66B90B-3CA8-48A7-AFFF-49C01AEC9C2E}">
      <dgm:prSet/>
      <dgm:spPr/>
      <dgm:t>
        <a:bodyPr/>
        <a:lstStyle/>
        <a:p>
          <a:endParaRPr lang="fr-FR"/>
        </a:p>
      </dgm:t>
    </dgm:pt>
    <dgm:pt modelId="{3034FD5A-0C37-4A76-B427-917E75381D36}" type="sibTrans" cxnId="{CD66B90B-3CA8-48A7-AFFF-49C01AEC9C2E}">
      <dgm:prSet/>
      <dgm:spPr/>
      <dgm:t>
        <a:bodyPr/>
        <a:lstStyle/>
        <a:p>
          <a:endParaRPr lang="fr-FR"/>
        </a:p>
      </dgm:t>
    </dgm:pt>
    <dgm:pt modelId="{154C2F54-C54D-461C-BD2A-F0B9D613EB0A}">
      <dgm:prSet phldrT="[Texte]"/>
      <dgm:spPr/>
      <dgm:t>
        <a:bodyPr/>
        <a:lstStyle/>
        <a:p>
          <a:r>
            <a:rPr lang="en-US" dirty="0"/>
            <a:t>Regulatory recommendation (SAIT)</a:t>
          </a:r>
          <a:endParaRPr lang="fr-FR" dirty="0"/>
        </a:p>
      </dgm:t>
    </dgm:pt>
    <dgm:pt modelId="{96EDB554-1001-405F-9EF2-58BD625104C5}" type="parTrans" cxnId="{E143E90C-888E-4F8E-B82E-E1DE6426812D}">
      <dgm:prSet/>
      <dgm:spPr/>
      <dgm:t>
        <a:bodyPr/>
        <a:lstStyle/>
        <a:p>
          <a:endParaRPr lang="fr-FR"/>
        </a:p>
      </dgm:t>
    </dgm:pt>
    <dgm:pt modelId="{B90E3A26-E517-4BC6-B737-2F4692691810}" type="sibTrans" cxnId="{E143E90C-888E-4F8E-B82E-E1DE6426812D}">
      <dgm:prSet/>
      <dgm:spPr/>
      <dgm:t>
        <a:bodyPr/>
        <a:lstStyle/>
        <a:p>
          <a:endParaRPr lang="fr-FR"/>
        </a:p>
      </dgm:t>
    </dgm:pt>
    <dgm:pt modelId="{C1C1A853-FED3-47E9-AD6F-784A28B74A9D}">
      <dgm:prSet phldrT="[Texte]"/>
      <dgm:spPr/>
      <dgm:t>
        <a:bodyPr/>
        <a:lstStyle/>
        <a:p>
          <a:r>
            <a:rPr lang="en-US" dirty="0"/>
            <a:t>Anomalies detection during maintenance execution</a:t>
          </a:r>
          <a:endParaRPr lang="fr-FR" dirty="0"/>
        </a:p>
      </dgm:t>
    </dgm:pt>
    <dgm:pt modelId="{17ACD8DE-09E6-454B-9C89-2964F9417AA7}" type="parTrans" cxnId="{FFA8882A-FC77-4F1F-B70E-E474D97A2968}">
      <dgm:prSet/>
      <dgm:spPr/>
      <dgm:t>
        <a:bodyPr/>
        <a:lstStyle/>
        <a:p>
          <a:endParaRPr lang="fr-FR"/>
        </a:p>
      </dgm:t>
    </dgm:pt>
    <dgm:pt modelId="{6531D667-F5C3-4546-BB52-39F653599906}" type="sibTrans" cxnId="{FFA8882A-FC77-4F1F-B70E-E474D97A2968}">
      <dgm:prSet/>
      <dgm:spPr/>
      <dgm:t>
        <a:bodyPr/>
        <a:lstStyle/>
        <a:p>
          <a:endParaRPr lang="fr-FR"/>
        </a:p>
      </dgm:t>
    </dgm:pt>
    <dgm:pt modelId="{3F5C67FE-B1A7-46BD-8BA3-A5BB31988E80}" type="pres">
      <dgm:prSet presAssocID="{4F4D5AF1-C7C0-4F5F-A9E8-A544D8FE01F0}" presName="Name0" presStyleCnt="0">
        <dgm:presLayoutVars>
          <dgm:chMax val="7"/>
          <dgm:chPref val="7"/>
          <dgm:dir/>
        </dgm:presLayoutVars>
      </dgm:prSet>
      <dgm:spPr/>
    </dgm:pt>
    <dgm:pt modelId="{D46A4051-9B9C-48BB-BC0D-F87EA677C73A}" type="pres">
      <dgm:prSet presAssocID="{4F4D5AF1-C7C0-4F5F-A9E8-A544D8FE01F0}" presName="Name1" presStyleCnt="0"/>
      <dgm:spPr/>
    </dgm:pt>
    <dgm:pt modelId="{E13D8C1E-BA34-451E-BA4D-23C22776E803}" type="pres">
      <dgm:prSet presAssocID="{4F4D5AF1-C7C0-4F5F-A9E8-A544D8FE01F0}" presName="cycle" presStyleCnt="0"/>
      <dgm:spPr/>
    </dgm:pt>
    <dgm:pt modelId="{324195E6-DAB0-4EE3-90CF-D01C615F15CF}" type="pres">
      <dgm:prSet presAssocID="{4F4D5AF1-C7C0-4F5F-A9E8-A544D8FE01F0}" presName="srcNode" presStyleLbl="node1" presStyleIdx="0" presStyleCnt="4"/>
      <dgm:spPr/>
    </dgm:pt>
    <dgm:pt modelId="{26035C60-49D5-4E66-959E-A714B3FD0F70}" type="pres">
      <dgm:prSet presAssocID="{4F4D5AF1-C7C0-4F5F-A9E8-A544D8FE01F0}" presName="conn" presStyleLbl="parChTrans1D2" presStyleIdx="0" presStyleCnt="1"/>
      <dgm:spPr/>
    </dgm:pt>
    <dgm:pt modelId="{E19900BE-5A53-4FE5-9E02-4DBA6050D074}" type="pres">
      <dgm:prSet presAssocID="{4F4D5AF1-C7C0-4F5F-A9E8-A544D8FE01F0}" presName="extraNode" presStyleLbl="node1" presStyleIdx="0" presStyleCnt="4"/>
      <dgm:spPr/>
    </dgm:pt>
    <dgm:pt modelId="{7AD2E668-EF27-4822-BDE3-A45D0E98595F}" type="pres">
      <dgm:prSet presAssocID="{4F4D5AF1-C7C0-4F5F-A9E8-A544D8FE01F0}" presName="dstNode" presStyleLbl="node1" presStyleIdx="0" presStyleCnt="4"/>
      <dgm:spPr/>
    </dgm:pt>
    <dgm:pt modelId="{9FA8A567-536B-49FC-AEA3-83C1D30C20E7}" type="pres">
      <dgm:prSet presAssocID="{FBA9C344-6C5B-4A61-9D41-17A6597D990E}" presName="text_1" presStyleLbl="node1" presStyleIdx="0" presStyleCnt="4">
        <dgm:presLayoutVars>
          <dgm:bulletEnabled val="1"/>
        </dgm:presLayoutVars>
      </dgm:prSet>
      <dgm:spPr/>
    </dgm:pt>
    <dgm:pt modelId="{CC9F8527-CB58-4EB2-9102-424CDFE49835}" type="pres">
      <dgm:prSet presAssocID="{FBA9C344-6C5B-4A61-9D41-17A6597D990E}" presName="accent_1" presStyleCnt="0"/>
      <dgm:spPr/>
    </dgm:pt>
    <dgm:pt modelId="{6316C38F-563A-460C-9DF1-816054D3E7DB}" type="pres">
      <dgm:prSet presAssocID="{FBA9C344-6C5B-4A61-9D41-17A6597D990E}" presName="accentRepeatNode" presStyleLbl="solidFgAcc1" presStyleIdx="0" presStyleCnt="4"/>
      <dgm:spPr/>
    </dgm:pt>
    <dgm:pt modelId="{A94F80AC-5AE1-4EDF-B987-2FB307BFEE72}" type="pres">
      <dgm:prSet presAssocID="{07144699-FCA2-4A98-B7C1-069FE41EDC94}" presName="text_2" presStyleLbl="node1" presStyleIdx="1" presStyleCnt="4">
        <dgm:presLayoutVars>
          <dgm:bulletEnabled val="1"/>
        </dgm:presLayoutVars>
      </dgm:prSet>
      <dgm:spPr/>
    </dgm:pt>
    <dgm:pt modelId="{6A0124BB-6688-4420-9E91-369AA080DD71}" type="pres">
      <dgm:prSet presAssocID="{07144699-FCA2-4A98-B7C1-069FE41EDC94}" presName="accent_2" presStyleCnt="0"/>
      <dgm:spPr/>
    </dgm:pt>
    <dgm:pt modelId="{1A09CE0C-9A48-4572-A1DC-70EA72F128C6}" type="pres">
      <dgm:prSet presAssocID="{07144699-FCA2-4A98-B7C1-069FE41EDC94}" presName="accentRepeatNode" presStyleLbl="solidFgAcc1" presStyleIdx="1" presStyleCnt="4"/>
      <dgm:spPr/>
    </dgm:pt>
    <dgm:pt modelId="{EA58D2AC-6031-484E-929C-8EF3FE47F7E4}" type="pres">
      <dgm:prSet presAssocID="{CE4BAB11-682A-41CC-B3A0-7D3862C25945}" presName="text_3" presStyleLbl="node1" presStyleIdx="2" presStyleCnt="4">
        <dgm:presLayoutVars>
          <dgm:bulletEnabled val="1"/>
        </dgm:presLayoutVars>
      </dgm:prSet>
      <dgm:spPr/>
    </dgm:pt>
    <dgm:pt modelId="{05845A0F-A3CA-4D83-9371-B870C598799D}" type="pres">
      <dgm:prSet presAssocID="{CE4BAB11-682A-41CC-B3A0-7D3862C25945}" presName="accent_3" presStyleCnt="0"/>
      <dgm:spPr/>
    </dgm:pt>
    <dgm:pt modelId="{8634BEE3-CBE3-41B6-90D0-3F385406BF1A}" type="pres">
      <dgm:prSet presAssocID="{CE4BAB11-682A-41CC-B3A0-7D3862C25945}" presName="accentRepeatNode" presStyleLbl="solidFgAcc1" presStyleIdx="2" presStyleCnt="4"/>
      <dgm:spPr/>
    </dgm:pt>
    <dgm:pt modelId="{ECBE17B3-4797-4DD0-994C-3FBE11D47A0A}" type="pres">
      <dgm:prSet presAssocID="{255CDA22-33DE-4BC7-A088-0946A7E08986}" presName="text_4" presStyleLbl="node1" presStyleIdx="3" presStyleCnt="4">
        <dgm:presLayoutVars>
          <dgm:bulletEnabled val="1"/>
        </dgm:presLayoutVars>
      </dgm:prSet>
      <dgm:spPr/>
    </dgm:pt>
    <dgm:pt modelId="{6D0257A8-A53A-4C29-B892-BCB6B16A9F5E}" type="pres">
      <dgm:prSet presAssocID="{255CDA22-33DE-4BC7-A088-0946A7E08986}" presName="accent_4" presStyleCnt="0"/>
      <dgm:spPr/>
    </dgm:pt>
    <dgm:pt modelId="{F0065058-A4A8-4AE5-ACDB-3832436CE86A}" type="pres">
      <dgm:prSet presAssocID="{255CDA22-33DE-4BC7-A088-0946A7E08986}" presName="accentRepeatNode" presStyleLbl="solidFgAcc1" presStyleIdx="3" presStyleCnt="4"/>
      <dgm:spPr/>
    </dgm:pt>
  </dgm:ptLst>
  <dgm:cxnLst>
    <dgm:cxn modelId="{D08E8204-E99A-4918-8348-20306C074B63}" srcId="{07144699-FCA2-4A98-B7C1-069FE41EDC94}" destId="{818B52FB-E8C9-4B9F-9D35-85EF2445AE67}" srcOrd="2" destOrd="0" parTransId="{BB8BADD5-DC5A-468C-92B0-C42CFF7D615D}" sibTransId="{AFCB2D0D-BE54-49A4-B583-EE0B4CA5F3C8}"/>
    <dgm:cxn modelId="{78148F04-73B4-4C44-98FF-A7A8D5BC7359}" srcId="{FBA9C344-6C5B-4A61-9D41-17A6597D990E}" destId="{FECE9DAE-4553-4338-ACCC-BF1520F4A3BC}" srcOrd="0" destOrd="0" parTransId="{5DEF9260-0D2C-4A2B-8131-5E43085192FE}" sibTransId="{6FBF4BC6-A6C0-47D0-87BA-0BEAE1D34CC8}"/>
    <dgm:cxn modelId="{CD66B90B-3CA8-48A7-AFFF-49C01AEC9C2E}" srcId="{CE4BAB11-682A-41CC-B3A0-7D3862C25945}" destId="{0A7AA971-2DFF-4778-9065-3352EEFCFCDA}" srcOrd="0" destOrd="0" parTransId="{1168D91B-AF16-42C6-BED3-D45F185C0D2B}" sibTransId="{3034FD5A-0C37-4A76-B427-917E75381D36}"/>
    <dgm:cxn modelId="{E143E90C-888E-4F8E-B82E-E1DE6426812D}" srcId="{CE4BAB11-682A-41CC-B3A0-7D3862C25945}" destId="{154C2F54-C54D-461C-BD2A-F0B9D613EB0A}" srcOrd="2" destOrd="0" parTransId="{96EDB554-1001-405F-9EF2-58BD625104C5}" sibTransId="{B90E3A26-E517-4BC6-B737-2F4692691810}"/>
    <dgm:cxn modelId="{28F0DC1F-04DA-4C62-8014-FA99A647FD21}" srcId="{4F4D5AF1-C7C0-4F5F-A9E8-A544D8FE01F0}" destId="{07144699-FCA2-4A98-B7C1-069FE41EDC94}" srcOrd="1" destOrd="0" parTransId="{8C5AF0FA-2631-45A9-8462-2C0AD190FBD8}" sibTransId="{ABFD7F11-9A54-4F7A-84D9-8941493F6157}"/>
    <dgm:cxn modelId="{FFA8882A-FC77-4F1F-B70E-E474D97A2968}" srcId="{CE4BAB11-682A-41CC-B3A0-7D3862C25945}" destId="{C1C1A853-FED3-47E9-AD6F-784A28B74A9D}" srcOrd="1" destOrd="0" parTransId="{17ACD8DE-09E6-454B-9C89-2964F9417AA7}" sibTransId="{6531D667-F5C3-4546-BB52-39F653599906}"/>
    <dgm:cxn modelId="{6919B15C-3AA9-4955-BDDB-EDDD8A0A9A58}" type="presOf" srcId="{40A785AA-114F-4E5F-BD63-A8F0500725C4}" destId="{A94F80AC-5AE1-4EDF-B987-2FB307BFEE72}" srcOrd="0" destOrd="2" presId="urn:microsoft.com/office/officeart/2008/layout/VerticalCurvedList"/>
    <dgm:cxn modelId="{53DB6E5D-F840-436C-A688-F4EEE5C16CC8}" type="presOf" srcId="{0A7AA971-2DFF-4778-9065-3352EEFCFCDA}" destId="{EA58D2AC-6031-484E-929C-8EF3FE47F7E4}" srcOrd="0" destOrd="1" presId="urn:microsoft.com/office/officeart/2008/layout/VerticalCurvedList"/>
    <dgm:cxn modelId="{93F29360-34CA-497D-BB0D-875923785B03}" type="presOf" srcId="{CE4BAB11-682A-41CC-B3A0-7D3862C25945}" destId="{EA58D2AC-6031-484E-929C-8EF3FE47F7E4}" srcOrd="0" destOrd="0" presId="urn:microsoft.com/office/officeart/2008/layout/VerticalCurvedList"/>
    <dgm:cxn modelId="{BBC5D045-6D70-43FB-9E77-CF7CF95098BB}" type="presOf" srcId="{7A89D883-D19C-4AB5-8F91-E4B10DC98D2F}" destId="{ECBE17B3-4797-4DD0-994C-3FBE11D47A0A}" srcOrd="0" destOrd="3" presId="urn:microsoft.com/office/officeart/2008/layout/VerticalCurvedList"/>
    <dgm:cxn modelId="{99446B4B-49C0-4CCB-8E3A-002AD3BB1E9D}" type="presOf" srcId="{6FBF4BC6-A6C0-47D0-87BA-0BEAE1D34CC8}" destId="{26035C60-49D5-4E66-959E-A714B3FD0F70}" srcOrd="0" destOrd="0" presId="urn:microsoft.com/office/officeart/2008/layout/VerticalCurvedList"/>
    <dgm:cxn modelId="{245E876B-D5E3-49C5-A541-41472B7FE7F5}" srcId="{FBA9C344-6C5B-4A61-9D41-17A6597D990E}" destId="{5069A766-7AB5-4C87-A483-0838BBA8C731}" srcOrd="1" destOrd="0" parTransId="{8B65E38D-7E9B-4B9D-8AB4-C033A72E95E2}" sibTransId="{9588C3EB-31BD-4231-BE92-35BA3DAEEEF9}"/>
    <dgm:cxn modelId="{3DC66D6C-FDB9-4FB1-A446-47D39FC17D20}" srcId="{FBA9C344-6C5B-4A61-9D41-17A6597D990E}" destId="{4E14A44F-CCF1-463D-B9FE-78ABFE0B5B6B}" srcOrd="2" destOrd="0" parTransId="{8E36D8E0-37B1-4835-B362-2A4BB6425732}" sibTransId="{9F79FBAC-19C2-4A37-B1E3-942FDE774F4A}"/>
    <dgm:cxn modelId="{7E53666F-4EAD-4403-8EA0-B0B0D0148606}" srcId="{255CDA22-33DE-4BC7-A088-0946A7E08986}" destId="{3BE43C24-A03F-40F1-993C-B386FF35F2DB}" srcOrd="1" destOrd="0" parTransId="{3F110CCA-ECD3-4121-A746-C7FDBB5BE5F1}" sibTransId="{B9A47A0A-E065-4517-842C-A99A39BEC0E3}"/>
    <dgm:cxn modelId="{BE479670-F596-4A95-BFBC-0C4E570CD47E}" type="presOf" srcId="{45A4670C-DED0-4C61-9B92-D9E254F67DE4}" destId="{ECBE17B3-4797-4DD0-994C-3FBE11D47A0A}" srcOrd="0" destOrd="1" presId="urn:microsoft.com/office/officeart/2008/layout/VerticalCurvedList"/>
    <dgm:cxn modelId="{A5CF3B79-B0BA-4338-82E5-CB93B4B9D701}" srcId="{07144699-FCA2-4A98-B7C1-069FE41EDC94}" destId="{54F0DF41-B5E2-4027-B8A9-CC8DB20FE379}" srcOrd="0" destOrd="0" parTransId="{E0AE8305-8ADE-495C-8A3A-CC639F0D1D1F}" sibTransId="{D00AF10C-45FC-4780-8E07-47C7564E18B7}"/>
    <dgm:cxn modelId="{BE46A989-6932-46B3-B4B1-2FF4EF1E38DB}" type="presOf" srcId="{154C2F54-C54D-461C-BD2A-F0B9D613EB0A}" destId="{EA58D2AC-6031-484E-929C-8EF3FE47F7E4}" srcOrd="0" destOrd="3" presId="urn:microsoft.com/office/officeart/2008/layout/VerticalCurvedList"/>
    <dgm:cxn modelId="{F1B27A92-C7F6-4D46-8725-57BFEBE1F177}" srcId="{255CDA22-33DE-4BC7-A088-0946A7E08986}" destId="{7A89D883-D19C-4AB5-8F91-E4B10DC98D2F}" srcOrd="2" destOrd="0" parTransId="{22D79D60-774F-4FBD-AB58-DC3C73471CFF}" sibTransId="{2F357558-4D17-4CD0-ACEE-42F0D3FE15AE}"/>
    <dgm:cxn modelId="{722CF593-467C-4771-B3ED-F29284897BCC}" type="presOf" srcId="{3BE43C24-A03F-40F1-993C-B386FF35F2DB}" destId="{ECBE17B3-4797-4DD0-994C-3FBE11D47A0A}" srcOrd="0" destOrd="2" presId="urn:microsoft.com/office/officeart/2008/layout/VerticalCurvedList"/>
    <dgm:cxn modelId="{6E995A96-CA68-4AA6-994A-4EFD192FC5EF}" type="presOf" srcId="{C1C1A853-FED3-47E9-AD6F-784A28B74A9D}" destId="{EA58D2AC-6031-484E-929C-8EF3FE47F7E4}" srcOrd="0" destOrd="2" presId="urn:microsoft.com/office/officeart/2008/layout/VerticalCurvedList"/>
    <dgm:cxn modelId="{91380A97-41F8-4EEC-8CFD-270B60FB639C}" type="presOf" srcId="{07144699-FCA2-4A98-B7C1-069FE41EDC94}" destId="{A94F80AC-5AE1-4EDF-B987-2FB307BFEE72}" srcOrd="0" destOrd="0" presId="urn:microsoft.com/office/officeart/2008/layout/VerticalCurvedList"/>
    <dgm:cxn modelId="{F7F1BB97-C258-4777-849E-96336A7079FB}" srcId="{255CDA22-33DE-4BC7-A088-0946A7E08986}" destId="{45A4670C-DED0-4C61-9B92-D9E254F67DE4}" srcOrd="0" destOrd="0" parTransId="{F5092065-F321-450F-BBF6-BD3A8990EF7E}" sibTransId="{58DBEA99-617C-4EFC-B233-B78D7C0D32A3}"/>
    <dgm:cxn modelId="{636379A1-9D33-469D-84A1-9E2264A78FF0}" srcId="{07144699-FCA2-4A98-B7C1-069FE41EDC94}" destId="{40A785AA-114F-4E5F-BD63-A8F0500725C4}" srcOrd="1" destOrd="0" parTransId="{5E69B95E-7773-4F8A-8D40-01B6F2FDFBE3}" sibTransId="{07A31BF4-6A74-41B4-981C-219F3B4DF7A4}"/>
    <dgm:cxn modelId="{923E5BB7-0FCB-4179-832A-375968AAD1DC}" type="presOf" srcId="{5069A766-7AB5-4C87-A483-0838BBA8C731}" destId="{9FA8A567-536B-49FC-AEA3-83C1D30C20E7}" srcOrd="0" destOrd="2" presId="urn:microsoft.com/office/officeart/2008/layout/VerticalCurvedList"/>
    <dgm:cxn modelId="{EF154EBC-48CE-460C-A4BA-24D0D1BEEF66}" type="presOf" srcId="{FECE9DAE-4553-4338-ACCC-BF1520F4A3BC}" destId="{9FA8A567-536B-49FC-AEA3-83C1D30C20E7}" srcOrd="0" destOrd="1" presId="urn:microsoft.com/office/officeart/2008/layout/VerticalCurvedList"/>
    <dgm:cxn modelId="{F88AA1BC-2758-40F8-888E-08CADDB7B8E8}" type="presOf" srcId="{FBA9C344-6C5B-4A61-9D41-17A6597D990E}" destId="{9FA8A567-536B-49FC-AEA3-83C1D30C20E7}" srcOrd="0" destOrd="0" presId="urn:microsoft.com/office/officeart/2008/layout/VerticalCurvedList"/>
    <dgm:cxn modelId="{12211FC0-5900-42A5-BDD2-774449BC38E1}" srcId="{4F4D5AF1-C7C0-4F5F-A9E8-A544D8FE01F0}" destId="{CE4BAB11-682A-41CC-B3A0-7D3862C25945}" srcOrd="2" destOrd="0" parTransId="{84C822EA-3BC9-407F-A409-6F1DC27A86CC}" sibTransId="{32431661-F197-4E29-9A36-7313033C8567}"/>
    <dgm:cxn modelId="{45C950CA-779B-4C1D-9C7E-F4FD0561DF81}" type="presOf" srcId="{4F4D5AF1-C7C0-4F5F-A9E8-A544D8FE01F0}" destId="{3F5C67FE-B1A7-46BD-8BA3-A5BB31988E80}" srcOrd="0" destOrd="0" presId="urn:microsoft.com/office/officeart/2008/layout/VerticalCurvedList"/>
    <dgm:cxn modelId="{81E54CD2-E103-4218-998F-666C15ED860C}" type="presOf" srcId="{4E14A44F-CCF1-463D-B9FE-78ABFE0B5B6B}" destId="{9FA8A567-536B-49FC-AEA3-83C1D30C20E7}" srcOrd="0" destOrd="3" presId="urn:microsoft.com/office/officeart/2008/layout/VerticalCurvedList"/>
    <dgm:cxn modelId="{8F9A32D4-0286-4024-962B-9D04D5929657}" type="presOf" srcId="{255CDA22-33DE-4BC7-A088-0946A7E08986}" destId="{ECBE17B3-4797-4DD0-994C-3FBE11D47A0A}" srcOrd="0" destOrd="0" presId="urn:microsoft.com/office/officeart/2008/layout/VerticalCurvedList"/>
    <dgm:cxn modelId="{17BEBDE7-CB54-4D2A-8318-A6A0A35BA765}" type="presOf" srcId="{54F0DF41-B5E2-4027-B8A9-CC8DB20FE379}" destId="{A94F80AC-5AE1-4EDF-B987-2FB307BFEE72}" srcOrd="0" destOrd="1" presId="urn:microsoft.com/office/officeart/2008/layout/VerticalCurvedList"/>
    <dgm:cxn modelId="{9CC861EA-0E45-4EEE-AF28-05DBF2CC19CC}" srcId="{4F4D5AF1-C7C0-4F5F-A9E8-A544D8FE01F0}" destId="{255CDA22-33DE-4BC7-A088-0946A7E08986}" srcOrd="3" destOrd="0" parTransId="{AC6FBEA1-CDA0-45B8-A0DF-E4DAD3F19A7B}" sibTransId="{24E5066E-FC65-4C78-A4FC-EF1146B3D11A}"/>
    <dgm:cxn modelId="{DB3D5CF2-7204-4AB7-BE30-2830946C1EE4}" type="presOf" srcId="{818B52FB-E8C9-4B9F-9D35-85EF2445AE67}" destId="{A94F80AC-5AE1-4EDF-B987-2FB307BFEE72}" srcOrd="0" destOrd="3" presId="urn:microsoft.com/office/officeart/2008/layout/VerticalCurvedList"/>
    <dgm:cxn modelId="{52C5A0FE-FCBA-4793-A638-FFBF0147E803}" srcId="{4F4D5AF1-C7C0-4F5F-A9E8-A544D8FE01F0}" destId="{FBA9C344-6C5B-4A61-9D41-17A6597D990E}" srcOrd="0" destOrd="0" parTransId="{9470D5E2-B5DC-4D30-949B-9F0CEDB750B2}" sibTransId="{52CA58E9-01FD-476A-B888-4682DE6B1917}"/>
    <dgm:cxn modelId="{76197E39-C6A2-4C48-9AB6-05A6268EDAAC}" type="presParOf" srcId="{3F5C67FE-B1A7-46BD-8BA3-A5BB31988E80}" destId="{D46A4051-9B9C-48BB-BC0D-F87EA677C73A}" srcOrd="0" destOrd="0" presId="urn:microsoft.com/office/officeart/2008/layout/VerticalCurvedList"/>
    <dgm:cxn modelId="{F5C93CC6-82C3-43BD-8C00-86049BA48249}" type="presParOf" srcId="{D46A4051-9B9C-48BB-BC0D-F87EA677C73A}" destId="{E13D8C1E-BA34-451E-BA4D-23C22776E803}" srcOrd="0" destOrd="0" presId="urn:microsoft.com/office/officeart/2008/layout/VerticalCurvedList"/>
    <dgm:cxn modelId="{CB8C4321-6F7C-4821-8EB9-DE06592E658D}" type="presParOf" srcId="{E13D8C1E-BA34-451E-BA4D-23C22776E803}" destId="{324195E6-DAB0-4EE3-90CF-D01C615F15CF}" srcOrd="0" destOrd="0" presId="urn:microsoft.com/office/officeart/2008/layout/VerticalCurvedList"/>
    <dgm:cxn modelId="{230D894C-84C6-4655-AB07-B77934E8001D}" type="presParOf" srcId="{E13D8C1E-BA34-451E-BA4D-23C22776E803}" destId="{26035C60-49D5-4E66-959E-A714B3FD0F70}" srcOrd="1" destOrd="0" presId="urn:microsoft.com/office/officeart/2008/layout/VerticalCurvedList"/>
    <dgm:cxn modelId="{273900C5-09F6-4422-92D2-EC9DD50E0E23}" type="presParOf" srcId="{E13D8C1E-BA34-451E-BA4D-23C22776E803}" destId="{E19900BE-5A53-4FE5-9E02-4DBA6050D074}" srcOrd="2" destOrd="0" presId="urn:microsoft.com/office/officeart/2008/layout/VerticalCurvedList"/>
    <dgm:cxn modelId="{18EED452-FA7B-428D-9D55-7931CBCF7457}" type="presParOf" srcId="{E13D8C1E-BA34-451E-BA4D-23C22776E803}" destId="{7AD2E668-EF27-4822-BDE3-A45D0E98595F}" srcOrd="3" destOrd="0" presId="urn:microsoft.com/office/officeart/2008/layout/VerticalCurvedList"/>
    <dgm:cxn modelId="{0740A979-6090-4473-8673-5A5B0432B9AE}" type="presParOf" srcId="{D46A4051-9B9C-48BB-BC0D-F87EA677C73A}" destId="{9FA8A567-536B-49FC-AEA3-83C1D30C20E7}" srcOrd="1" destOrd="0" presId="urn:microsoft.com/office/officeart/2008/layout/VerticalCurvedList"/>
    <dgm:cxn modelId="{31917866-91A1-4CD8-B149-9373966CDBB8}" type="presParOf" srcId="{D46A4051-9B9C-48BB-BC0D-F87EA677C73A}" destId="{CC9F8527-CB58-4EB2-9102-424CDFE49835}" srcOrd="2" destOrd="0" presId="urn:microsoft.com/office/officeart/2008/layout/VerticalCurvedList"/>
    <dgm:cxn modelId="{A2B3F873-9408-406A-A613-7BD70E475A19}" type="presParOf" srcId="{CC9F8527-CB58-4EB2-9102-424CDFE49835}" destId="{6316C38F-563A-460C-9DF1-816054D3E7DB}" srcOrd="0" destOrd="0" presId="urn:microsoft.com/office/officeart/2008/layout/VerticalCurvedList"/>
    <dgm:cxn modelId="{6CF4336C-262F-4DDD-AE8C-F490AEF10B6B}" type="presParOf" srcId="{D46A4051-9B9C-48BB-BC0D-F87EA677C73A}" destId="{A94F80AC-5AE1-4EDF-B987-2FB307BFEE72}" srcOrd="3" destOrd="0" presId="urn:microsoft.com/office/officeart/2008/layout/VerticalCurvedList"/>
    <dgm:cxn modelId="{9C1BB589-8FCF-400E-BB9C-5FE9ADE9001F}" type="presParOf" srcId="{D46A4051-9B9C-48BB-BC0D-F87EA677C73A}" destId="{6A0124BB-6688-4420-9E91-369AA080DD71}" srcOrd="4" destOrd="0" presId="urn:microsoft.com/office/officeart/2008/layout/VerticalCurvedList"/>
    <dgm:cxn modelId="{BC23A9DD-686C-4C5E-8A27-F80BC368354C}" type="presParOf" srcId="{6A0124BB-6688-4420-9E91-369AA080DD71}" destId="{1A09CE0C-9A48-4572-A1DC-70EA72F128C6}" srcOrd="0" destOrd="0" presId="urn:microsoft.com/office/officeart/2008/layout/VerticalCurvedList"/>
    <dgm:cxn modelId="{60CB2C95-DE43-42B7-AC35-FD10DD830451}" type="presParOf" srcId="{D46A4051-9B9C-48BB-BC0D-F87EA677C73A}" destId="{EA58D2AC-6031-484E-929C-8EF3FE47F7E4}" srcOrd="5" destOrd="0" presId="urn:microsoft.com/office/officeart/2008/layout/VerticalCurvedList"/>
    <dgm:cxn modelId="{50F101FE-53AF-4E0A-8130-3C3775E6415E}" type="presParOf" srcId="{D46A4051-9B9C-48BB-BC0D-F87EA677C73A}" destId="{05845A0F-A3CA-4D83-9371-B870C598799D}" srcOrd="6" destOrd="0" presId="urn:microsoft.com/office/officeart/2008/layout/VerticalCurvedList"/>
    <dgm:cxn modelId="{513550F5-F0B8-4464-986F-6917506166E0}" type="presParOf" srcId="{05845A0F-A3CA-4D83-9371-B870C598799D}" destId="{8634BEE3-CBE3-41B6-90D0-3F385406BF1A}" srcOrd="0" destOrd="0" presId="urn:microsoft.com/office/officeart/2008/layout/VerticalCurvedList"/>
    <dgm:cxn modelId="{5AFDE12E-06B4-48C4-855B-242E1ADC4251}" type="presParOf" srcId="{D46A4051-9B9C-48BB-BC0D-F87EA677C73A}" destId="{ECBE17B3-4797-4DD0-994C-3FBE11D47A0A}" srcOrd="7" destOrd="0" presId="urn:microsoft.com/office/officeart/2008/layout/VerticalCurvedList"/>
    <dgm:cxn modelId="{3BF988F3-AD30-4DA9-961C-C7CA96D82CFA}" type="presParOf" srcId="{D46A4051-9B9C-48BB-BC0D-F87EA677C73A}" destId="{6D0257A8-A53A-4C29-B892-BCB6B16A9F5E}" srcOrd="8" destOrd="0" presId="urn:microsoft.com/office/officeart/2008/layout/VerticalCurvedList"/>
    <dgm:cxn modelId="{8095DD7A-F45A-4325-BDEB-0C84DCB55B7F}" type="presParOf" srcId="{6D0257A8-A53A-4C29-B892-BCB6B16A9F5E}" destId="{F0065058-A4A8-4AE5-ACDB-3832436CE8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4D5AF1-C7C0-4F5F-A9E8-A544D8FE01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BA9C344-6C5B-4A61-9D41-17A6597D990E}">
      <dgm:prSet phldrT="[Texte]" custT="1"/>
      <dgm:spPr/>
      <dgm:t>
        <a:bodyPr/>
        <a:lstStyle/>
        <a:p>
          <a:pPr marL="0"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Maintenance strategy :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</dgm:t>
    </dgm:pt>
    <dgm:pt modelId="{9470D5E2-B5DC-4D30-949B-9F0CEDB750B2}" type="parTrans" cxnId="{52C5A0FE-FCBA-4793-A638-FFBF0147E803}">
      <dgm:prSet/>
      <dgm:spPr/>
      <dgm:t>
        <a:bodyPr/>
        <a:lstStyle/>
        <a:p>
          <a:endParaRPr lang="fr-FR"/>
        </a:p>
      </dgm:t>
    </dgm:pt>
    <dgm:pt modelId="{52CA58E9-01FD-476A-B888-4682DE6B1917}" type="sibTrans" cxnId="{52C5A0FE-FCBA-4793-A638-FFBF0147E803}">
      <dgm:prSet/>
      <dgm:spPr/>
      <dgm:t>
        <a:bodyPr/>
        <a:lstStyle/>
        <a:p>
          <a:endParaRPr lang="fr-FR"/>
        </a:p>
      </dgm:t>
    </dgm:pt>
    <dgm:pt modelId="{FECE9DAE-4553-4338-ACCC-BF1520F4A3BC}">
      <dgm:prSet phldrT="[Texte]" custT="1"/>
      <dgm:spPr/>
      <dgm:t>
        <a:bodyPr/>
        <a:lstStyle/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Feedback regarding operation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</dgm:t>
    </dgm:pt>
    <dgm:pt modelId="{5DEF9260-0D2C-4A2B-8131-5E43085192FE}" type="parTrans" cxnId="{78148F04-73B4-4C44-98FF-A7A8D5BC7359}">
      <dgm:prSet/>
      <dgm:spPr/>
      <dgm:t>
        <a:bodyPr/>
        <a:lstStyle/>
        <a:p>
          <a:endParaRPr lang="fr-FR"/>
        </a:p>
      </dgm:t>
    </dgm:pt>
    <dgm:pt modelId="{6FBF4BC6-A6C0-47D0-87BA-0BEAE1D34CC8}" type="sibTrans" cxnId="{78148F04-73B4-4C44-98FF-A7A8D5BC7359}">
      <dgm:prSet/>
      <dgm:spPr/>
      <dgm:t>
        <a:bodyPr/>
        <a:lstStyle/>
        <a:p>
          <a:endParaRPr lang="fr-FR"/>
        </a:p>
      </dgm:t>
    </dgm:pt>
    <dgm:pt modelId="{07144699-FCA2-4A98-B7C1-069FE41EDC94}">
      <dgm:prSet phldrT="[Texte]" custT="1"/>
      <dgm:spPr/>
      <dgm:t>
        <a:bodyPr/>
        <a:lstStyle/>
        <a:p>
          <a:pPr>
            <a:buNone/>
          </a:pPr>
          <a:r>
            <a:rPr lang="en-US" sz="900" kern="1200" dirty="0"/>
            <a:t>Emergency </a:t>
          </a:r>
          <a:r>
            <a:rPr lang="en-US" sz="900" kern="1200" dirty="0" err="1"/>
            <a:t>informations</a:t>
          </a:r>
          <a:r>
            <a:rPr lang="en-US" sz="900" kern="1200" dirty="0"/>
            <a:t> on safety-related issues identified during </a:t>
          </a:r>
          <a:r>
            <a:rPr lang="en-US" sz="9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operating conditions</a:t>
          </a:r>
          <a:endParaRPr lang="fr-FR" sz="9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</dgm:t>
    </dgm:pt>
    <dgm:pt modelId="{8C5AF0FA-2631-45A9-8462-2C0AD190FBD8}" type="parTrans" cxnId="{28F0DC1F-04DA-4C62-8014-FA99A647FD21}">
      <dgm:prSet/>
      <dgm:spPr/>
      <dgm:t>
        <a:bodyPr/>
        <a:lstStyle/>
        <a:p>
          <a:endParaRPr lang="fr-FR"/>
        </a:p>
      </dgm:t>
    </dgm:pt>
    <dgm:pt modelId="{ABFD7F11-9A54-4F7A-84D9-8941493F6157}" type="sibTrans" cxnId="{28F0DC1F-04DA-4C62-8014-FA99A647FD21}">
      <dgm:prSet/>
      <dgm:spPr/>
      <dgm:t>
        <a:bodyPr/>
        <a:lstStyle/>
        <a:p>
          <a:endParaRPr lang="fr-FR"/>
        </a:p>
      </dgm:t>
    </dgm:pt>
    <dgm:pt modelId="{D951620F-DEFD-4FE2-8FF1-7918E80B6ECE}">
      <dgm:prSet custT="1"/>
      <dgm:spPr/>
      <dgm:t>
        <a:bodyPr/>
        <a:lstStyle/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/>
            <a:t>Feedback regarding performance</a:t>
          </a:r>
        </a:p>
      </dgm:t>
    </dgm:pt>
    <dgm:pt modelId="{36FB5EED-279A-49AA-9CFA-4E151A6E1F54}" type="parTrans" cxnId="{385B4BCD-F292-430F-8AE5-EB7598E4539A}">
      <dgm:prSet/>
      <dgm:spPr/>
      <dgm:t>
        <a:bodyPr/>
        <a:lstStyle/>
        <a:p>
          <a:endParaRPr lang="fr-FR"/>
        </a:p>
      </dgm:t>
    </dgm:pt>
    <dgm:pt modelId="{78DA4FC1-8A04-48EE-B191-FA898ED1624A}" type="sibTrans" cxnId="{385B4BCD-F292-430F-8AE5-EB7598E4539A}">
      <dgm:prSet/>
      <dgm:spPr/>
      <dgm:t>
        <a:bodyPr/>
        <a:lstStyle/>
        <a:p>
          <a:endParaRPr lang="fr-FR"/>
        </a:p>
      </dgm:t>
    </dgm:pt>
    <dgm:pt modelId="{74EB306D-CA2D-4879-9FE6-70325E5EA388}">
      <dgm:prSet custT="1"/>
      <dgm:spPr/>
      <dgm:t>
        <a:bodyPr/>
        <a:lstStyle/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schemeClr val="accent1"/>
              </a:solidFill>
              <a:latin typeface="+mj-lt"/>
            </a:rPr>
            <a:t>Restrictions of use or specific operating conditions </a:t>
          </a:r>
        </a:p>
      </dgm:t>
    </dgm:pt>
    <dgm:pt modelId="{1CD1A9E8-581A-4650-AC90-3CFFDD98808F}" type="parTrans" cxnId="{62D9140C-B289-44CB-997F-76B495537EE0}">
      <dgm:prSet/>
      <dgm:spPr/>
      <dgm:t>
        <a:bodyPr/>
        <a:lstStyle/>
        <a:p>
          <a:endParaRPr lang="fr-FR"/>
        </a:p>
      </dgm:t>
    </dgm:pt>
    <dgm:pt modelId="{3C40B3BC-4865-4C30-98B0-E8A7F46CA4B0}" type="sibTrans" cxnId="{62D9140C-B289-44CB-997F-76B495537EE0}">
      <dgm:prSet/>
      <dgm:spPr/>
      <dgm:t>
        <a:bodyPr/>
        <a:lstStyle/>
        <a:p>
          <a:endParaRPr lang="fr-FR"/>
        </a:p>
      </dgm:t>
    </dgm:pt>
    <dgm:pt modelId="{BA29D524-0975-4A8A-B736-36B66774FE61}">
      <dgm:prSet phldrT="[Texte]" custT="1"/>
      <dgm:spPr/>
      <dgm:t>
        <a:bodyPr/>
        <a:lstStyle/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Articulation of maintenance level due to operation constraint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</dgm:t>
    </dgm:pt>
    <dgm:pt modelId="{F1877A4A-1DAF-4404-97F2-9AC38FA82444}" type="parTrans" cxnId="{9C523BAD-9822-4DC8-93BA-D4D2BFA2B2EB}">
      <dgm:prSet/>
      <dgm:spPr/>
      <dgm:t>
        <a:bodyPr/>
        <a:lstStyle/>
        <a:p>
          <a:endParaRPr lang="fr-FR"/>
        </a:p>
      </dgm:t>
    </dgm:pt>
    <dgm:pt modelId="{48677661-E017-423B-A503-189841F710D7}" type="sibTrans" cxnId="{9C523BAD-9822-4DC8-93BA-D4D2BFA2B2EB}">
      <dgm:prSet/>
      <dgm:spPr/>
      <dgm:t>
        <a:bodyPr/>
        <a:lstStyle/>
        <a:p>
          <a:endParaRPr lang="fr-FR"/>
        </a:p>
      </dgm:t>
    </dgm:pt>
    <dgm:pt modelId="{3F5C67FE-B1A7-46BD-8BA3-A5BB31988E80}" type="pres">
      <dgm:prSet presAssocID="{4F4D5AF1-C7C0-4F5F-A9E8-A544D8FE01F0}" presName="Name0" presStyleCnt="0">
        <dgm:presLayoutVars>
          <dgm:chMax val="7"/>
          <dgm:chPref val="7"/>
          <dgm:dir/>
        </dgm:presLayoutVars>
      </dgm:prSet>
      <dgm:spPr/>
    </dgm:pt>
    <dgm:pt modelId="{D46A4051-9B9C-48BB-BC0D-F87EA677C73A}" type="pres">
      <dgm:prSet presAssocID="{4F4D5AF1-C7C0-4F5F-A9E8-A544D8FE01F0}" presName="Name1" presStyleCnt="0"/>
      <dgm:spPr/>
    </dgm:pt>
    <dgm:pt modelId="{E13D8C1E-BA34-451E-BA4D-23C22776E803}" type="pres">
      <dgm:prSet presAssocID="{4F4D5AF1-C7C0-4F5F-A9E8-A544D8FE01F0}" presName="cycle" presStyleCnt="0"/>
      <dgm:spPr/>
    </dgm:pt>
    <dgm:pt modelId="{324195E6-DAB0-4EE3-90CF-D01C615F15CF}" type="pres">
      <dgm:prSet presAssocID="{4F4D5AF1-C7C0-4F5F-A9E8-A544D8FE01F0}" presName="srcNode" presStyleLbl="node1" presStyleIdx="0" presStyleCnt="2"/>
      <dgm:spPr/>
    </dgm:pt>
    <dgm:pt modelId="{26035C60-49D5-4E66-959E-A714B3FD0F70}" type="pres">
      <dgm:prSet presAssocID="{4F4D5AF1-C7C0-4F5F-A9E8-A544D8FE01F0}" presName="conn" presStyleLbl="parChTrans1D2" presStyleIdx="0" presStyleCnt="1"/>
      <dgm:spPr/>
    </dgm:pt>
    <dgm:pt modelId="{E19900BE-5A53-4FE5-9E02-4DBA6050D074}" type="pres">
      <dgm:prSet presAssocID="{4F4D5AF1-C7C0-4F5F-A9E8-A544D8FE01F0}" presName="extraNode" presStyleLbl="node1" presStyleIdx="0" presStyleCnt="2"/>
      <dgm:spPr/>
    </dgm:pt>
    <dgm:pt modelId="{7AD2E668-EF27-4822-BDE3-A45D0E98595F}" type="pres">
      <dgm:prSet presAssocID="{4F4D5AF1-C7C0-4F5F-A9E8-A544D8FE01F0}" presName="dstNode" presStyleLbl="node1" presStyleIdx="0" presStyleCnt="2"/>
      <dgm:spPr/>
    </dgm:pt>
    <dgm:pt modelId="{9FA8A567-536B-49FC-AEA3-83C1D30C20E7}" type="pres">
      <dgm:prSet presAssocID="{FBA9C344-6C5B-4A61-9D41-17A6597D990E}" presName="text_1" presStyleLbl="node1" presStyleIdx="0" presStyleCnt="2">
        <dgm:presLayoutVars>
          <dgm:bulletEnabled val="1"/>
        </dgm:presLayoutVars>
      </dgm:prSet>
      <dgm:spPr/>
    </dgm:pt>
    <dgm:pt modelId="{CC9F8527-CB58-4EB2-9102-424CDFE49835}" type="pres">
      <dgm:prSet presAssocID="{FBA9C344-6C5B-4A61-9D41-17A6597D990E}" presName="accent_1" presStyleCnt="0"/>
      <dgm:spPr/>
    </dgm:pt>
    <dgm:pt modelId="{6316C38F-563A-460C-9DF1-816054D3E7DB}" type="pres">
      <dgm:prSet presAssocID="{FBA9C344-6C5B-4A61-9D41-17A6597D990E}" presName="accentRepeatNode" presStyleLbl="solidFgAcc1" presStyleIdx="0" presStyleCnt="2"/>
      <dgm:spPr/>
    </dgm:pt>
    <dgm:pt modelId="{0BFCD55E-A4C4-47C3-9F7C-CE58B37FDF5A}" type="pres">
      <dgm:prSet presAssocID="{07144699-FCA2-4A98-B7C1-069FE41EDC94}" presName="text_2" presStyleLbl="node1" presStyleIdx="1" presStyleCnt="2">
        <dgm:presLayoutVars>
          <dgm:bulletEnabled val="1"/>
        </dgm:presLayoutVars>
      </dgm:prSet>
      <dgm:spPr/>
    </dgm:pt>
    <dgm:pt modelId="{107423B9-6DCC-40C6-A00A-3003F7E3EA6C}" type="pres">
      <dgm:prSet presAssocID="{07144699-FCA2-4A98-B7C1-069FE41EDC94}" presName="accent_2" presStyleCnt="0"/>
      <dgm:spPr/>
    </dgm:pt>
    <dgm:pt modelId="{1A09CE0C-9A48-4572-A1DC-70EA72F128C6}" type="pres">
      <dgm:prSet presAssocID="{07144699-FCA2-4A98-B7C1-069FE41EDC94}" presName="accentRepeatNode" presStyleLbl="solidFgAcc1" presStyleIdx="1" presStyleCnt="2"/>
      <dgm:spPr/>
    </dgm:pt>
  </dgm:ptLst>
  <dgm:cxnLst>
    <dgm:cxn modelId="{78148F04-73B4-4C44-98FF-A7A8D5BC7359}" srcId="{FBA9C344-6C5B-4A61-9D41-17A6597D990E}" destId="{FECE9DAE-4553-4338-ACCC-BF1520F4A3BC}" srcOrd="1" destOrd="0" parTransId="{5DEF9260-0D2C-4A2B-8131-5E43085192FE}" sibTransId="{6FBF4BC6-A6C0-47D0-87BA-0BEAE1D34CC8}"/>
    <dgm:cxn modelId="{62D9140C-B289-44CB-997F-76B495537EE0}" srcId="{FBA9C344-6C5B-4A61-9D41-17A6597D990E}" destId="{74EB306D-CA2D-4879-9FE6-70325E5EA388}" srcOrd="3" destOrd="0" parTransId="{1CD1A9E8-581A-4650-AC90-3CFFDD98808F}" sibTransId="{3C40B3BC-4865-4C30-98B0-E8A7F46CA4B0}"/>
    <dgm:cxn modelId="{E7328C0D-9444-4AD5-BA3D-FE3FA1BB4F15}" type="presOf" srcId="{D951620F-DEFD-4FE2-8FF1-7918E80B6ECE}" destId="{9FA8A567-536B-49FC-AEA3-83C1D30C20E7}" srcOrd="0" destOrd="3" presId="urn:microsoft.com/office/officeart/2008/layout/VerticalCurvedList"/>
    <dgm:cxn modelId="{28F0DC1F-04DA-4C62-8014-FA99A647FD21}" srcId="{4F4D5AF1-C7C0-4F5F-A9E8-A544D8FE01F0}" destId="{07144699-FCA2-4A98-B7C1-069FE41EDC94}" srcOrd="1" destOrd="0" parTransId="{8C5AF0FA-2631-45A9-8462-2C0AD190FBD8}" sibTransId="{ABFD7F11-9A54-4F7A-84D9-8941493F6157}"/>
    <dgm:cxn modelId="{98A91A44-456B-4AB1-AC77-F6A8596D97B7}" type="presOf" srcId="{BA29D524-0975-4A8A-B736-36B66774FE61}" destId="{9FA8A567-536B-49FC-AEA3-83C1D30C20E7}" srcOrd="0" destOrd="1" presId="urn:microsoft.com/office/officeart/2008/layout/VerticalCurvedList"/>
    <dgm:cxn modelId="{9803F24C-33BD-49BF-995F-EBE804E32002}" type="presOf" srcId="{48677661-E017-423B-A503-189841F710D7}" destId="{26035C60-49D5-4E66-959E-A714B3FD0F70}" srcOrd="0" destOrd="0" presId="urn:microsoft.com/office/officeart/2008/layout/VerticalCurvedList"/>
    <dgm:cxn modelId="{8DE6BD4E-14B8-4A3E-B5D8-6923C354A9DB}" type="presOf" srcId="{07144699-FCA2-4A98-B7C1-069FE41EDC94}" destId="{0BFCD55E-A4C4-47C3-9F7C-CE58B37FDF5A}" srcOrd="0" destOrd="0" presId="urn:microsoft.com/office/officeart/2008/layout/VerticalCurvedList"/>
    <dgm:cxn modelId="{FA1E2797-34EC-42E6-A537-2C829CBBEE83}" type="presOf" srcId="{FECE9DAE-4553-4338-ACCC-BF1520F4A3BC}" destId="{9FA8A567-536B-49FC-AEA3-83C1D30C20E7}" srcOrd="0" destOrd="2" presId="urn:microsoft.com/office/officeart/2008/layout/VerticalCurvedList"/>
    <dgm:cxn modelId="{9C523BAD-9822-4DC8-93BA-D4D2BFA2B2EB}" srcId="{FBA9C344-6C5B-4A61-9D41-17A6597D990E}" destId="{BA29D524-0975-4A8A-B736-36B66774FE61}" srcOrd="0" destOrd="0" parTransId="{F1877A4A-1DAF-4404-97F2-9AC38FA82444}" sibTransId="{48677661-E017-423B-A503-189841F710D7}"/>
    <dgm:cxn modelId="{F88AA1BC-2758-40F8-888E-08CADDB7B8E8}" type="presOf" srcId="{FBA9C344-6C5B-4A61-9D41-17A6597D990E}" destId="{9FA8A567-536B-49FC-AEA3-83C1D30C20E7}" srcOrd="0" destOrd="0" presId="urn:microsoft.com/office/officeart/2008/layout/VerticalCurvedList"/>
    <dgm:cxn modelId="{45C950CA-779B-4C1D-9C7E-F4FD0561DF81}" type="presOf" srcId="{4F4D5AF1-C7C0-4F5F-A9E8-A544D8FE01F0}" destId="{3F5C67FE-B1A7-46BD-8BA3-A5BB31988E80}" srcOrd="0" destOrd="0" presId="urn:microsoft.com/office/officeart/2008/layout/VerticalCurvedList"/>
    <dgm:cxn modelId="{385B4BCD-F292-430F-8AE5-EB7598E4539A}" srcId="{FBA9C344-6C5B-4A61-9D41-17A6597D990E}" destId="{D951620F-DEFD-4FE2-8FF1-7918E80B6ECE}" srcOrd="2" destOrd="0" parTransId="{36FB5EED-279A-49AA-9CFA-4E151A6E1F54}" sibTransId="{78DA4FC1-8A04-48EE-B191-FA898ED1624A}"/>
    <dgm:cxn modelId="{D8398CD8-A452-4B72-8547-19F13CFD5CBA}" type="presOf" srcId="{74EB306D-CA2D-4879-9FE6-70325E5EA388}" destId="{9FA8A567-536B-49FC-AEA3-83C1D30C20E7}" srcOrd="0" destOrd="4" presId="urn:microsoft.com/office/officeart/2008/layout/VerticalCurvedList"/>
    <dgm:cxn modelId="{52C5A0FE-FCBA-4793-A638-FFBF0147E803}" srcId="{4F4D5AF1-C7C0-4F5F-A9E8-A544D8FE01F0}" destId="{FBA9C344-6C5B-4A61-9D41-17A6597D990E}" srcOrd="0" destOrd="0" parTransId="{9470D5E2-B5DC-4D30-949B-9F0CEDB750B2}" sibTransId="{52CA58E9-01FD-476A-B888-4682DE6B1917}"/>
    <dgm:cxn modelId="{76197E39-C6A2-4C48-9AB6-05A6268EDAAC}" type="presParOf" srcId="{3F5C67FE-B1A7-46BD-8BA3-A5BB31988E80}" destId="{D46A4051-9B9C-48BB-BC0D-F87EA677C73A}" srcOrd="0" destOrd="0" presId="urn:microsoft.com/office/officeart/2008/layout/VerticalCurvedList"/>
    <dgm:cxn modelId="{F5C93CC6-82C3-43BD-8C00-86049BA48249}" type="presParOf" srcId="{D46A4051-9B9C-48BB-BC0D-F87EA677C73A}" destId="{E13D8C1E-BA34-451E-BA4D-23C22776E803}" srcOrd="0" destOrd="0" presId="urn:microsoft.com/office/officeart/2008/layout/VerticalCurvedList"/>
    <dgm:cxn modelId="{CB8C4321-6F7C-4821-8EB9-DE06592E658D}" type="presParOf" srcId="{E13D8C1E-BA34-451E-BA4D-23C22776E803}" destId="{324195E6-DAB0-4EE3-90CF-D01C615F15CF}" srcOrd="0" destOrd="0" presId="urn:microsoft.com/office/officeart/2008/layout/VerticalCurvedList"/>
    <dgm:cxn modelId="{230D894C-84C6-4655-AB07-B77934E8001D}" type="presParOf" srcId="{E13D8C1E-BA34-451E-BA4D-23C22776E803}" destId="{26035C60-49D5-4E66-959E-A714B3FD0F70}" srcOrd="1" destOrd="0" presId="urn:microsoft.com/office/officeart/2008/layout/VerticalCurvedList"/>
    <dgm:cxn modelId="{273900C5-09F6-4422-92D2-EC9DD50E0E23}" type="presParOf" srcId="{E13D8C1E-BA34-451E-BA4D-23C22776E803}" destId="{E19900BE-5A53-4FE5-9E02-4DBA6050D074}" srcOrd="2" destOrd="0" presId="urn:microsoft.com/office/officeart/2008/layout/VerticalCurvedList"/>
    <dgm:cxn modelId="{18EED452-FA7B-428D-9D55-7931CBCF7457}" type="presParOf" srcId="{E13D8C1E-BA34-451E-BA4D-23C22776E803}" destId="{7AD2E668-EF27-4822-BDE3-A45D0E98595F}" srcOrd="3" destOrd="0" presId="urn:microsoft.com/office/officeart/2008/layout/VerticalCurvedList"/>
    <dgm:cxn modelId="{0740A979-6090-4473-8673-5A5B0432B9AE}" type="presParOf" srcId="{D46A4051-9B9C-48BB-BC0D-F87EA677C73A}" destId="{9FA8A567-536B-49FC-AEA3-83C1D30C20E7}" srcOrd="1" destOrd="0" presId="urn:microsoft.com/office/officeart/2008/layout/VerticalCurvedList"/>
    <dgm:cxn modelId="{31917866-91A1-4CD8-B149-9373966CDBB8}" type="presParOf" srcId="{D46A4051-9B9C-48BB-BC0D-F87EA677C73A}" destId="{CC9F8527-CB58-4EB2-9102-424CDFE49835}" srcOrd="2" destOrd="0" presId="urn:microsoft.com/office/officeart/2008/layout/VerticalCurvedList"/>
    <dgm:cxn modelId="{A2B3F873-9408-406A-A613-7BD70E475A19}" type="presParOf" srcId="{CC9F8527-CB58-4EB2-9102-424CDFE49835}" destId="{6316C38F-563A-460C-9DF1-816054D3E7DB}" srcOrd="0" destOrd="0" presId="urn:microsoft.com/office/officeart/2008/layout/VerticalCurvedList"/>
    <dgm:cxn modelId="{BA11FC7E-943B-47B3-8995-9FB8FA99EB77}" type="presParOf" srcId="{D46A4051-9B9C-48BB-BC0D-F87EA677C73A}" destId="{0BFCD55E-A4C4-47C3-9F7C-CE58B37FDF5A}" srcOrd="3" destOrd="0" presId="urn:microsoft.com/office/officeart/2008/layout/VerticalCurvedList"/>
    <dgm:cxn modelId="{C48A2154-E476-46A8-AFFD-CCBCD2846F46}" type="presParOf" srcId="{D46A4051-9B9C-48BB-BC0D-F87EA677C73A}" destId="{107423B9-6DCC-40C6-A00A-3003F7E3EA6C}" srcOrd="4" destOrd="0" presId="urn:microsoft.com/office/officeart/2008/layout/VerticalCurvedList"/>
    <dgm:cxn modelId="{0B044C5C-BC23-4292-8282-762CD85547F6}" type="presParOf" srcId="{107423B9-6DCC-40C6-A00A-3003F7E3EA6C}" destId="{1A09CE0C-9A48-4572-A1DC-70EA72F128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4D5AF1-C7C0-4F5F-A9E8-A544D8FE01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07144699-FCA2-4A98-B7C1-069FE41EDC94}">
      <dgm:prSet phldrT="[Texte]"/>
      <dgm:spPr/>
      <dgm:t>
        <a:bodyPr/>
        <a:lstStyle/>
        <a:p>
          <a:pPr>
            <a:buNone/>
          </a:pPr>
          <a:r>
            <a:rPr lang="en-US" dirty="0"/>
            <a:t>Logistic management </a:t>
          </a:r>
          <a:endParaRPr lang="fr-FR" dirty="0"/>
        </a:p>
      </dgm:t>
    </dgm:pt>
    <dgm:pt modelId="{8C5AF0FA-2631-45A9-8462-2C0AD190FBD8}" type="parTrans" cxnId="{28F0DC1F-04DA-4C62-8014-FA99A647FD21}">
      <dgm:prSet/>
      <dgm:spPr/>
      <dgm:t>
        <a:bodyPr/>
        <a:lstStyle/>
        <a:p>
          <a:endParaRPr lang="fr-FR"/>
        </a:p>
      </dgm:t>
    </dgm:pt>
    <dgm:pt modelId="{ABFD7F11-9A54-4F7A-84D9-8941493F6157}" type="sibTrans" cxnId="{28F0DC1F-04DA-4C62-8014-FA99A647FD21}">
      <dgm:prSet/>
      <dgm:spPr/>
      <dgm:t>
        <a:bodyPr/>
        <a:lstStyle/>
        <a:p>
          <a:endParaRPr lang="fr-FR"/>
        </a:p>
      </dgm:t>
    </dgm:pt>
    <dgm:pt modelId="{54F0DF41-B5E2-4027-B8A9-CC8DB20FE379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Work instruction</a:t>
          </a:r>
          <a:endParaRPr lang="fr-FR" dirty="0"/>
        </a:p>
      </dgm:t>
    </dgm:pt>
    <dgm:pt modelId="{E0AE8305-8ADE-495C-8A3A-CC639F0D1D1F}" type="parTrans" cxnId="{A5CF3B79-B0BA-4338-82E5-CB93B4B9D701}">
      <dgm:prSet/>
      <dgm:spPr/>
      <dgm:t>
        <a:bodyPr/>
        <a:lstStyle/>
        <a:p>
          <a:endParaRPr lang="fr-FR"/>
        </a:p>
      </dgm:t>
    </dgm:pt>
    <dgm:pt modelId="{D00AF10C-45FC-4780-8E07-47C7564E18B7}" type="sibTrans" cxnId="{A5CF3B79-B0BA-4338-82E5-CB93B4B9D701}">
      <dgm:prSet/>
      <dgm:spPr/>
      <dgm:t>
        <a:bodyPr/>
        <a:lstStyle/>
        <a:p>
          <a:endParaRPr lang="fr-FR"/>
        </a:p>
      </dgm:t>
    </dgm:pt>
    <dgm:pt modelId="{40A785AA-114F-4E5F-BD63-A8F0500725C4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 Skills / Equipment &amp; Tools</a:t>
          </a:r>
          <a:endParaRPr lang="fr-FR" dirty="0"/>
        </a:p>
      </dgm:t>
    </dgm:pt>
    <dgm:pt modelId="{5E69B95E-7773-4F8A-8D40-01B6F2FDFBE3}" type="parTrans" cxnId="{636379A1-9D33-469D-84A1-9E2264A78FF0}">
      <dgm:prSet/>
      <dgm:spPr/>
      <dgm:t>
        <a:bodyPr/>
        <a:lstStyle/>
        <a:p>
          <a:endParaRPr lang="fr-FR"/>
        </a:p>
      </dgm:t>
    </dgm:pt>
    <dgm:pt modelId="{07A31BF4-6A74-41B4-981C-219F3B4DF7A4}" type="sibTrans" cxnId="{636379A1-9D33-469D-84A1-9E2264A78FF0}">
      <dgm:prSet/>
      <dgm:spPr/>
      <dgm:t>
        <a:bodyPr/>
        <a:lstStyle/>
        <a:p>
          <a:endParaRPr lang="fr-FR"/>
        </a:p>
      </dgm:t>
    </dgm:pt>
    <dgm:pt modelId="{818B52FB-E8C9-4B9F-9D35-85EF2445AE67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Spare parts / Material</a:t>
          </a:r>
          <a:endParaRPr lang="fr-FR" dirty="0"/>
        </a:p>
      </dgm:t>
    </dgm:pt>
    <dgm:pt modelId="{BB8BADD5-DC5A-468C-92B0-C42CFF7D615D}" type="parTrans" cxnId="{D08E8204-E99A-4918-8348-20306C074B63}">
      <dgm:prSet/>
      <dgm:spPr/>
      <dgm:t>
        <a:bodyPr/>
        <a:lstStyle/>
        <a:p>
          <a:endParaRPr lang="fr-FR"/>
        </a:p>
      </dgm:t>
    </dgm:pt>
    <dgm:pt modelId="{AFCB2D0D-BE54-49A4-B583-EE0B4CA5F3C8}" type="sibTrans" cxnId="{D08E8204-E99A-4918-8348-20306C074B63}">
      <dgm:prSet/>
      <dgm:spPr/>
      <dgm:t>
        <a:bodyPr/>
        <a:lstStyle/>
        <a:p>
          <a:endParaRPr lang="fr-FR"/>
        </a:p>
      </dgm:t>
    </dgm:pt>
    <dgm:pt modelId="{CE4BAB11-682A-41CC-B3A0-7D3862C25945}">
      <dgm:prSet phldrT="[Texte]"/>
      <dgm:spPr/>
      <dgm:t>
        <a:bodyPr/>
        <a:lstStyle/>
        <a:p>
          <a:r>
            <a:rPr lang="fr-FR" dirty="0"/>
            <a:t>Emergency information </a:t>
          </a:r>
        </a:p>
      </dgm:t>
    </dgm:pt>
    <dgm:pt modelId="{84C822EA-3BC9-407F-A409-6F1DC27A86CC}" type="parTrans" cxnId="{12211FC0-5900-42A5-BDD2-774449BC38E1}">
      <dgm:prSet/>
      <dgm:spPr/>
      <dgm:t>
        <a:bodyPr/>
        <a:lstStyle/>
        <a:p>
          <a:endParaRPr lang="fr-FR"/>
        </a:p>
      </dgm:t>
    </dgm:pt>
    <dgm:pt modelId="{32431661-F197-4E29-9A36-7313033C8567}" type="sibTrans" cxnId="{12211FC0-5900-42A5-BDD2-774449BC38E1}">
      <dgm:prSet/>
      <dgm:spPr/>
      <dgm:t>
        <a:bodyPr/>
        <a:lstStyle/>
        <a:p>
          <a:endParaRPr lang="fr-FR"/>
        </a:p>
      </dgm:t>
    </dgm:pt>
    <dgm:pt modelId="{255CDA22-33DE-4BC7-A088-0946A7E08986}">
      <dgm:prSet phldrT="[Texte]"/>
      <dgm:spPr/>
      <dgm:t>
        <a:bodyPr/>
        <a:lstStyle/>
        <a:p>
          <a:pPr>
            <a:buNone/>
          </a:pPr>
          <a:r>
            <a:rPr lang="fr-FR" dirty="0"/>
            <a:t>Evolution of the maintenance plan</a:t>
          </a:r>
        </a:p>
      </dgm:t>
    </dgm:pt>
    <dgm:pt modelId="{AC6FBEA1-CDA0-45B8-A0DF-E4DAD3F19A7B}" type="parTrans" cxnId="{9CC861EA-0E45-4EEE-AF28-05DBF2CC19CC}">
      <dgm:prSet/>
      <dgm:spPr/>
      <dgm:t>
        <a:bodyPr/>
        <a:lstStyle/>
        <a:p>
          <a:endParaRPr lang="fr-FR"/>
        </a:p>
      </dgm:t>
    </dgm:pt>
    <dgm:pt modelId="{24E5066E-FC65-4C78-A4FC-EF1146B3D11A}" type="sibTrans" cxnId="{9CC861EA-0E45-4EEE-AF28-05DBF2CC19CC}">
      <dgm:prSet/>
      <dgm:spPr/>
      <dgm:t>
        <a:bodyPr/>
        <a:lstStyle/>
        <a:p>
          <a:endParaRPr lang="fr-FR"/>
        </a:p>
      </dgm:t>
    </dgm:pt>
    <dgm:pt modelId="{45A4670C-DED0-4C61-9B92-D9E254F67DE4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Regulatory</a:t>
          </a:r>
          <a:r>
            <a:rPr lang="fr-FR" dirty="0"/>
            <a:t> </a:t>
          </a:r>
          <a:r>
            <a:rPr lang="en-US" dirty="0"/>
            <a:t>improvement</a:t>
          </a:r>
          <a:endParaRPr lang="fr-FR" dirty="0"/>
        </a:p>
      </dgm:t>
    </dgm:pt>
    <dgm:pt modelId="{F5092065-F321-450F-BBF6-BD3A8990EF7E}" type="parTrans" cxnId="{F7F1BB97-C258-4777-849E-96336A7079FB}">
      <dgm:prSet/>
      <dgm:spPr/>
      <dgm:t>
        <a:bodyPr/>
        <a:lstStyle/>
        <a:p>
          <a:endParaRPr lang="fr-FR"/>
        </a:p>
      </dgm:t>
    </dgm:pt>
    <dgm:pt modelId="{58DBEA99-617C-4EFC-B233-B78D7C0D32A3}" type="sibTrans" cxnId="{F7F1BB97-C258-4777-849E-96336A7079FB}">
      <dgm:prSet/>
      <dgm:spPr/>
      <dgm:t>
        <a:bodyPr/>
        <a:lstStyle/>
        <a:p>
          <a:endParaRPr lang="fr-FR"/>
        </a:p>
      </dgm:t>
    </dgm:pt>
    <dgm:pt modelId="{3BE43C24-A03F-40F1-993C-B386FF35F2DB}">
      <dgm:prSet/>
      <dgm:spPr/>
      <dgm:t>
        <a:bodyPr/>
        <a:lstStyle/>
        <a:p>
          <a:r>
            <a:rPr lang="fr-FR"/>
            <a:t>Modification of </a:t>
          </a:r>
          <a:r>
            <a:rPr lang="en-US"/>
            <a:t>vehicle</a:t>
          </a:r>
          <a:endParaRPr lang="en-US" dirty="0"/>
        </a:p>
      </dgm:t>
    </dgm:pt>
    <dgm:pt modelId="{3F110CCA-ECD3-4121-A746-C7FDBB5BE5F1}" type="parTrans" cxnId="{7E53666F-4EAD-4403-8EA0-B0B0D0148606}">
      <dgm:prSet/>
      <dgm:spPr/>
      <dgm:t>
        <a:bodyPr/>
        <a:lstStyle/>
        <a:p>
          <a:endParaRPr lang="fr-FR"/>
        </a:p>
      </dgm:t>
    </dgm:pt>
    <dgm:pt modelId="{B9A47A0A-E065-4517-842C-A99A39BEC0E3}" type="sibTrans" cxnId="{7E53666F-4EAD-4403-8EA0-B0B0D0148606}">
      <dgm:prSet/>
      <dgm:spPr/>
      <dgm:t>
        <a:bodyPr/>
        <a:lstStyle/>
        <a:p>
          <a:endParaRPr lang="fr-FR"/>
        </a:p>
      </dgm:t>
    </dgm:pt>
    <dgm:pt modelId="{7A89D883-D19C-4AB5-8F91-E4B10DC98D2F}">
      <dgm:prSet/>
      <dgm:spPr/>
      <dgm:t>
        <a:bodyPr/>
        <a:lstStyle/>
        <a:p>
          <a:r>
            <a:rPr lang="en-US" dirty="0"/>
            <a:t>Maintenance file improvement</a:t>
          </a:r>
        </a:p>
      </dgm:t>
    </dgm:pt>
    <dgm:pt modelId="{22D79D60-774F-4FBD-AB58-DC3C73471CFF}" type="parTrans" cxnId="{F1B27A92-C7F6-4D46-8725-57BFEBE1F177}">
      <dgm:prSet/>
      <dgm:spPr/>
      <dgm:t>
        <a:bodyPr/>
        <a:lstStyle/>
        <a:p>
          <a:endParaRPr lang="fr-FR"/>
        </a:p>
      </dgm:t>
    </dgm:pt>
    <dgm:pt modelId="{2F357558-4D17-4CD0-ACEE-42F0D3FE15AE}" type="sibTrans" cxnId="{F1B27A92-C7F6-4D46-8725-57BFEBE1F177}">
      <dgm:prSet/>
      <dgm:spPr/>
      <dgm:t>
        <a:bodyPr/>
        <a:lstStyle/>
        <a:p>
          <a:endParaRPr lang="fr-FR"/>
        </a:p>
      </dgm:t>
    </dgm:pt>
    <dgm:pt modelId="{C345A418-DE2C-4408-A8CF-762738D66546}">
      <dgm:prSet phldrT="[Texte]"/>
      <dgm:spPr/>
      <dgm:t>
        <a:bodyPr/>
        <a:lstStyle/>
        <a:p>
          <a:r>
            <a:rPr lang="en-US"/>
            <a:t>Operation incident</a:t>
          </a:r>
          <a:endParaRPr lang="fr-FR" dirty="0"/>
        </a:p>
      </dgm:t>
    </dgm:pt>
    <dgm:pt modelId="{EEAE572B-FFEF-451E-82BB-ECADC5849686}" type="parTrans" cxnId="{9D51F64D-A698-41FA-85B9-5A2731076253}">
      <dgm:prSet/>
      <dgm:spPr/>
      <dgm:t>
        <a:bodyPr/>
        <a:lstStyle/>
        <a:p>
          <a:endParaRPr lang="fr-FR"/>
        </a:p>
      </dgm:t>
    </dgm:pt>
    <dgm:pt modelId="{A3C8E68C-5489-49DD-9AF6-C4269E17BFE8}" type="sibTrans" cxnId="{9D51F64D-A698-41FA-85B9-5A2731076253}">
      <dgm:prSet/>
      <dgm:spPr/>
      <dgm:t>
        <a:bodyPr/>
        <a:lstStyle/>
        <a:p>
          <a:endParaRPr lang="fr-FR"/>
        </a:p>
      </dgm:t>
    </dgm:pt>
    <dgm:pt modelId="{C4CEABF3-6984-432C-9593-BA244E1AF387}">
      <dgm:prSet/>
      <dgm:spPr/>
      <dgm:t>
        <a:bodyPr/>
        <a:lstStyle/>
        <a:p>
          <a:r>
            <a:rPr lang="en-US" dirty="0"/>
            <a:t>Anomalies detection during maintenance execution by another workshop</a:t>
          </a:r>
          <a:endParaRPr lang="fr-FR" dirty="0"/>
        </a:p>
      </dgm:t>
    </dgm:pt>
    <dgm:pt modelId="{52515E37-1F5C-4834-9E47-12D7D4EBB874}" type="parTrans" cxnId="{D007C20B-AD1C-4FF0-9B58-7C4164785F97}">
      <dgm:prSet/>
      <dgm:spPr/>
      <dgm:t>
        <a:bodyPr/>
        <a:lstStyle/>
        <a:p>
          <a:endParaRPr lang="fr-FR"/>
        </a:p>
      </dgm:t>
    </dgm:pt>
    <dgm:pt modelId="{BE133458-5C4D-4FF1-9EF1-52AFE3AC13B8}" type="sibTrans" cxnId="{D007C20B-AD1C-4FF0-9B58-7C4164785F97}">
      <dgm:prSet/>
      <dgm:spPr/>
      <dgm:t>
        <a:bodyPr/>
        <a:lstStyle/>
        <a:p>
          <a:endParaRPr lang="fr-FR"/>
        </a:p>
      </dgm:t>
    </dgm:pt>
    <dgm:pt modelId="{A8B8DCF7-B30D-48AD-902A-2655F0E47F36}">
      <dgm:prSet/>
      <dgm:spPr/>
      <dgm:t>
        <a:bodyPr/>
        <a:lstStyle/>
        <a:p>
          <a:r>
            <a:rPr lang="en-US" dirty="0"/>
            <a:t>Regulatory recommendation (SAIT)</a:t>
          </a:r>
          <a:endParaRPr lang="fr-FR" dirty="0"/>
        </a:p>
      </dgm:t>
    </dgm:pt>
    <dgm:pt modelId="{CC960ABF-5073-41AD-A9DD-97A1EDC3EC2B}" type="parTrans" cxnId="{BA4B3058-8769-42AE-8F0F-D100C4D76B81}">
      <dgm:prSet/>
      <dgm:spPr/>
      <dgm:t>
        <a:bodyPr/>
        <a:lstStyle/>
        <a:p>
          <a:endParaRPr lang="fr-FR"/>
        </a:p>
      </dgm:t>
    </dgm:pt>
    <dgm:pt modelId="{D48DF342-59CA-4F9F-82DC-4E98505F9D30}" type="sibTrans" cxnId="{BA4B3058-8769-42AE-8F0F-D100C4D76B81}">
      <dgm:prSet/>
      <dgm:spPr/>
      <dgm:t>
        <a:bodyPr/>
        <a:lstStyle/>
        <a:p>
          <a:endParaRPr lang="fr-FR"/>
        </a:p>
      </dgm:t>
    </dgm:pt>
    <dgm:pt modelId="{3F5C67FE-B1A7-46BD-8BA3-A5BB31988E80}" type="pres">
      <dgm:prSet presAssocID="{4F4D5AF1-C7C0-4F5F-A9E8-A544D8FE01F0}" presName="Name0" presStyleCnt="0">
        <dgm:presLayoutVars>
          <dgm:chMax val="7"/>
          <dgm:chPref val="7"/>
          <dgm:dir/>
        </dgm:presLayoutVars>
      </dgm:prSet>
      <dgm:spPr/>
    </dgm:pt>
    <dgm:pt modelId="{D46A4051-9B9C-48BB-BC0D-F87EA677C73A}" type="pres">
      <dgm:prSet presAssocID="{4F4D5AF1-C7C0-4F5F-A9E8-A544D8FE01F0}" presName="Name1" presStyleCnt="0"/>
      <dgm:spPr/>
    </dgm:pt>
    <dgm:pt modelId="{E13D8C1E-BA34-451E-BA4D-23C22776E803}" type="pres">
      <dgm:prSet presAssocID="{4F4D5AF1-C7C0-4F5F-A9E8-A544D8FE01F0}" presName="cycle" presStyleCnt="0"/>
      <dgm:spPr/>
    </dgm:pt>
    <dgm:pt modelId="{324195E6-DAB0-4EE3-90CF-D01C615F15CF}" type="pres">
      <dgm:prSet presAssocID="{4F4D5AF1-C7C0-4F5F-A9E8-A544D8FE01F0}" presName="srcNode" presStyleLbl="node1" presStyleIdx="0" presStyleCnt="3"/>
      <dgm:spPr/>
    </dgm:pt>
    <dgm:pt modelId="{26035C60-49D5-4E66-959E-A714B3FD0F70}" type="pres">
      <dgm:prSet presAssocID="{4F4D5AF1-C7C0-4F5F-A9E8-A544D8FE01F0}" presName="conn" presStyleLbl="parChTrans1D2" presStyleIdx="0" presStyleCnt="1"/>
      <dgm:spPr/>
    </dgm:pt>
    <dgm:pt modelId="{E19900BE-5A53-4FE5-9E02-4DBA6050D074}" type="pres">
      <dgm:prSet presAssocID="{4F4D5AF1-C7C0-4F5F-A9E8-A544D8FE01F0}" presName="extraNode" presStyleLbl="node1" presStyleIdx="0" presStyleCnt="3"/>
      <dgm:spPr/>
    </dgm:pt>
    <dgm:pt modelId="{7AD2E668-EF27-4822-BDE3-A45D0E98595F}" type="pres">
      <dgm:prSet presAssocID="{4F4D5AF1-C7C0-4F5F-A9E8-A544D8FE01F0}" presName="dstNode" presStyleLbl="node1" presStyleIdx="0" presStyleCnt="3"/>
      <dgm:spPr/>
    </dgm:pt>
    <dgm:pt modelId="{18C99F48-2B7B-4BFC-9531-696D5930D1EB}" type="pres">
      <dgm:prSet presAssocID="{07144699-FCA2-4A98-B7C1-069FE41EDC94}" presName="text_1" presStyleLbl="node1" presStyleIdx="0" presStyleCnt="3">
        <dgm:presLayoutVars>
          <dgm:bulletEnabled val="1"/>
        </dgm:presLayoutVars>
      </dgm:prSet>
      <dgm:spPr/>
    </dgm:pt>
    <dgm:pt modelId="{7C2D2D7A-D7C1-48E8-B23A-78E69405F049}" type="pres">
      <dgm:prSet presAssocID="{07144699-FCA2-4A98-B7C1-069FE41EDC94}" presName="accent_1" presStyleCnt="0"/>
      <dgm:spPr/>
    </dgm:pt>
    <dgm:pt modelId="{1A09CE0C-9A48-4572-A1DC-70EA72F128C6}" type="pres">
      <dgm:prSet presAssocID="{07144699-FCA2-4A98-B7C1-069FE41EDC94}" presName="accentRepeatNode" presStyleLbl="solidFgAcc1" presStyleIdx="0" presStyleCnt="3"/>
      <dgm:spPr/>
    </dgm:pt>
    <dgm:pt modelId="{30816B30-A1B1-4CDF-AE9D-EE3FC91873A2}" type="pres">
      <dgm:prSet presAssocID="{CE4BAB11-682A-41CC-B3A0-7D3862C25945}" presName="text_2" presStyleLbl="node1" presStyleIdx="1" presStyleCnt="3">
        <dgm:presLayoutVars>
          <dgm:bulletEnabled val="1"/>
        </dgm:presLayoutVars>
      </dgm:prSet>
      <dgm:spPr/>
    </dgm:pt>
    <dgm:pt modelId="{F8FB154E-36A4-47B9-8EDC-A5DF482CBB83}" type="pres">
      <dgm:prSet presAssocID="{CE4BAB11-682A-41CC-B3A0-7D3862C25945}" presName="accent_2" presStyleCnt="0"/>
      <dgm:spPr/>
    </dgm:pt>
    <dgm:pt modelId="{5D6375EA-5800-4BD0-A7AD-4AC1B590E483}" type="pres">
      <dgm:prSet presAssocID="{CE4BAB11-682A-41CC-B3A0-7D3862C25945}" presName="accentRepeatNode" presStyleLbl="solidFgAcc1" presStyleIdx="1" presStyleCnt="3"/>
      <dgm:spPr/>
    </dgm:pt>
    <dgm:pt modelId="{20460DF6-21FB-473C-A696-566B3879489F}" type="pres">
      <dgm:prSet presAssocID="{255CDA22-33DE-4BC7-A088-0946A7E08986}" presName="text_3" presStyleLbl="node1" presStyleIdx="2" presStyleCnt="3">
        <dgm:presLayoutVars>
          <dgm:bulletEnabled val="1"/>
        </dgm:presLayoutVars>
      </dgm:prSet>
      <dgm:spPr/>
    </dgm:pt>
    <dgm:pt modelId="{4AF90BD1-3414-40E1-9E3B-B69A6363AD95}" type="pres">
      <dgm:prSet presAssocID="{255CDA22-33DE-4BC7-A088-0946A7E08986}" presName="accent_3" presStyleCnt="0"/>
      <dgm:spPr/>
    </dgm:pt>
    <dgm:pt modelId="{F0065058-A4A8-4AE5-ACDB-3832436CE86A}" type="pres">
      <dgm:prSet presAssocID="{255CDA22-33DE-4BC7-A088-0946A7E08986}" presName="accentRepeatNode" presStyleLbl="solidFgAcc1" presStyleIdx="2" presStyleCnt="3"/>
      <dgm:spPr/>
    </dgm:pt>
  </dgm:ptLst>
  <dgm:cxnLst>
    <dgm:cxn modelId="{D08E8204-E99A-4918-8348-20306C074B63}" srcId="{07144699-FCA2-4A98-B7C1-069FE41EDC94}" destId="{818B52FB-E8C9-4B9F-9D35-85EF2445AE67}" srcOrd="2" destOrd="0" parTransId="{BB8BADD5-DC5A-468C-92B0-C42CFF7D615D}" sibTransId="{AFCB2D0D-BE54-49A4-B583-EE0B4CA5F3C8}"/>
    <dgm:cxn modelId="{D007C20B-AD1C-4FF0-9B58-7C4164785F97}" srcId="{CE4BAB11-682A-41CC-B3A0-7D3862C25945}" destId="{C4CEABF3-6984-432C-9593-BA244E1AF387}" srcOrd="1" destOrd="0" parTransId="{52515E37-1F5C-4834-9E47-12D7D4EBB874}" sibTransId="{BE133458-5C4D-4FF1-9EF1-52AFE3AC13B8}"/>
    <dgm:cxn modelId="{7C33130C-1E60-49FC-B241-34F6081580A5}" type="presOf" srcId="{818B52FB-E8C9-4B9F-9D35-85EF2445AE67}" destId="{18C99F48-2B7B-4BFC-9531-696D5930D1EB}" srcOrd="0" destOrd="3" presId="urn:microsoft.com/office/officeart/2008/layout/VerticalCurvedList"/>
    <dgm:cxn modelId="{0924570E-B948-43D9-B705-ABBD44FBA11C}" type="presOf" srcId="{54F0DF41-B5E2-4027-B8A9-CC8DB20FE379}" destId="{18C99F48-2B7B-4BFC-9531-696D5930D1EB}" srcOrd="0" destOrd="1" presId="urn:microsoft.com/office/officeart/2008/layout/VerticalCurvedList"/>
    <dgm:cxn modelId="{6E985116-DB7B-49B4-9D49-0702362287AC}" type="presOf" srcId="{3BE43C24-A03F-40F1-993C-B386FF35F2DB}" destId="{20460DF6-21FB-473C-A696-566B3879489F}" srcOrd="0" destOrd="2" presId="urn:microsoft.com/office/officeart/2008/layout/VerticalCurvedList"/>
    <dgm:cxn modelId="{28F0DC1F-04DA-4C62-8014-FA99A647FD21}" srcId="{4F4D5AF1-C7C0-4F5F-A9E8-A544D8FE01F0}" destId="{07144699-FCA2-4A98-B7C1-069FE41EDC94}" srcOrd="0" destOrd="0" parTransId="{8C5AF0FA-2631-45A9-8462-2C0AD190FBD8}" sibTransId="{ABFD7F11-9A54-4F7A-84D9-8941493F6157}"/>
    <dgm:cxn modelId="{C6237424-1A82-48A1-BD1E-843C27568162}" type="presOf" srcId="{40A785AA-114F-4E5F-BD63-A8F0500725C4}" destId="{18C99F48-2B7B-4BFC-9531-696D5930D1EB}" srcOrd="0" destOrd="2" presId="urn:microsoft.com/office/officeart/2008/layout/VerticalCurvedList"/>
    <dgm:cxn modelId="{69273528-4F32-4318-93C5-E5D09FEB8BDA}" type="presOf" srcId="{C345A418-DE2C-4408-A8CF-762738D66546}" destId="{30816B30-A1B1-4CDF-AE9D-EE3FC91873A2}" srcOrd="0" destOrd="1" presId="urn:microsoft.com/office/officeart/2008/layout/VerticalCurvedList"/>
    <dgm:cxn modelId="{7BEF575B-FD1C-46E3-9AF7-FFA0316A92FC}" type="presOf" srcId="{CE4BAB11-682A-41CC-B3A0-7D3862C25945}" destId="{30816B30-A1B1-4CDF-AE9D-EE3FC91873A2}" srcOrd="0" destOrd="0" presId="urn:microsoft.com/office/officeart/2008/layout/VerticalCurvedList"/>
    <dgm:cxn modelId="{4578EF44-DDCC-4C70-83AA-C39D88F139ED}" type="presOf" srcId="{45A4670C-DED0-4C61-9B92-D9E254F67DE4}" destId="{20460DF6-21FB-473C-A696-566B3879489F}" srcOrd="0" destOrd="1" presId="urn:microsoft.com/office/officeart/2008/layout/VerticalCurvedList"/>
    <dgm:cxn modelId="{9D51F64D-A698-41FA-85B9-5A2731076253}" srcId="{CE4BAB11-682A-41CC-B3A0-7D3862C25945}" destId="{C345A418-DE2C-4408-A8CF-762738D66546}" srcOrd="0" destOrd="0" parTransId="{EEAE572B-FFEF-451E-82BB-ECADC5849686}" sibTransId="{A3C8E68C-5489-49DD-9AF6-C4269E17BFE8}"/>
    <dgm:cxn modelId="{7E53666F-4EAD-4403-8EA0-B0B0D0148606}" srcId="{255CDA22-33DE-4BC7-A088-0946A7E08986}" destId="{3BE43C24-A03F-40F1-993C-B386FF35F2DB}" srcOrd="1" destOrd="0" parTransId="{3F110CCA-ECD3-4121-A746-C7FDBB5BE5F1}" sibTransId="{B9A47A0A-E065-4517-842C-A99A39BEC0E3}"/>
    <dgm:cxn modelId="{9F40C76F-56F6-400E-BD21-81BD5270D0E9}" type="presOf" srcId="{07144699-FCA2-4A98-B7C1-069FE41EDC94}" destId="{18C99F48-2B7B-4BFC-9531-696D5930D1EB}" srcOrd="0" destOrd="0" presId="urn:microsoft.com/office/officeart/2008/layout/VerticalCurvedList"/>
    <dgm:cxn modelId="{37B6FC52-0EC4-4B1A-8A13-869006327867}" type="presOf" srcId="{7A89D883-D19C-4AB5-8F91-E4B10DC98D2F}" destId="{20460DF6-21FB-473C-A696-566B3879489F}" srcOrd="0" destOrd="3" presId="urn:microsoft.com/office/officeart/2008/layout/VerticalCurvedList"/>
    <dgm:cxn modelId="{E367CD74-9759-4A28-A6D0-43675DAE1F62}" type="presOf" srcId="{A8B8DCF7-B30D-48AD-902A-2655F0E47F36}" destId="{30816B30-A1B1-4CDF-AE9D-EE3FC91873A2}" srcOrd="0" destOrd="3" presId="urn:microsoft.com/office/officeart/2008/layout/VerticalCurvedList"/>
    <dgm:cxn modelId="{BA4B3058-8769-42AE-8F0F-D100C4D76B81}" srcId="{CE4BAB11-682A-41CC-B3A0-7D3862C25945}" destId="{A8B8DCF7-B30D-48AD-902A-2655F0E47F36}" srcOrd="2" destOrd="0" parTransId="{CC960ABF-5073-41AD-A9DD-97A1EDC3EC2B}" sibTransId="{D48DF342-59CA-4F9F-82DC-4E98505F9D30}"/>
    <dgm:cxn modelId="{A5CF3B79-B0BA-4338-82E5-CB93B4B9D701}" srcId="{07144699-FCA2-4A98-B7C1-069FE41EDC94}" destId="{54F0DF41-B5E2-4027-B8A9-CC8DB20FE379}" srcOrd="0" destOrd="0" parTransId="{E0AE8305-8ADE-495C-8A3A-CC639F0D1D1F}" sibTransId="{D00AF10C-45FC-4780-8E07-47C7564E18B7}"/>
    <dgm:cxn modelId="{061B4E8D-0B2E-4913-A4C0-854638F775C4}" type="presOf" srcId="{255CDA22-33DE-4BC7-A088-0946A7E08986}" destId="{20460DF6-21FB-473C-A696-566B3879489F}" srcOrd="0" destOrd="0" presId="urn:microsoft.com/office/officeart/2008/layout/VerticalCurvedList"/>
    <dgm:cxn modelId="{A71C938D-F9D6-4D74-825F-246C2E80C9F9}" type="presOf" srcId="{D00AF10C-45FC-4780-8E07-47C7564E18B7}" destId="{26035C60-49D5-4E66-959E-A714B3FD0F70}" srcOrd="0" destOrd="0" presId="urn:microsoft.com/office/officeart/2008/layout/VerticalCurvedList"/>
    <dgm:cxn modelId="{F1B27A92-C7F6-4D46-8725-57BFEBE1F177}" srcId="{255CDA22-33DE-4BC7-A088-0946A7E08986}" destId="{7A89D883-D19C-4AB5-8F91-E4B10DC98D2F}" srcOrd="2" destOrd="0" parTransId="{22D79D60-774F-4FBD-AB58-DC3C73471CFF}" sibTransId="{2F357558-4D17-4CD0-ACEE-42F0D3FE15AE}"/>
    <dgm:cxn modelId="{F7F1BB97-C258-4777-849E-96336A7079FB}" srcId="{255CDA22-33DE-4BC7-A088-0946A7E08986}" destId="{45A4670C-DED0-4C61-9B92-D9E254F67DE4}" srcOrd="0" destOrd="0" parTransId="{F5092065-F321-450F-BBF6-BD3A8990EF7E}" sibTransId="{58DBEA99-617C-4EFC-B233-B78D7C0D32A3}"/>
    <dgm:cxn modelId="{636379A1-9D33-469D-84A1-9E2264A78FF0}" srcId="{07144699-FCA2-4A98-B7C1-069FE41EDC94}" destId="{40A785AA-114F-4E5F-BD63-A8F0500725C4}" srcOrd="1" destOrd="0" parTransId="{5E69B95E-7773-4F8A-8D40-01B6F2FDFBE3}" sibTransId="{07A31BF4-6A74-41B4-981C-219F3B4DF7A4}"/>
    <dgm:cxn modelId="{12211FC0-5900-42A5-BDD2-774449BC38E1}" srcId="{4F4D5AF1-C7C0-4F5F-A9E8-A544D8FE01F0}" destId="{CE4BAB11-682A-41CC-B3A0-7D3862C25945}" srcOrd="1" destOrd="0" parTransId="{84C822EA-3BC9-407F-A409-6F1DC27A86CC}" sibTransId="{32431661-F197-4E29-9A36-7313033C8567}"/>
    <dgm:cxn modelId="{45C950CA-779B-4C1D-9C7E-F4FD0561DF81}" type="presOf" srcId="{4F4D5AF1-C7C0-4F5F-A9E8-A544D8FE01F0}" destId="{3F5C67FE-B1A7-46BD-8BA3-A5BB31988E80}" srcOrd="0" destOrd="0" presId="urn:microsoft.com/office/officeart/2008/layout/VerticalCurvedList"/>
    <dgm:cxn modelId="{9CC861EA-0E45-4EEE-AF28-05DBF2CC19CC}" srcId="{4F4D5AF1-C7C0-4F5F-A9E8-A544D8FE01F0}" destId="{255CDA22-33DE-4BC7-A088-0946A7E08986}" srcOrd="2" destOrd="0" parTransId="{AC6FBEA1-CDA0-45B8-A0DF-E4DAD3F19A7B}" sibTransId="{24E5066E-FC65-4C78-A4FC-EF1146B3D11A}"/>
    <dgm:cxn modelId="{5276B9F8-AB91-4E11-A280-D0AB9471CA55}" type="presOf" srcId="{C4CEABF3-6984-432C-9593-BA244E1AF387}" destId="{30816B30-A1B1-4CDF-AE9D-EE3FC91873A2}" srcOrd="0" destOrd="2" presId="urn:microsoft.com/office/officeart/2008/layout/VerticalCurvedList"/>
    <dgm:cxn modelId="{76197E39-C6A2-4C48-9AB6-05A6268EDAAC}" type="presParOf" srcId="{3F5C67FE-B1A7-46BD-8BA3-A5BB31988E80}" destId="{D46A4051-9B9C-48BB-BC0D-F87EA677C73A}" srcOrd="0" destOrd="0" presId="urn:microsoft.com/office/officeart/2008/layout/VerticalCurvedList"/>
    <dgm:cxn modelId="{F5C93CC6-82C3-43BD-8C00-86049BA48249}" type="presParOf" srcId="{D46A4051-9B9C-48BB-BC0D-F87EA677C73A}" destId="{E13D8C1E-BA34-451E-BA4D-23C22776E803}" srcOrd="0" destOrd="0" presId="urn:microsoft.com/office/officeart/2008/layout/VerticalCurvedList"/>
    <dgm:cxn modelId="{CB8C4321-6F7C-4821-8EB9-DE06592E658D}" type="presParOf" srcId="{E13D8C1E-BA34-451E-BA4D-23C22776E803}" destId="{324195E6-DAB0-4EE3-90CF-D01C615F15CF}" srcOrd="0" destOrd="0" presId="urn:microsoft.com/office/officeart/2008/layout/VerticalCurvedList"/>
    <dgm:cxn modelId="{230D894C-84C6-4655-AB07-B77934E8001D}" type="presParOf" srcId="{E13D8C1E-BA34-451E-BA4D-23C22776E803}" destId="{26035C60-49D5-4E66-959E-A714B3FD0F70}" srcOrd="1" destOrd="0" presId="urn:microsoft.com/office/officeart/2008/layout/VerticalCurvedList"/>
    <dgm:cxn modelId="{273900C5-09F6-4422-92D2-EC9DD50E0E23}" type="presParOf" srcId="{E13D8C1E-BA34-451E-BA4D-23C22776E803}" destId="{E19900BE-5A53-4FE5-9E02-4DBA6050D074}" srcOrd="2" destOrd="0" presId="urn:microsoft.com/office/officeart/2008/layout/VerticalCurvedList"/>
    <dgm:cxn modelId="{18EED452-FA7B-428D-9D55-7931CBCF7457}" type="presParOf" srcId="{E13D8C1E-BA34-451E-BA4D-23C22776E803}" destId="{7AD2E668-EF27-4822-BDE3-A45D0E98595F}" srcOrd="3" destOrd="0" presId="urn:microsoft.com/office/officeart/2008/layout/VerticalCurvedList"/>
    <dgm:cxn modelId="{877A84D0-55EF-4FD6-AF08-0E99AF353CBC}" type="presParOf" srcId="{D46A4051-9B9C-48BB-BC0D-F87EA677C73A}" destId="{18C99F48-2B7B-4BFC-9531-696D5930D1EB}" srcOrd="1" destOrd="0" presId="urn:microsoft.com/office/officeart/2008/layout/VerticalCurvedList"/>
    <dgm:cxn modelId="{5CE42AB6-7DFE-44E7-813A-D341FFFB8A0A}" type="presParOf" srcId="{D46A4051-9B9C-48BB-BC0D-F87EA677C73A}" destId="{7C2D2D7A-D7C1-48E8-B23A-78E69405F049}" srcOrd="2" destOrd="0" presId="urn:microsoft.com/office/officeart/2008/layout/VerticalCurvedList"/>
    <dgm:cxn modelId="{01243474-6971-4AA6-977E-970A405512EF}" type="presParOf" srcId="{7C2D2D7A-D7C1-48E8-B23A-78E69405F049}" destId="{1A09CE0C-9A48-4572-A1DC-70EA72F128C6}" srcOrd="0" destOrd="0" presId="urn:microsoft.com/office/officeart/2008/layout/VerticalCurvedList"/>
    <dgm:cxn modelId="{0742AB84-9880-4FA1-896F-CF38FFBEEA25}" type="presParOf" srcId="{D46A4051-9B9C-48BB-BC0D-F87EA677C73A}" destId="{30816B30-A1B1-4CDF-AE9D-EE3FC91873A2}" srcOrd="3" destOrd="0" presId="urn:microsoft.com/office/officeart/2008/layout/VerticalCurvedList"/>
    <dgm:cxn modelId="{18DBDFF9-8BCF-4E87-AE33-2366CA77C0A2}" type="presParOf" srcId="{D46A4051-9B9C-48BB-BC0D-F87EA677C73A}" destId="{F8FB154E-36A4-47B9-8EDC-A5DF482CBB83}" srcOrd="4" destOrd="0" presId="urn:microsoft.com/office/officeart/2008/layout/VerticalCurvedList"/>
    <dgm:cxn modelId="{B0487DA1-0340-4C68-8E48-F9D79F49DAD7}" type="presParOf" srcId="{F8FB154E-36A4-47B9-8EDC-A5DF482CBB83}" destId="{5D6375EA-5800-4BD0-A7AD-4AC1B590E483}" srcOrd="0" destOrd="0" presId="urn:microsoft.com/office/officeart/2008/layout/VerticalCurvedList"/>
    <dgm:cxn modelId="{C079E0D7-844F-46B2-A68C-0D693F121C75}" type="presParOf" srcId="{D46A4051-9B9C-48BB-BC0D-F87EA677C73A}" destId="{20460DF6-21FB-473C-A696-566B3879489F}" srcOrd="5" destOrd="0" presId="urn:microsoft.com/office/officeart/2008/layout/VerticalCurvedList"/>
    <dgm:cxn modelId="{59AADF20-C6B0-47F0-B012-AD89DFB1F4C6}" type="presParOf" srcId="{D46A4051-9B9C-48BB-BC0D-F87EA677C73A}" destId="{4AF90BD1-3414-40E1-9E3B-B69A6363AD95}" srcOrd="6" destOrd="0" presId="urn:microsoft.com/office/officeart/2008/layout/VerticalCurvedList"/>
    <dgm:cxn modelId="{A5765E1A-5EB3-4813-8BF5-4E8584A822C0}" type="presParOf" srcId="{4AF90BD1-3414-40E1-9E3B-B69A6363AD95}" destId="{F0065058-A4A8-4AE5-ACDB-3832436CE8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C2015-97F9-480B-ABDB-CACE02F9B3EA}">
      <dsp:nvSpPr>
        <dsp:cNvPr id="0" name=""/>
        <dsp:cNvSpPr/>
      </dsp:nvSpPr>
      <dsp:spPr>
        <a:xfrm>
          <a:off x="0" y="0"/>
          <a:ext cx="11487875" cy="25576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FA55B-F92D-4426-9C45-B133A4B6F343}">
      <dsp:nvSpPr>
        <dsp:cNvPr id="0" name=""/>
        <dsp:cNvSpPr/>
      </dsp:nvSpPr>
      <dsp:spPr>
        <a:xfrm>
          <a:off x="347317" y="328682"/>
          <a:ext cx="1629281" cy="18756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82B1E-2992-4900-8A5D-582CFE76283F}">
      <dsp:nvSpPr>
        <dsp:cNvPr id="0" name=""/>
        <dsp:cNvSpPr/>
      </dsp:nvSpPr>
      <dsp:spPr>
        <a:xfrm rot="10800000">
          <a:off x="351570" y="2557684"/>
          <a:ext cx="1629281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/>
            <a:t>Josef Doppelbauer</a:t>
          </a:r>
          <a:endParaRPr lang="en-GB" sz="18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GB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GB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BE" sz="1500" kern="1200"/>
            <a:t>Executive</a:t>
          </a:r>
          <a:endParaRPr lang="en-GB" sz="1500" kern="1200" dirty="0"/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BE" sz="1500" kern="1200"/>
            <a:t>Director</a:t>
          </a:r>
          <a:endParaRPr lang="en-GB" sz="1500" kern="1200" dirty="0"/>
        </a:p>
      </dsp:txBody>
      <dsp:txXfrm rot="10800000">
        <a:off x="401676" y="2557684"/>
        <a:ext cx="1529069" cy="3075952"/>
      </dsp:txXfrm>
    </dsp:sp>
    <dsp:sp modelId="{EDF3ECC9-B997-4EC6-B433-37C8EA71B1D2}">
      <dsp:nvSpPr>
        <dsp:cNvPr id="0" name=""/>
        <dsp:cNvSpPr/>
      </dsp:nvSpPr>
      <dsp:spPr>
        <a:xfrm>
          <a:off x="2143779" y="341024"/>
          <a:ext cx="1629281" cy="187563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81686-8C81-499C-96B3-2827A89F6CDC}">
      <dsp:nvSpPr>
        <dsp:cNvPr id="0" name=""/>
        <dsp:cNvSpPr/>
      </dsp:nvSpPr>
      <dsp:spPr>
        <a:xfrm rot="10800000">
          <a:off x="2145800" y="2557684"/>
          <a:ext cx="1629281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Nathalie Duquenne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Projet</a:t>
          </a:r>
          <a:r>
            <a:rPr lang="fr-BE" sz="1500" kern="1200"/>
            <a:t> O</a:t>
          </a:r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fficer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195906" y="2557684"/>
        <a:ext cx="1529069" cy="3075952"/>
      </dsp:txXfrm>
    </dsp:sp>
    <dsp:sp modelId="{F2319CC4-3B15-4E4C-9CEC-4659E2AA7F1E}">
      <dsp:nvSpPr>
        <dsp:cNvPr id="0" name=""/>
        <dsp:cNvSpPr/>
      </dsp:nvSpPr>
      <dsp:spPr>
        <a:xfrm>
          <a:off x="3935989" y="341024"/>
          <a:ext cx="1629281" cy="187563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B416B-8691-48F2-86E3-7A02C877DD60}">
      <dsp:nvSpPr>
        <dsp:cNvPr id="0" name=""/>
        <dsp:cNvSpPr/>
      </dsp:nvSpPr>
      <dsp:spPr>
        <a:xfrm rot="10800000">
          <a:off x="3950831" y="2557684"/>
          <a:ext cx="1629281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Jean-Marie Dechamps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Team Leader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000937" y="2557684"/>
        <a:ext cx="1529069" cy="3075952"/>
      </dsp:txXfrm>
    </dsp:sp>
    <dsp:sp modelId="{583E6D14-98EF-4F82-ABE7-84DBC2041F06}">
      <dsp:nvSpPr>
        <dsp:cNvPr id="0" name=""/>
        <dsp:cNvSpPr/>
      </dsp:nvSpPr>
      <dsp:spPr>
        <a:xfrm>
          <a:off x="5728198" y="341024"/>
          <a:ext cx="1629281" cy="187563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83986-AD68-4095-92CD-771EE73F9968}">
      <dsp:nvSpPr>
        <dsp:cNvPr id="0" name=""/>
        <dsp:cNvSpPr/>
      </dsp:nvSpPr>
      <dsp:spPr>
        <a:xfrm rot="10800000">
          <a:off x="9707799" y="2550681"/>
          <a:ext cx="1629281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/>
            <a:t>Maud Allègre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  <a:endParaRPr lang="en-GB" sz="15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9757905" y="2550681"/>
        <a:ext cx="1529069" cy="3075952"/>
      </dsp:txXfrm>
    </dsp:sp>
    <dsp:sp modelId="{1F522AC1-1DD7-4A29-BE9D-389AD3E0F769}">
      <dsp:nvSpPr>
        <dsp:cNvPr id="0" name=""/>
        <dsp:cNvSpPr/>
      </dsp:nvSpPr>
      <dsp:spPr>
        <a:xfrm>
          <a:off x="5732776" y="329245"/>
          <a:ext cx="1629281" cy="18756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BC7F4-B3FD-4ED9-A169-1DC7045546D4}">
      <dsp:nvSpPr>
        <dsp:cNvPr id="0" name=""/>
        <dsp:cNvSpPr/>
      </dsp:nvSpPr>
      <dsp:spPr>
        <a:xfrm rot="10800000">
          <a:off x="5769598" y="2557684"/>
          <a:ext cx="1704293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Geoffrey Tresontani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5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</a:p>
      </dsp:txBody>
      <dsp:txXfrm rot="10800000">
        <a:off x="5822011" y="2557684"/>
        <a:ext cx="1599467" cy="3073645"/>
      </dsp:txXfrm>
    </dsp:sp>
    <dsp:sp modelId="{DD3EE518-59A2-411F-A916-E6768C1556E2}">
      <dsp:nvSpPr>
        <dsp:cNvPr id="0" name=""/>
        <dsp:cNvSpPr/>
      </dsp:nvSpPr>
      <dsp:spPr>
        <a:xfrm>
          <a:off x="7709795" y="329245"/>
          <a:ext cx="1629281" cy="187563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66D80-D87F-461A-BEE0-1F02D6905D24}">
      <dsp:nvSpPr>
        <dsp:cNvPr id="0" name=""/>
        <dsp:cNvSpPr/>
      </dsp:nvSpPr>
      <dsp:spPr>
        <a:xfrm rot="10800000">
          <a:off x="7693356" y="2557684"/>
          <a:ext cx="1748675" cy="31260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João </a:t>
          </a:r>
          <a:r>
            <a:rPr lang="en-US" sz="1800" kern="1200" dirty="0" err="1"/>
            <a:t>Januário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ECM Manager</a:t>
          </a:r>
        </a:p>
      </dsp:txBody>
      <dsp:txXfrm rot="10800000">
        <a:off x="7747134" y="2557684"/>
        <a:ext cx="1641119" cy="30722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5C60-49D5-4E66-959E-A714B3FD0F70}">
      <dsp:nvSpPr>
        <dsp:cNvPr id="0" name=""/>
        <dsp:cNvSpPr/>
      </dsp:nvSpPr>
      <dsp:spPr>
        <a:xfrm>
          <a:off x="-4914094" y="-753019"/>
          <a:ext cx="5852666" cy="585266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99F48-2B7B-4BFC-9531-696D5930D1EB}">
      <dsp:nvSpPr>
        <dsp:cNvPr id="0" name=""/>
        <dsp:cNvSpPr/>
      </dsp:nvSpPr>
      <dsp:spPr>
        <a:xfrm>
          <a:off x="410654" y="271577"/>
          <a:ext cx="3565642" cy="543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Maintenance delivery and traceability of executed work</a:t>
          </a:r>
          <a:endParaRPr lang="fr-FR" sz="1100" kern="1200" dirty="0"/>
        </a:p>
      </dsp:txBody>
      <dsp:txXfrm>
        <a:off x="410654" y="271577"/>
        <a:ext cx="3565642" cy="543502"/>
      </dsp:txXfrm>
    </dsp:sp>
    <dsp:sp modelId="{1A09CE0C-9A48-4572-A1DC-70EA72F128C6}">
      <dsp:nvSpPr>
        <dsp:cNvPr id="0" name=""/>
        <dsp:cNvSpPr/>
      </dsp:nvSpPr>
      <dsp:spPr>
        <a:xfrm>
          <a:off x="70965" y="203639"/>
          <a:ext cx="679377" cy="679377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D3ADE-16E7-4336-83D5-F95B51EDF9D3}">
      <dsp:nvSpPr>
        <dsp:cNvPr id="0" name=""/>
        <dsp:cNvSpPr/>
      </dsp:nvSpPr>
      <dsp:spPr>
        <a:xfrm>
          <a:off x="800112" y="1086569"/>
          <a:ext cx="3176185" cy="543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Configuration applied</a:t>
          </a:r>
          <a:endParaRPr lang="en-US" sz="1100" kern="1200" dirty="0"/>
        </a:p>
      </dsp:txBody>
      <dsp:txXfrm>
        <a:off x="800112" y="1086569"/>
        <a:ext cx="3176185" cy="543502"/>
      </dsp:txXfrm>
    </dsp:sp>
    <dsp:sp modelId="{88F366A6-BC2E-4C7A-8DFE-E139F2149DDC}">
      <dsp:nvSpPr>
        <dsp:cNvPr id="0" name=""/>
        <dsp:cNvSpPr/>
      </dsp:nvSpPr>
      <dsp:spPr>
        <a:xfrm>
          <a:off x="460423" y="1018632"/>
          <a:ext cx="679377" cy="679377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EFAD3-B3CC-4087-9E95-89322F019BE8}">
      <dsp:nvSpPr>
        <dsp:cNvPr id="0" name=""/>
        <dsp:cNvSpPr/>
      </dsp:nvSpPr>
      <dsp:spPr>
        <a:xfrm>
          <a:off x="919644" y="1901562"/>
          <a:ext cx="3056652" cy="543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Communication about failures and anomalies noticed during the maintenance work execution </a:t>
          </a:r>
        </a:p>
      </dsp:txBody>
      <dsp:txXfrm>
        <a:off x="919644" y="1901562"/>
        <a:ext cx="3056652" cy="543502"/>
      </dsp:txXfrm>
    </dsp:sp>
    <dsp:sp modelId="{19B26E0D-4973-46C0-8456-A4D6119FEC0E}">
      <dsp:nvSpPr>
        <dsp:cNvPr id="0" name=""/>
        <dsp:cNvSpPr/>
      </dsp:nvSpPr>
      <dsp:spPr>
        <a:xfrm>
          <a:off x="579955" y="1833624"/>
          <a:ext cx="679377" cy="679377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7A555-0495-4774-8430-B3195DF94F5E}">
      <dsp:nvSpPr>
        <dsp:cNvPr id="0" name=""/>
        <dsp:cNvSpPr/>
      </dsp:nvSpPr>
      <dsp:spPr>
        <a:xfrm>
          <a:off x="800112" y="2716554"/>
          <a:ext cx="3176185" cy="543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Proposal of deviation</a:t>
          </a:r>
        </a:p>
      </dsp:txBody>
      <dsp:txXfrm>
        <a:off x="800112" y="2716554"/>
        <a:ext cx="3176185" cy="543502"/>
      </dsp:txXfrm>
    </dsp:sp>
    <dsp:sp modelId="{89CC85E2-FD0D-4B48-8CA1-7CE572EF7538}">
      <dsp:nvSpPr>
        <dsp:cNvPr id="0" name=""/>
        <dsp:cNvSpPr/>
      </dsp:nvSpPr>
      <dsp:spPr>
        <a:xfrm>
          <a:off x="460423" y="2648617"/>
          <a:ext cx="679377" cy="679377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3A2C5-4D50-4362-97ED-DDF7A0F71028}">
      <dsp:nvSpPr>
        <dsp:cNvPr id="0" name=""/>
        <dsp:cNvSpPr/>
      </dsp:nvSpPr>
      <dsp:spPr>
        <a:xfrm>
          <a:off x="410654" y="3531547"/>
          <a:ext cx="3565642" cy="5435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Proposal of evolutions on work instruction</a:t>
          </a:r>
        </a:p>
      </dsp:txBody>
      <dsp:txXfrm>
        <a:off x="410654" y="3531547"/>
        <a:ext cx="3565642" cy="543502"/>
      </dsp:txXfrm>
    </dsp:sp>
    <dsp:sp modelId="{BB346198-6904-4527-97B4-501E5D2E70DD}">
      <dsp:nvSpPr>
        <dsp:cNvPr id="0" name=""/>
        <dsp:cNvSpPr/>
      </dsp:nvSpPr>
      <dsp:spPr>
        <a:xfrm>
          <a:off x="70965" y="3463609"/>
          <a:ext cx="679377" cy="679377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8B334-F273-41F2-AE48-F06A120E2281}">
      <dsp:nvSpPr>
        <dsp:cNvPr id="0" name=""/>
        <dsp:cNvSpPr/>
      </dsp:nvSpPr>
      <dsp:spPr>
        <a:xfrm>
          <a:off x="1980733" y="0"/>
          <a:ext cx="1468967" cy="14689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000" kern="1200" dirty="0"/>
            <a:t>Risk </a:t>
          </a:r>
          <a:r>
            <a:rPr lang="fr-LU" sz="1000" kern="1200" dirty="0" err="1"/>
            <a:t>assesment</a:t>
          </a:r>
          <a:endParaRPr lang="fr-LU" sz="1000" kern="1200" dirty="0"/>
        </a:p>
      </dsp:txBody>
      <dsp:txXfrm>
        <a:off x="2347975" y="734484"/>
        <a:ext cx="734483" cy="734483"/>
      </dsp:txXfrm>
    </dsp:sp>
    <dsp:sp modelId="{F482AB6D-0B73-4FCB-A91E-3FB5E04D942E}">
      <dsp:nvSpPr>
        <dsp:cNvPr id="0" name=""/>
        <dsp:cNvSpPr/>
      </dsp:nvSpPr>
      <dsp:spPr>
        <a:xfrm>
          <a:off x="1246250" y="1468967"/>
          <a:ext cx="1468967" cy="14689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000" kern="1200" dirty="0"/>
            <a:t>Information sharing</a:t>
          </a:r>
        </a:p>
      </dsp:txBody>
      <dsp:txXfrm>
        <a:off x="1613492" y="2203451"/>
        <a:ext cx="734483" cy="734483"/>
      </dsp:txXfrm>
    </dsp:sp>
    <dsp:sp modelId="{50BC8CB7-8DE3-4197-BC3A-57D3F1D602C4}">
      <dsp:nvSpPr>
        <dsp:cNvPr id="0" name=""/>
        <dsp:cNvSpPr/>
      </dsp:nvSpPr>
      <dsp:spPr>
        <a:xfrm rot="10800000">
          <a:off x="1980733" y="1468967"/>
          <a:ext cx="1468967" cy="14689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000" kern="1200" dirty="0"/>
            <a:t>Monitoring</a:t>
          </a:r>
        </a:p>
      </dsp:txBody>
      <dsp:txXfrm rot="10800000">
        <a:off x="2347975" y="1468967"/>
        <a:ext cx="734483" cy="734483"/>
      </dsp:txXfrm>
    </dsp:sp>
    <dsp:sp modelId="{360FFD7F-33FD-46E6-9715-BB942DDC9376}">
      <dsp:nvSpPr>
        <dsp:cNvPr id="0" name=""/>
        <dsp:cNvSpPr/>
      </dsp:nvSpPr>
      <dsp:spPr>
        <a:xfrm>
          <a:off x="2715217" y="1468967"/>
          <a:ext cx="1468967" cy="14689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000" kern="1200" dirty="0"/>
            <a:t>Return of </a:t>
          </a:r>
          <a:r>
            <a:rPr lang="fr-LU" sz="1000" kern="1200" dirty="0" err="1"/>
            <a:t>Experience</a:t>
          </a:r>
          <a:endParaRPr lang="fr-LU" sz="1000" kern="1200" dirty="0"/>
        </a:p>
      </dsp:txBody>
      <dsp:txXfrm>
        <a:off x="3082459" y="2203451"/>
        <a:ext cx="734483" cy="734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3CC08-9D3F-4604-B85F-428ED23820C0}">
      <dsp:nvSpPr>
        <dsp:cNvPr id="0" name=""/>
        <dsp:cNvSpPr/>
      </dsp:nvSpPr>
      <dsp:spPr>
        <a:xfrm>
          <a:off x="0" y="0"/>
          <a:ext cx="9326880" cy="13577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kern="1200" dirty="0"/>
            <a:t>Review of maintenance intervals to avoid to overhaul or replace parts that still have potential of running (wheelsets, brake systems, draws, coupling …) </a:t>
          </a:r>
        </a:p>
      </dsp:txBody>
      <dsp:txXfrm>
        <a:off x="39768" y="39768"/>
        <a:ext cx="7861720" cy="1278252"/>
      </dsp:txXfrm>
    </dsp:sp>
    <dsp:sp modelId="{4E2C26B0-679C-4FD3-9D47-DA701ECA1A80}">
      <dsp:nvSpPr>
        <dsp:cNvPr id="0" name=""/>
        <dsp:cNvSpPr/>
      </dsp:nvSpPr>
      <dsp:spPr>
        <a:xfrm>
          <a:off x="822959" y="1584087"/>
          <a:ext cx="9326880" cy="13577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kern="1200" dirty="0"/>
            <a:t>Relevancy of actions : do maintenance to increase safety level not just because it’s planned – condition based maintenance instead of systematic maintenance</a:t>
          </a:r>
        </a:p>
      </dsp:txBody>
      <dsp:txXfrm>
        <a:off x="862727" y="1623855"/>
        <a:ext cx="7541821" cy="1278252"/>
      </dsp:txXfrm>
    </dsp:sp>
    <dsp:sp modelId="{DCDEFEE1-DB07-4428-99D8-8FEA31E61911}">
      <dsp:nvSpPr>
        <dsp:cNvPr id="0" name=""/>
        <dsp:cNvSpPr/>
      </dsp:nvSpPr>
      <dsp:spPr>
        <a:xfrm>
          <a:off x="1645919" y="3168174"/>
          <a:ext cx="9326880" cy="13577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kern="1200" dirty="0"/>
            <a:t>Improve quality and resistance of parts that are often damaged or under wearing limits (wood, stanchions …)</a:t>
          </a:r>
        </a:p>
      </dsp:txBody>
      <dsp:txXfrm>
        <a:off x="1685687" y="3207942"/>
        <a:ext cx="7541821" cy="1278252"/>
      </dsp:txXfrm>
    </dsp:sp>
    <dsp:sp modelId="{4213D287-D9C8-462F-9D31-9D248F939010}">
      <dsp:nvSpPr>
        <dsp:cNvPr id="0" name=""/>
        <dsp:cNvSpPr/>
      </dsp:nvSpPr>
      <dsp:spPr>
        <a:xfrm>
          <a:off x="844431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3600" kern="1200"/>
        </a:p>
      </dsp:txBody>
      <dsp:txXfrm>
        <a:off x="8642893" y="1029656"/>
        <a:ext cx="485410" cy="664128"/>
      </dsp:txXfrm>
    </dsp:sp>
    <dsp:sp modelId="{402A01AD-1E22-440B-831F-31F92FE3BFA8}">
      <dsp:nvSpPr>
        <dsp:cNvPr id="0" name=""/>
        <dsp:cNvSpPr/>
      </dsp:nvSpPr>
      <dsp:spPr>
        <a:xfrm>
          <a:off x="926727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3600" kern="1200"/>
        </a:p>
      </dsp:txBody>
      <dsp:txXfrm>
        <a:off x="9465853" y="2604691"/>
        <a:ext cx="485410" cy="664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26AC1-8C1B-4C8D-B1AB-7F32F53BB11B}">
      <dsp:nvSpPr>
        <dsp:cNvPr id="0" name=""/>
        <dsp:cNvSpPr/>
      </dsp:nvSpPr>
      <dsp:spPr>
        <a:xfrm>
          <a:off x="3214" y="605274"/>
          <a:ext cx="2550318" cy="153019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Get</a:t>
          </a:r>
          <a:r>
            <a:rPr lang="fr-LU" sz="1900" kern="1200" dirty="0"/>
            <a:t> relevant data about real conditions of use of wagons</a:t>
          </a:r>
        </a:p>
      </dsp:txBody>
      <dsp:txXfrm>
        <a:off x="3214" y="605274"/>
        <a:ext cx="2550318" cy="1530191"/>
      </dsp:txXfrm>
    </dsp:sp>
    <dsp:sp modelId="{A07E90C6-CA30-4C72-9889-DE9512A87DA2}">
      <dsp:nvSpPr>
        <dsp:cNvPr id="0" name=""/>
        <dsp:cNvSpPr/>
      </dsp:nvSpPr>
      <dsp:spPr>
        <a:xfrm>
          <a:off x="2808565" y="605274"/>
          <a:ext cx="2550318" cy="1530191"/>
        </a:xfrm>
        <a:prstGeom prst="rect">
          <a:avLst/>
        </a:prstGeom>
        <a:solidFill>
          <a:schemeClr val="accent1">
            <a:shade val="50000"/>
            <a:hueOff val="95502"/>
            <a:satOff val="2559"/>
            <a:lumOff val="112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Get</a:t>
          </a:r>
          <a:r>
            <a:rPr lang="fr-LU" sz="1900" kern="1200" dirty="0"/>
            <a:t> relevant data about damages due to use and </a:t>
          </a:r>
          <a:r>
            <a:rPr lang="fr-LU" sz="1900" kern="1200" dirty="0" err="1"/>
            <a:t>rea</a:t>
          </a:r>
          <a:r>
            <a:rPr lang="fr-LU" sz="1900" kern="1200" dirty="0"/>
            <a:t> </a:t>
          </a:r>
          <a:r>
            <a:rPr lang="fr-LU" sz="1900" kern="1200" dirty="0" err="1"/>
            <a:t>wearing</a:t>
          </a:r>
          <a:r>
            <a:rPr lang="fr-LU" sz="1900" kern="1200" dirty="0"/>
            <a:t> situations</a:t>
          </a:r>
        </a:p>
      </dsp:txBody>
      <dsp:txXfrm>
        <a:off x="2808565" y="605274"/>
        <a:ext cx="2550318" cy="1530191"/>
      </dsp:txXfrm>
    </dsp:sp>
    <dsp:sp modelId="{187DC92F-644B-4892-9EFA-6AA467BCDEC9}">
      <dsp:nvSpPr>
        <dsp:cNvPr id="0" name=""/>
        <dsp:cNvSpPr/>
      </dsp:nvSpPr>
      <dsp:spPr>
        <a:xfrm>
          <a:off x="5613915" y="605274"/>
          <a:ext cx="2550318" cy="1530191"/>
        </a:xfrm>
        <a:prstGeom prst="rect">
          <a:avLst/>
        </a:prstGeom>
        <a:solidFill>
          <a:schemeClr val="accent1">
            <a:shade val="50000"/>
            <a:hueOff val="191005"/>
            <a:satOff val="5117"/>
            <a:lumOff val="225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Establish</a:t>
          </a:r>
          <a:r>
            <a:rPr lang="fr-LU" sz="1900" kern="1200" dirty="0"/>
            <a:t> PAIN/GAIN balance of change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/>
            <a:t>(Initial </a:t>
          </a:r>
          <a:r>
            <a:rPr lang="fr-LU" sz="1900" kern="1200" dirty="0" err="1"/>
            <a:t>investment</a:t>
          </a:r>
          <a:r>
            <a:rPr lang="fr-LU" sz="1900" kern="1200" dirty="0"/>
            <a:t>)</a:t>
          </a:r>
        </a:p>
      </dsp:txBody>
      <dsp:txXfrm>
        <a:off x="5613915" y="605274"/>
        <a:ext cx="2550318" cy="1530191"/>
      </dsp:txXfrm>
    </dsp:sp>
    <dsp:sp modelId="{B4631F1D-F735-4E22-A6FB-15822274D147}">
      <dsp:nvSpPr>
        <dsp:cNvPr id="0" name=""/>
        <dsp:cNvSpPr/>
      </dsp:nvSpPr>
      <dsp:spPr>
        <a:xfrm>
          <a:off x="8419266" y="605274"/>
          <a:ext cx="2550318" cy="1530191"/>
        </a:xfrm>
        <a:prstGeom prst="rect">
          <a:avLst/>
        </a:prstGeom>
        <a:solidFill>
          <a:schemeClr val="accent1">
            <a:shade val="50000"/>
            <a:hueOff val="286507"/>
            <a:satOff val="7676"/>
            <a:lumOff val="33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Convice</a:t>
          </a:r>
          <a:r>
            <a:rPr lang="fr-LU" sz="1900" kern="1200" dirty="0"/>
            <a:t> stakeholders to </a:t>
          </a:r>
          <a:r>
            <a:rPr lang="fr-LU" sz="1900" kern="1200" dirty="0" err="1"/>
            <a:t>get</a:t>
          </a:r>
          <a:r>
            <a:rPr lang="fr-LU" sz="1900" kern="1200" dirty="0"/>
            <a:t> </a:t>
          </a:r>
          <a:r>
            <a:rPr lang="fr-LU" sz="1900" kern="1200" dirty="0" err="1"/>
            <a:t>required</a:t>
          </a:r>
          <a:r>
            <a:rPr lang="fr-LU" sz="1900" kern="1200" dirty="0"/>
            <a:t> </a:t>
          </a:r>
          <a:r>
            <a:rPr lang="fr-LU" sz="1900" kern="1200" dirty="0" err="1"/>
            <a:t>resources</a:t>
          </a:r>
          <a:r>
            <a:rPr lang="fr-LU" sz="1900" kern="1200" dirty="0"/>
            <a:t> for </a:t>
          </a:r>
          <a:r>
            <a:rPr lang="fr-LU" sz="1900" kern="1200" dirty="0" err="1"/>
            <a:t>deployement</a:t>
          </a:r>
          <a:r>
            <a:rPr lang="fr-LU" sz="1900" kern="1200" dirty="0"/>
            <a:t> of change</a:t>
          </a:r>
        </a:p>
      </dsp:txBody>
      <dsp:txXfrm>
        <a:off x="8419266" y="605274"/>
        <a:ext cx="2550318" cy="1530191"/>
      </dsp:txXfrm>
    </dsp:sp>
    <dsp:sp modelId="{12720CC2-DEB6-4925-AD90-25510F60BBEF}">
      <dsp:nvSpPr>
        <dsp:cNvPr id="0" name=""/>
        <dsp:cNvSpPr/>
      </dsp:nvSpPr>
      <dsp:spPr>
        <a:xfrm>
          <a:off x="1405890" y="2390497"/>
          <a:ext cx="2550318" cy="1530191"/>
        </a:xfrm>
        <a:prstGeom prst="rect">
          <a:avLst/>
        </a:prstGeom>
        <a:solidFill>
          <a:schemeClr val="accent1">
            <a:shade val="50000"/>
            <a:hueOff val="286507"/>
            <a:satOff val="7676"/>
            <a:lumOff val="33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Accept</a:t>
          </a:r>
          <a:r>
            <a:rPr lang="fr-LU" sz="1900" kern="1200" dirty="0"/>
            <a:t> to </a:t>
          </a:r>
          <a:r>
            <a:rPr lang="fr-LU" sz="1900" kern="1200" dirty="0" err="1"/>
            <a:t>step</a:t>
          </a:r>
          <a:r>
            <a:rPr lang="fr-LU" sz="1900" kern="1200" dirty="0"/>
            <a:t> back if changes lead to </a:t>
          </a:r>
          <a:r>
            <a:rPr lang="fr-LU" sz="1900" kern="1200" dirty="0" err="1"/>
            <a:t>unexpected</a:t>
          </a:r>
          <a:r>
            <a:rPr lang="fr-LU" sz="1900" kern="1200" dirty="0"/>
            <a:t> </a:t>
          </a:r>
          <a:r>
            <a:rPr lang="fr-LU" sz="1900" kern="1200" dirty="0" err="1"/>
            <a:t>effects</a:t>
          </a:r>
          <a:endParaRPr lang="fr-LU" sz="1900" kern="1200" dirty="0"/>
        </a:p>
      </dsp:txBody>
      <dsp:txXfrm>
        <a:off x="1405890" y="2390497"/>
        <a:ext cx="2550318" cy="1530191"/>
      </dsp:txXfrm>
    </dsp:sp>
    <dsp:sp modelId="{202B5CFB-4D72-480D-956F-D5D9C42D9C33}">
      <dsp:nvSpPr>
        <dsp:cNvPr id="0" name=""/>
        <dsp:cNvSpPr/>
      </dsp:nvSpPr>
      <dsp:spPr>
        <a:xfrm>
          <a:off x="4211240" y="2390497"/>
          <a:ext cx="2550318" cy="1530191"/>
        </a:xfrm>
        <a:prstGeom prst="rect">
          <a:avLst/>
        </a:prstGeom>
        <a:solidFill>
          <a:schemeClr val="accent1">
            <a:shade val="50000"/>
            <a:hueOff val="191005"/>
            <a:satOff val="5117"/>
            <a:lumOff val="225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Take</a:t>
          </a:r>
          <a:r>
            <a:rPr lang="fr-LU" sz="1900" kern="1200" dirty="0"/>
            <a:t> people out of </a:t>
          </a:r>
          <a:r>
            <a:rPr lang="fr-LU" sz="1900" kern="1200" dirty="0" err="1"/>
            <a:t>their</a:t>
          </a:r>
          <a:r>
            <a:rPr lang="fr-LU" sz="1900" kern="1200" dirty="0"/>
            <a:t> </a:t>
          </a:r>
          <a:r>
            <a:rPr lang="fr-LU" sz="1900" kern="1200" dirty="0" err="1"/>
            <a:t>comfort</a:t>
          </a:r>
          <a:r>
            <a:rPr lang="fr-LU" sz="1900" kern="1200" dirty="0"/>
            <a:t> zone</a:t>
          </a:r>
        </a:p>
      </dsp:txBody>
      <dsp:txXfrm>
        <a:off x="4211240" y="2390497"/>
        <a:ext cx="2550318" cy="1530191"/>
      </dsp:txXfrm>
    </dsp:sp>
    <dsp:sp modelId="{2D82E4AC-9CC3-4466-8B6E-B493C1DAFB8E}">
      <dsp:nvSpPr>
        <dsp:cNvPr id="0" name=""/>
        <dsp:cNvSpPr/>
      </dsp:nvSpPr>
      <dsp:spPr>
        <a:xfrm>
          <a:off x="7016591" y="2390497"/>
          <a:ext cx="2550318" cy="1530191"/>
        </a:xfrm>
        <a:prstGeom prst="rect">
          <a:avLst/>
        </a:prstGeom>
        <a:solidFill>
          <a:schemeClr val="accent1">
            <a:shade val="50000"/>
            <a:hueOff val="95502"/>
            <a:satOff val="2559"/>
            <a:lumOff val="112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1900" kern="1200" dirty="0" err="1"/>
            <a:t>Rely</a:t>
          </a:r>
          <a:r>
            <a:rPr lang="fr-LU" sz="1900" kern="1200" dirty="0"/>
            <a:t> on </a:t>
          </a:r>
          <a:r>
            <a:rPr lang="fr-LU" sz="1900" kern="1200" dirty="0" err="1"/>
            <a:t>risk</a:t>
          </a:r>
          <a:r>
            <a:rPr lang="fr-LU" sz="1900" kern="1200" dirty="0"/>
            <a:t> </a:t>
          </a:r>
          <a:r>
            <a:rPr lang="fr-LU" sz="1900" kern="1200" dirty="0" err="1"/>
            <a:t>based</a:t>
          </a:r>
          <a:r>
            <a:rPr lang="fr-LU" sz="1900" kern="1200" dirty="0"/>
            <a:t> maintenance </a:t>
          </a:r>
          <a:r>
            <a:rPr lang="fr-LU" sz="1900" kern="1200" dirty="0" err="1"/>
            <a:t>instead</a:t>
          </a:r>
          <a:r>
            <a:rPr lang="fr-LU" sz="1900" kern="1200" dirty="0"/>
            <a:t> of </a:t>
          </a:r>
          <a:r>
            <a:rPr lang="fr-LU" sz="1900" kern="1200" dirty="0" err="1"/>
            <a:t>ruled</a:t>
          </a:r>
          <a:r>
            <a:rPr lang="fr-LU" sz="1900" kern="1200" dirty="0"/>
            <a:t> base maintenance</a:t>
          </a:r>
        </a:p>
      </dsp:txBody>
      <dsp:txXfrm>
        <a:off x="7016591" y="2390497"/>
        <a:ext cx="2550318" cy="15301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4212C-E239-42CB-BEB7-94B5B2D51E26}">
      <dsp:nvSpPr>
        <dsp:cNvPr id="0" name=""/>
        <dsp:cNvSpPr/>
      </dsp:nvSpPr>
      <dsp:spPr>
        <a:xfrm>
          <a:off x="20850" y="1147303"/>
          <a:ext cx="1660921" cy="2231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600" b="0" kern="1200" dirty="0"/>
            <a:t>Assess Risk of changes projected (best case, worst case, most likely …)</a:t>
          </a:r>
          <a:endParaRPr lang="fr-LU" sz="1600" kern="1200" dirty="0"/>
        </a:p>
      </dsp:txBody>
      <dsp:txXfrm>
        <a:off x="69497" y="1195950"/>
        <a:ext cx="1563627" cy="2134062"/>
      </dsp:txXfrm>
    </dsp:sp>
    <dsp:sp modelId="{CD097EAB-DAEC-4AFB-9144-22155BDC88A3}">
      <dsp:nvSpPr>
        <dsp:cNvPr id="0" name=""/>
        <dsp:cNvSpPr/>
      </dsp:nvSpPr>
      <dsp:spPr>
        <a:xfrm>
          <a:off x="1847864" y="2057027"/>
          <a:ext cx="352115" cy="41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1700" kern="1200"/>
        </a:p>
      </dsp:txBody>
      <dsp:txXfrm>
        <a:off x="1847864" y="2139409"/>
        <a:ext cx="246481" cy="247144"/>
      </dsp:txXfrm>
    </dsp:sp>
    <dsp:sp modelId="{D457CA83-6E76-4AB9-8DB3-A568C0DC6FBD}">
      <dsp:nvSpPr>
        <dsp:cNvPr id="0" name=""/>
        <dsp:cNvSpPr/>
      </dsp:nvSpPr>
      <dsp:spPr>
        <a:xfrm>
          <a:off x="2346141" y="1147303"/>
          <a:ext cx="1660921" cy="2231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Plan how to come back to old maintenance plan in case of severe issues or unexpected effects</a:t>
          </a:r>
        </a:p>
      </dsp:txBody>
      <dsp:txXfrm>
        <a:off x="2394788" y="1195950"/>
        <a:ext cx="1563627" cy="2134062"/>
      </dsp:txXfrm>
    </dsp:sp>
    <dsp:sp modelId="{124C1215-E10C-42CB-94E6-8FDCE1391AE0}">
      <dsp:nvSpPr>
        <dsp:cNvPr id="0" name=""/>
        <dsp:cNvSpPr/>
      </dsp:nvSpPr>
      <dsp:spPr>
        <a:xfrm>
          <a:off x="4173155" y="2057027"/>
          <a:ext cx="352115" cy="41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1700" kern="1200"/>
        </a:p>
      </dsp:txBody>
      <dsp:txXfrm>
        <a:off x="4173155" y="2139409"/>
        <a:ext cx="246481" cy="247144"/>
      </dsp:txXfrm>
    </dsp:sp>
    <dsp:sp modelId="{22934E8E-1783-45F7-99F8-A7B74EF5BF28}">
      <dsp:nvSpPr>
        <dsp:cNvPr id="0" name=""/>
        <dsp:cNvSpPr/>
      </dsp:nvSpPr>
      <dsp:spPr>
        <a:xfrm>
          <a:off x="4671432" y="1147303"/>
          <a:ext cx="1660921" cy="2231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Define how to overview and manage vehicle maintenance planning …</a:t>
          </a:r>
        </a:p>
      </dsp:txBody>
      <dsp:txXfrm>
        <a:off x="4720079" y="1195950"/>
        <a:ext cx="1563627" cy="2134062"/>
      </dsp:txXfrm>
    </dsp:sp>
    <dsp:sp modelId="{431E1C4A-3EE6-48E7-B85B-103BE6DF9376}">
      <dsp:nvSpPr>
        <dsp:cNvPr id="0" name=""/>
        <dsp:cNvSpPr/>
      </dsp:nvSpPr>
      <dsp:spPr>
        <a:xfrm>
          <a:off x="6498446" y="2057027"/>
          <a:ext cx="352115" cy="41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1700" kern="1200"/>
        </a:p>
      </dsp:txBody>
      <dsp:txXfrm>
        <a:off x="6498446" y="2139409"/>
        <a:ext cx="246481" cy="247144"/>
      </dsp:txXfrm>
    </dsp:sp>
    <dsp:sp modelId="{28D4039E-AA81-4828-A82D-AD6E63500997}">
      <dsp:nvSpPr>
        <dsp:cNvPr id="0" name=""/>
        <dsp:cNvSpPr/>
      </dsp:nvSpPr>
      <dsp:spPr>
        <a:xfrm>
          <a:off x="6996722" y="1147303"/>
          <a:ext cx="1660921" cy="2231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Find how to identify the vehicles concerned by new maintenance plan</a:t>
          </a:r>
        </a:p>
      </dsp:txBody>
      <dsp:txXfrm>
        <a:off x="7045369" y="1195950"/>
        <a:ext cx="1563627" cy="2134062"/>
      </dsp:txXfrm>
    </dsp:sp>
    <dsp:sp modelId="{E5350CF5-3321-4ABE-A4E7-99BDCCBA59DD}">
      <dsp:nvSpPr>
        <dsp:cNvPr id="0" name=""/>
        <dsp:cNvSpPr/>
      </dsp:nvSpPr>
      <dsp:spPr>
        <a:xfrm>
          <a:off x="8821203" y="2057027"/>
          <a:ext cx="346743" cy="41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LU" sz="1700" kern="1200"/>
        </a:p>
      </dsp:txBody>
      <dsp:txXfrm>
        <a:off x="8821203" y="2139409"/>
        <a:ext cx="242720" cy="247144"/>
      </dsp:txXfrm>
    </dsp:sp>
    <dsp:sp modelId="{266A252A-55DB-406C-8613-F235907F2D3A}">
      <dsp:nvSpPr>
        <dsp:cNvPr id="0" name=""/>
        <dsp:cNvSpPr/>
      </dsp:nvSpPr>
      <dsp:spPr>
        <a:xfrm>
          <a:off x="9311878" y="1147303"/>
          <a:ext cx="1660921" cy="22313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Set what are the actions to do in order to keep it under control during implementation (resources, actions, budgets …)</a:t>
          </a:r>
        </a:p>
      </dsp:txBody>
      <dsp:txXfrm>
        <a:off x="9360525" y="1195950"/>
        <a:ext cx="1563627" cy="21340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B80F9-D5A2-4B79-91C1-273EB2F3EAB6}">
      <dsp:nvSpPr>
        <dsp:cNvPr id="0" name=""/>
        <dsp:cNvSpPr/>
      </dsp:nvSpPr>
      <dsp:spPr>
        <a:xfrm>
          <a:off x="1238912" y="248315"/>
          <a:ext cx="3394614" cy="3394614"/>
        </a:xfrm>
        <a:prstGeom prst="pie">
          <a:avLst>
            <a:gd name="adj1" fmla="val 16200000"/>
            <a:gd name="adj2" fmla="val 0"/>
          </a:avLst>
        </a:prstGeom>
        <a:solidFill>
          <a:schemeClr val="accent1"/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Maintenance file updated throughout the lifecycle of a vehicle</a:t>
          </a:r>
          <a:endParaRPr lang="fr-FR" sz="1200" kern="1200" dirty="0"/>
        </a:p>
      </dsp:txBody>
      <dsp:txXfrm>
        <a:off x="3040886" y="951889"/>
        <a:ext cx="1252774" cy="929477"/>
      </dsp:txXfrm>
    </dsp:sp>
    <dsp:sp modelId="{CF5B2873-1734-4FAD-ADA3-CF87C0052CE8}">
      <dsp:nvSpPr>
        <dsp:cNvPr id="0" name=""/>
        <dsp:cNvSpPr/>
      </dsp:nvSpPr>
      <dsp:spPr>
        <a:xfrm>
          <a:off x="1238912" y="362277"/>
          <a:ext cx="3394614" cy="3394614"/>
        </a:xfrm>
        <a:prstGeom prst="pie">
          <a:avLst>
            <a:gd name="adj1" fmla="val 0"/>
            <a:gd name="adj2" fmla="val 5400000"/>
          </a:avLst>
        </a:prstGeom>
        <a:solidFill>
          <a:srgbClr val="B3D0D4"/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 dirty="0"/>
            <a:t>End-of-life management</a:t>
          </a:r>
          <a:endParaRPr lang="fr-FR" sz="1200" kern="1200" dirty="0"/>
        </a:p>
      </dsp:txBody>
      <dsp:txXfrm>
        <a:off x="3040886" y="2123840"/>
        <a:ext cx="1252774" cy="929477"/>
      </dsp:txXfrm>
    </dsp:sp>
    <dsp:sp modelId="{889820B3-4B62-4D2D-96ED-DCE4DDF4F9CD}">
      <dsp:nvSpPr>
        <dsp:cNvPr id="0" name=""/>
        <dsp:cNvSpPr/>
      </dsp:nvSpPr>
      <dsp:spPr>
        <a:xfrm>
          <a:off x="1124950" y="362277"/>
          <a:ext cx="3394614" cy="3394614"/>
        </a:xfrm>
        <a:prstGeom prst="pie">
          <a:avLst>
            <a:gd name="adj1" fmla="val 5400000"/>
            <a:gd name="adj2" fmla="val 10800000"/>
          </a:avLst>
        </a:prstGeom>
        <a:solidFill>
          <a:srgbClr val="B3D0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/>
            <a:t>Authorized</a:t>
          </a:r>
          <a:r>
            <a:rPr lang="fr-FR" sz="1200" kern="1200" dirty="0"/>
            <a:t> Types of </a:t>
          </a:r>
          <a:r>
            <a:rPr lang="en-US" sz="1200" kern="1200" noProof="0" dirty="0"/>
            <a:t>Vehicles</a:t>
          </a:r>
          <a:endParaRPr lang="fr-FR" sz="1200" kern="1200" dirty="0"/>
        </a:p>
      </dsp:txBody>
      <dsp:txXfrm>
        <a:off x="1464815" y="2123840"/>
        <a:ext cx="1252774" cy="929477"/>
      </dsp:txXfrm>
    </dsp:sp>
    <dsp:sp modelId="{525301C2-9F90-419F-9CBA-C59031B59AAA}">
      <dsp:nvSpPr>
        <dsp:cNvPr id="0" name=""/>
        <dsp:cNvSpPr/>
      </dsp:nvSpPr>
      <dsp:spPr>
        <a:xfrm>
          <a:off x="1124950" y="248315"/>
          <a:ext cx="3394614" cy="3394614"/>
        </a:xfrm>
        <a:prstGeom prst="pie">
          <a:avLst>
            <a:gd name="adj1" fmla="val 10800000"/>
            <a:gd name="adj2" fmla="val 16200000"/>
          </a:avLst>
        </a:prstGeom>
        <a:solidFill>
          <a:srgbClr val="B3D0D4"/>
        </a:solidFill>
        <a:ln w="28575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Initial maintenance files</a:t>
          </a:r>
        </a:p>
      </dsp:txBody>
      <dsp:txXfrm>
        <a:off x="1464815" y="951889"/>
        <a:ext cx="1252774" cy="929477"/>
      </dsp:txXfrm>
    </dsp:sp>
    <dsp:sp modelId="{7E8C27DF-2478-4C25-916D-E5B4E34FD892}">
      <dsp:nvSpPr>
        <dsp:cNvPr id="0" name=""/>
        <dsp:cNvSpPr/>
      </dsp:nvSpPr>
      <dsp:spPr>
        <a:xfrm>
          <a:off x="1028769" y="38172"/>
          <a:ext cx="3814900" cy="381490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FAB2F-9531-4425-879E-2D262D77699E}">
      <dsp:nvSpPr>
        <dsp:cNvPr id="0" name=""/>
        <dsp:cNvSpPr/>
      </dsp:nvSpPr>
      <dsp:spPr>
        <a:xfrm>
          <a:off x="1028769" y="152134"/>
          <a:ext cx="3814900" cy="381490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B3D0D4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119E4-1E79-42A7-813F-EFAFCD7D0D2A}">
      <dsp:nvSpPr>
        <dsp:cNvPr id="0" name=""/>
        <dsp:cNvSpPr/>
      </dsp:nvSpPr>
      <dsp:spPr>
        <a:xfrm>
          <a:off x="914807" y="152134"/>
          <a:ext cx="3814900" cy="381490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shade val="90000"/>
            <a:hueOff val="350915"/>
            <a:satOff val="-3215"/>
            <a:lumOff val="27754"/>
            <a:alphaOff val="0"/>
          </a:schemeClr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DB7D4-3321-485F-ADDC-13E62F227A2E}">
      <dsp:nvSpPr>
        <dsp:cNvPr id="0" name=""/>
        <dsp:cNvSpPr/>
      </dsp:nvSpPr>
      <dsp:spPr>
        <a:xfrm>
          <a:off x="914807" y="38172"/>
          <a:ext cx="3814900" cy="381490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B3D0D4"/>
        </a:solidFill>
        <a:ln w="28575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5C60-49D5-4E66-959E-A714B3FD0F70}">
      <dsp:nvSpPr>
        <dsp:cNvPr id="0" name=""/>
        <dsp:cNvSpPr/>
      </dsp:nvSpPr>
      <dsp:spPr>
        <a:xfrm>
          <a:off x="-5362150" y="-821136"/>
          <a:ext cx="6384924" cy="6384924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8A567-536B-49FC-AEA3-83C1D30C20E7}">
      <dsp:nvSpPr>
        <dsp:cNvPr id="0" name=""/>
        <dsp:cNvSpPr/>
      </dsp:nvSpPr>
      <dsp:spPr>
        <a:xfrm>
          <a:off x="535463" y="364615"/>
          <a:ext cx="3773302" cy="7296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128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Updates maintenance file : </a:t>
          </a:r>
          <a:endParaRPr lang="fr-FR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Plan of maintenance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Maintenance due date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Level and type of maintenance </a:t>
          </a:r>
        </a:p>
      </dsp:txBody>
      <dsp:txXfrm>
        <a:off x="535463" y="364615"/>
        <a:ext cx="3773302" cy="729609"/>
      </dsp:txXfrm>
    </dsp:sp>
    <dsp:sp modelId="{6316C38F-563A-460C-9DF1-816054D3E7DB}">
      <dsp:nvSpPr>
        <dsp:cNvPr id="0" name=""/>
        <dsp:cNvSpPr/>
      </dsp:nvSpPr>
      <dsp:spPr>
        <a:xfrm>
          <a:off x="79457" y="273413"/>
          <a:ext cx="912011" cy="912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F80AC-5AE1-4EDF-B987-2FB307BFEE72}">
      <dsp:nvSpPr>
        <dsp:cNvPr id="0" name=""/>
        <dsp:cNvSpPr/>
      </dsp:nvSpPr>
      <dsp:spPr>
        <a:xfrm>
          <a:off x="953765" y="1459219"/>
          <a:ext cx="3355000" cy="7296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128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Logistic management </a:t>
          </a:r>
          <a:endParaRPr lang="fr-FR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Work instruction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 Skills / Equipment &amp; Tools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Spare parts / Material</a:t>
          </a:r>
          <a:endParaRPr lang="fr-FR" sz="900" kern="1200" dirty="0"/>
        </a:p>
      </dsp:txBody>
      <dsp:txXfrm>
        <a:off x="953765" y="1459219"/>
        <a:ext cx="3355000" cy="729609"/>
      </dsp:txXfrm>
    </dsp:sp>
    <dsp:sp modelId="{1A09CE0C-9A48-4572-A1DC-70EA72F128C6}">
      <dsp:nvSpPr>
        <dsp:cNvPr id="0" name=""/>
        <dsp:cNvSpPr/>
      </dsp:nvSpPr>
      <dsp:spPr>
        <a:xfrm>
          <a:off x="497759" y="1368017"/>
          <a:ext cx="912011" cy="912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8D2AC-6031-484E-929C-8EF3FE47F7E4}">
      <dsp:nvSpPr>
        <dsp:cNvPr id="0" name=""/>
        <dsp:cNvSpPr/>
      </dsp:nvSpPr>
      <dsp:spPr>
        <a:xfrm>
          <a:off x="953765" y="2553823"/>
          <a:ext cx="3355000" cy="7296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128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 dirty="0"/>
            <a:t>Emergency </a:t>
          </a:r>
          <a:r>
            <a:rPr lang="en-US" sz="1200" b="0" i="0" kern="1200" noProof="0" dirty="0"/>
            <a:t>measure</a:t>
          </a:r>
          <a:endParaRPr lang="en-US" sz="1200" kern="1200" noProof="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Operation incident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Anomalies detection during maintenance execution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Regulatory recommendation (SAIT)</a:t>
          </a:r>
          <a:endParaRPr lang="fr-FR" sz="900" kern="1200" dirty="0"/>
        </a:p>
      </dsp:txBody>
      <dsp:txXfrm>
        <a:off x="953765" y="2553823"/>
        <a:ext cx="3355000" cy="729609"/>
      </dsp:txXfrm>
    </dsp:sp>
    <dsp:sp modelId="{8634BEE3-CBE3-41B6-90D0-3F385406BF1A}">
      <dsp:nvSpPr>
        <dsp:cNvPr id="0" name=""/>
        <dsp:cNvSpPr/>
      </dsp:nvSpPr>
      <dsp:spPr>
        <a:xfrm>
          <a:off x="497759" y="2462622"/>
          <a:ext cx="912011" cy="912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E17B3-4797-4DD0-994C-3FBE11D47A0A}">
      <dsp:nvSpPr>
        <dsp:cNvPr id="0" name=""/>
        <dsp:cNvSpPr/>
      </dsp:nvSpPr>
      <dsp:spPr>
        <a:xfrm>
          <a:off x="535463" y="3648427"/>
          <a:ext cx="3773302" cy="7296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128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Evolution of the maintenance plan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Regulatory</a:t>
          </a:r>
          <a:r>
            <a:rPr lang="fr-FR" sz="900" kern="1200" dirty="0"/>
            <a:t> </a:t>
          </a:r>
          <a:r>
            <a:rPr lang="en-US" sz="900" kern="1200" dirty="0"/>
            <a:t>improvement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/>
            <a:t>Modification of </a:t>
          </a:r>
          <a:r>
            <a:rPr lang="en-US" sz="900" kern="1200" dirty="0"/>
            <a:t>vehicle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Maintenance file improvement</a:t>
          </a:r>
        </a:p>
      </dsp:txBody>
      <dsp:txXfrm>
        <a:off x="535463" y="3648427"/>
        <a:ext cx="3773302" cy="729609"/>
      </dsp:txXfrm>
    </dsp:sp>
    <dsp:sp modelId="{F0065058-A4A8-4AE5-ACDB-3832436CE86A}">
      <dsp:nvSpPr>
        <dsp:cNvPr id="0" name=""/>
        <dsp:cNvSpPr/>
      </dsp:nvSpPr>
      <dsp:spPr>
        <a:xfrm>
          <a:off x="79457" y="3557226"/>
          <a:ext cx="912011" cy="912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5C60-49D5-4E66-959E-A714B3FD0F70}">
      <dsp:nvSpPr>
        <dsp:cNvPr id="0" name=""/>
        <dsp:cNvSpPr/>
      </dsp:nvSpPr>
      <dsp:spPr>
        <a:xfrm>
          <a:off x="-4417676" y="-682477"/>
          <a:ext cx="5301456" cy="5301456"/>
        </a:xfrm>
        <a:prstGeom prst="blockArc">
          <a:avLst>
            <a:gd name="adj1" fmla="val 18900000"/>
            <a:gd name="adj2" fmla="val 2700000"/>
            <a:gd name="adj3" fmla="val 40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8A567-536B-49FC-AEA3-83C1D30C20E7}">
      <dsp:nvSpPr>
        <dsp:cNvPr id="0" name=""/>
        <dsp:cNvSpPr/>
      </dsp:nvSpPr>
      <dsp:spPr>
        <a:xfrm>
          <a:off x="723627" y="562368"/>
          <a:ext cx="3630278" cy="1124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635" tIns="22860" rIns="22860" bIns="2286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Maintenance strategy :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Articulation of maintenance level due to operation constraint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Feedback regarding operation</a:t>
          </a:r>
          <a:endParaRPr lang="fr-FR" sz="7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/>
            <a:t>Feedback regarding performance</a:t>
          </a:r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700" kern="1200" dirty="0">
              <a:solidFill>
                <a:schemeClr val="accent1"/>
              </a:solidFill>
              <a:latin typeface="+mj-lt"/>
            </a:rPr>
            <a:t>Restrictions of use or specific operating conditions </a:t>
          </a:r>
        </a:p>
      </dsp:txBody>
      <dsp:txXfrm>
        <a:off x="723627" y="562368"/>
        <a:ext cx="3630278" cy="1124579"/>
      </dsp:txXfrm>
    </dsp:sp>
    <dsp:sp modelId="{6316C38F-563A-460C-9DF1-816054D3E7DB}">
      <dsp:nvSpPr>
        <dsp:cNvPr id="0" name=""/>
        <dsp:cNvSpPr/>
      </dsp:nvSpPr>
      <dsp:spPr>
        <a:xfrm>
          <a:off x="20765" y="421795"/>
          <a:ext cx="1405724" cy="1405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CD55E-A4C4-47C3-9F7C-CE58B37FDF5A}">
      <dsp:nvSpPr>
        <dsp:cNvPr id="0" name=""/>
        <dsp:cNvSpPr/>
      </dsp:nvSpPr>
      <dsp:spPr>
        <a:xfrm>
          <a:off x="723627" y="2249552"/>
          <a:ext cx="3630278" cy="1124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635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Emergency </a:t>
          </a:r>
          <a:r>
            <a:rPr lang="en-US" sz="900" kern="1200" dirty="0" err="1"/>
            <a:t>informations</a:t>
          </a:r>
          <a:r>
            <a:rPr lang="en-US" sz="900" kern="1200" dirty="0"/>
            <a:t> on safety-related issues identified during </a:t>
          </a:r>
          <a:r>
            <a:rPr lang="en-US" sz="900" kern="1200" dirty="0">
              <a:solidFill>
                <a:prstClr val="white"/>
              </a:solidFill>
              <a:latin typeface="Avenir LT Std 45 Book"/>
              <a:ea typeface="+mn-ea"/>
              <a:cs typeface="+mn-cs"/>
            </a:rPr>
            <a:t>operating conditions</a:t>
          </a:r>
          <a:endParaRPr lang="fr-FR" sz="900" kern="1200" dirty="0">
            <a:solidFill>
              <a:prstClr val="white"/>
            </a:solidFill>
            <a:latin typeface="Avenir LT Std 45 Book"/>
            <a:ea typeface="+mn-ea"/>
            <a:cs typeface="+mn-cs"/>
          </a:endParaRPr>
        </a:p>
      </dsp:txBody>
      <dsp:txXfrm>
        <a:off x="723627" y="2249552"/>
        <a:ext cx="3630278" cy="1124579"/>
      </dsp:txXfrm>
    </dsp:sp>
    <dsp:sp modelId="{1A09CE0C-9A48-4572-A1DC-70EA72F128C6}">
      <dsp:nvSpPr>
        <dsp:cNvPr id="0" name=""/>
        <dsp:cNvSpPr/>
      </dsp:nvSpPr>
      <dsp:spPr>
        <a:xfrm>
          <a:off x="20765" y="2108979"/>
          <a:ext cx="1405724" cy="14057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5C60-49D5-4E66-959E-A714B3FD0F70}">
      <dsp:nvSpPr>
        <dsp:cNvPr id="0" name=""/>
        <dsp:cNvSpPr/>
      </dsp:nvSpPr>
      <dsp:spPr>
        <a:xfrm>
          <a:off x="-4914094" y="-753019"/>
          <a:ext cx="5852666" cy="585266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99F48-2B7B-4BFC-9531-696D5930D1EB}">
      <dsp:nvSpPr>
        <dsp:cNvPr id="0" name=""/>
        <dsp:cNvSpPr/>
      </dsp:nvSpPr>
      <dsp:spPr>
        <a:xfrm>
          <a:off x="603644" y="434662"/>
          <a:ext cx="3372652" cy="869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2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Logistic management </a:t>
          </a:r>
          <a:endParaRPr lang="fr-FR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Work instruction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 Skills / Equipment &amp; Tools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Spare parts / Material</a:t>
          </a:r>
          <a:endParaRPr lang="fr-FR" sz="900" kern="1200" dirty="0"/>
        </a:p>
      </dsp:txBody>
      <dsp:txXfrm>
        <a:off x="603644" y="434662"/>
        <a:ext cx="3372652" cy="869325"/>
      </dsp:txXfrm>
    </dsp:sp>
    <dsp:sp modelId="{1A09CE0C-9A48-4572-A1DC-70EA72F128C6}">
      <dsp:nvSpPr>
        <dsp:cNvPr id="0" name=""/>
        <dsp:cNvSpPr/>
      </dsp:nvSpPr>
      <dsp:spPr>
        <a:xfrm>
          <a:off x="60316" y="325997"/>
          <a:ext cx="1086656" cy="1086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16B30-A1B1-4CDF-AE9D-EE3FC91873A2}">
      <dsp:nvSpPr>
        <dsp:cNvPr id="0" name=""/>
        <dsp:cNvSpPr/>
      </dsp:nvSpPr>
      <dsp:spPr>
        <a:xfrm>
          <a:off x="919644" y="1738650"/>
          <a:ext cx="3056652" cy="869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2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Emergency information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Operation incident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Anomalies detection during maintenance execution by another workshop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Regulatory recommendation (SAIT)</a:t>
          </a:r>
          <a:endParaRPr lang="fr-FR" sz="900" kern="1200" dirty="0"/>
        </a:p>
      </dsp:txBody>
      <dsp:txXfrm>
        <a:off x="919644" y="1738650"/>
        <a:ext cx="3056652" cy="869325"/>
      </dsp:txXfrm>
    </dsp:sp>
    <dsp:sp modelId="{5D6375EA-5800-4BD0-A7AD-4AC1B590E483}">
      <dsp:nvSpPr>
        <dsp:cNvPr id="0" name=""/>
        <dsp:cNvSpPr/>
      </dsp:nvSpPr>
      <dsp:spPr>
        <a:xfrm>
          <a:off x="376316" y="1629985"/>
          <a:ext cx="1086656" cy="1086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60DF6-21FB-473C-A696-566B3879489F}">
      <dsp:nvSpPr>
        <dsp:cNvPr id="0" name=""/>
        <dsp:cNvSpPr/>
      </dsp:nvSpPr>
      <dsp:spPr>
        <a:xfrm>
          <a:off x="603644" y="3042638"/>
          <a:ext cx="3372652" cy="869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027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Evolution of the maintenance plan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900" kern="1200" dirty="0"/>
            <a:t>Regulatory</a:t>
          </a:r>
          <a:r>
            <a:rPr lang="fr-FR" sz="900" kern="1200" dirty="0"/>
            <a:t> </a:t>
          </a:r>
          <a:r>
            <a:rPr lang="en-US" sz="900" kern="1200" dirty="0"/>
            <a:t>improvement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/>
            <a:t>Modification of </a:t>
          </a:r>
          <a:r>
            <a:rPr lang="en-US" sz="900" kern="1200"/>
            <a:t>vehicle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Maintenance file improvement</a:t>
          </a:r>
        </a:p>
      </dsp:txBody>
      <dsp:txXfrm>
        <a:off x="603644" y="3042638"/>
        <a:ext cx="3372652" cy="869325"/>
      </dsp:txXfrm>
    </dsp:sp>
    <dsp:sp modelId="{F0065058-A4A8-4AE5-ACDB-3832436CE86A}">
      <dsp:nvSpPr>
        <dsp:cNvPr id="0" name=""/>
        <dsp:cNvSpPr/>
      </dsp:nvSpPr>
      <dsp:spPr>
        <a:xfrm>
          <a:off x="60316" y="2933973"/>
          <a:ext cx="1086656" cy="10866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0.4071</cdr:x>
      <cdr:y>0.33965</cdr:y>
    </cdr:from>
    <cdr:to>
      <cdr:x>0.69426</cdr:x>
      <cdr:y>0.51993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631735" y="2257653"/>
          <a:ext cx="2561711" cy="11983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prstTxWarp prst="textArchUp">
            <a:avLst>
              <a:gd name="adj" fmla="val 10590018"/>
            </a:avLst>
          </a:prstTxWarp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fr-BE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Maintenance management </a:t>
          </a:r>
          <a:endParaRPr lang="en-US" sz="5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0.48965</cdr:x>
      <cdr:y>0.43055</cdr:y>
    </cdr:from>
    <cdr:to>
      <cdr:x>0.51035</cdr:x>
      <cdr:y>0.56945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368122" y="2861870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en-US" sz="5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0.07583</cdr:x>
      <cdr:y>0.14168</cdr:y>
    </cdr:from>
    <cdr:to>
      <cdr:x>0.49587</cdr:x>
      <cdr:y>0.28059</cdr:y>
    </cdr:to>
    <cdr:sp macro="" textlink="">
      <cdr:nvSpPr>
        <cdr:cNvPr id="7" name="Rectangle 6"/>
        <cdr:cNvSpPr/>
      </cdr:nvSpPr>
      <cdr:spPr>
        <a:xfrm xmlns:a="http://schemas.openxmlformats.org/drawingml/2006/main" rot="19209251">
          <a:off x="676461" y="941773"/>
          <a:ext cx="374714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prstTxWarp prst="textArchUp">
            <a:avLst>
              <a:gd name="adj" fmla="val 9431215"/>
            </a:avLst>
          </a:prstTxWarp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Fleet management </a:t>
          </a:r>
        </a:p>
      </cdr:txBody>
    </cdr:sp>
  </cdr:relSizeAnchor>
  <cdr:relSizeAnchor xmlns:cdr="http://schemas.openxmlformats.org/drawingml/2006/chartDrawing">
    <cdr:from>
      <cdr:x>0.57996</cdr:x>
      <cdr:y>0.15345</cdr:y>
    </cdr:from>
    <cdr:to>
      <cdr:x>1</cdr:x>
      <cdr:y>0.29236</cdr:y>
    </cdr:to>
    <cdr:sp macro="" textlink="">
      <cdr:nvSpPr>
        <cdr:cNvPr id="10" name="Rectangle 9"/>
        <cdr:cNvSpPr/>
      </cdr:nvSpPr>
      <cdr:spPr>
        <a:xfrm xmlns:a="http://schemas.openxmlformats.org/drawingml/2006/main" rot="2406995">
          <a:off x="5317149" y="1019988"/>
          <a:ext cx="374714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spcFirstLastPara="1" wrap="none" lIns="91440" tIns="45720" rIns="91440" bIns="45720" numCol="1">
          <a:prstTxWarp prst="textArchUp">
            <a:avLst>
              <a:gd name="adj" fmla="val 9431215"/>
            </a:avLst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Maintenance development</a:t>
          </a:r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</a:p>
      </cdr:txBody>
    </cdr:sp>
  </cdr:relSizeAnchor>
  <cdr:relSizeAnchor xmlns:cdr="http://schemas.openxmlformats.org/drawingml/2006/chartDrawing">
    <cdr:from>
      <cdr:x>0.0655</cdr:x>
      <cdr:y>0.88144</cdr:y>
    </cdr:from>
    <cdr:to>
      <cdr:x>0.35112</cdr:x>
      <cdr:y>0.94163</cdr:y>
    </cdr:to>
    <cdr:sp macro="" textlink="">
      <cdr:nvSpPr>
        <cdr:cNvPr id="12" name="Rectangle 11"/>
        <cdr:cNvSpPr/>
      </cdr:nvSpPr>
      <cdr:spPr>
        <a:xfrm xmlns:a="http://schemas.openxmlformats.org/drawingml/2006/main">
          <a:off x="584306" y="5858971"/>
          <a:ext cx="254802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Maintenance delivery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0.6913</cdr:x>
      <cdr:y>0.07051</cdr:y>
    </cdr:from>
    <cdr:to>
      <cdr:x>0.806</cdr:x>
      <cdr:y>0.1736</cdr:y>
    </cdr:to>
    <cdr:sp macro="" textlink="">
      <cdr:nvSpPr>
        <cdr:cNvPr id="2" name="Rectangle 15">
          <a:extLst xmlns:a="http://schemas.openxmlformats.org/drawingml/2006/main">
            <a:ext uri="{FF2B5EF4-FFF2-40B4-BE49-F238E27FC236}">
              <a16:creationId xmlns:a16="http://schemas.microsoft.com/office/drawing/2014/main" id="{41C17BE3-4EAD-4FAA-95DB-FD0CC6F933B0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14894" y="316430"/>
          <a:ext cx="1180565" cy="4626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92385" tIns="46193" rIns="92385" bIns="46193">
          <a:spAutoFit/>
        </a:bodyPr>
        <a:lstStyle xmlns:a="http://schemas.openxmlformats.org/drawingml/2006/main">
          <a:defPPr>
            <a:defRPr lang="pt-P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923925" fontAlgn="auto">
            <a:spcBef>
              <a:spcPts val="0"/>
            </a:spcBef>
            <a:spcAft>
              <a:spcPts val="0"/>
            </a:spcAft>
          </a:pPr>
          <a:r>
            <a:rPr lang="en-GB" sz="1200" b="1" dirty="0">
              <a:latin typeface="+mn-lt"/>
              <a:cs typeface="+mn-cs"/>
            </a:rPr>
            <a:t>Start of mid-life intervention</a:t>
          </a:r>
          <a:endParaRPr lang="en-GB" sz="1050" b="1" dirty="0">
            <a:latin typeface="+mn-lt"/>
            <a:cs typeface="+mn-cs"/>
          </a:endParaRPr>
        </a:p>
      </cdr:txBody>
    </cdr:sp>
  </cdr:relSizeAnchor>
  <cdr:relSizeAnchor xmlns:cdr="http://schemas.openxmlformats.org/drawingml/2006/chartDrawing">
    <cdr:from>
      <cdr:x>0.74926</cdr:x>
      <cdr:y>0.46937</cdr:y>
    </cdr:from>
    <cdr:to>
      <cdr:x>0.74926</cdr:x>
      <cdr:y>0.79918</cdr:y>
    </cdr:to>
    <cdr:cxnSp macro="">
      <cdr:nvCxnSpPr>
        <cdr:cNvPr id="3" name="Conexão reta 2">
          <a:extLst xmlns:a="http://schemas.openxmlformats.org/drawingml/2006/main">
            <a:ext uri="{FF2B5EF4-FFF2-40B4-BE49-F238E27FC236}">
              <a16:creationId xmlns:a16="http://schemas.microsoft.com/office/drawing/2014/main" id="{80DDE8A7-B0F2-4AF9-8F83-2862C8585F7F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7711418" y="2106413"/>
          <a:ext cx="0" cy="148009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2B7836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0.73229</cdr:x>
      <cdr:y>0.17438</cdr:y>
    </cdr:from>
    <cdr:to>
      <cdr:x>0.76103</cdr:x>
      <cdr:y>0.40855</cdr:y>
    </cdr:to>
    <cdr:sp macro="" textlink="">
      <cdr:nvSpPr>
        <cdr:cNvPr id="4" name="Seta: Para a Direita 3">
          <a:extLst xmlns:a="http://schemas.openxmlformats.org/drawingml/2006/main">
            <a:ext uri="{FF2B5EF4-FFF2-40B4-BE49-F238E27FC236}">
              <a16:creationId xmlns:a16="http://schemas.microsoft.com/office/drawing/2014/main" id="{97FF67B4-C050-462B-A9E3-892BBD46F0EA}"/>
            </a:ext>
          </a:extLst>
        </cdr:cNvPr>
        <cdr:cNvSpPr/>
      </cdr:nvSpPr>
      <cdr:spPr>
        <a:xfrm xmlns:a="http://schemas.openxmlformats.org/drawingml/2006/main" rot="5400000">
          <a:off x="7159267" y="1160125"/>
          <a:ext cx="1050877" cy="295788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2B7836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pt-PT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t-PT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4F7F-F8C9-4A96-B1A8-400EECCF4A65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CC5A7-D359-45DC-A043-AC33E81F80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C5A7-D359-45DC-A043-AC33E81F80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1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99A61-5882-42B0-A2A3-0612B0A8D8DA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092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99A61-5882-42B0-A2A3-0612B0A8D8DA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9205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181600"/>
          </a:xfrm>
          <a:prstGeom prst="rect">
            <a:avLst/>
          </a:prstGeom>
          <a:solidFill>
            <a:srgbClr val="00449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backgorund-CV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>
          <a:xfrm>
            <a:off x="-13547" y="2695074"/>
            <a:ext cx="12205547" cy="4162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719" y="1573426"/>
            <a:ext cx="9144000" cy="814173"/>
          </a:xfrm>
        </p:spPr>
        <p:txBody>
          <a:bodyPr anchor="b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719" y="2397919"/>
            <a:ext cx="9144000" cy="542989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A7FF-343F-4B15-8C07-71F25E92F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2243" y="642220"/>
            <a:ext cx="2876550" cy="18097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20685" y="3244112"/>
            <a:ext cx="7626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4494"/>
                </a:solidFill>
                <a:effectLst/>
                <a:latin typeface="-apple-system"/>
              </a:rPr>
              <a:t>Moving Europe towards a sustainable</a:t>
            </a:r>
            <a:br>
              <a:rPr lang="en-US" sz="2800" dirty="0"/>
            </a:br>
            <a:r>
              <a:rPr lang="en-US" sz="2800" b="1" i="0" dirty="0">
                <a:solidFill>
                  <a:srgbClr val="004494"/>
                </a:solidFill>
                <a:effectLst/>
                <a:latin typeface="-apple-system"/>
              </a:rPr>
              <a:t>and safe railway system without frontiers.</a:t>
            </a:r>
            <a:endParaRPr lang="en-GB" sz="2800" dirty="0">
              <a:solidFill>
                <a:srgbClr val="004494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27941" y="5330367"/>
            <a:ext cx="608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4494"/>
                </a:solidFill>
              </a:rPr>
              <a:t>Discover our job opportunities on </a:t>
            </a:r>
            <a:r>
              <a:rPr lang="en-GB" b="1" dirty="0">
                <a:solidFill>
                  <a:srgbClr val="004494"/>
                </a:solidFill>
              </a:rPr>
              <a:t>era.europa.eu</a:t>
            </a:r>
            <a:endParaRPr lang="en-GB" b="1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91" y="4503352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20685" y="4638634"/>
            <a:ext cx="727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494"/>
                </a:solidFill>
              </a:rPr>
              <a:t>Follow us on             </a:t>
            </a:r>
            <a:r>
              <a:rPr lang="en-GB" dirty="0">
                <a:solidFill>
                  <a:srgbClr val="004494"/>
                </a:solidFill>
              </a:rPr>
              <a:t>ERA_railways</a:t>
            </a:r>
          </a:p>
          <a:p>
            <a:endParaRPr lang="en-US" dirty="0">
              <a:solidFill>
                <a:srgbClr val="004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2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pic>
        <p:nvPicPr>
          <p:cNvPr id="52" name="Image 51" descr="banner_blue_red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86268"/>
            <a:ext cx="12192000" cy="29971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70844" y="1765827"/>
            <a:ext cx="10435089" cy="563231"/>
          </a:xfrm>
        </p:spPr>
        <p:txBody>
          <a:bodyPr wrap="square" anchor="t">
            <a:spAutoFit/>
          </a:bodyPr>
          <a:lstStyle>
            <a:lvl1pPr algn="l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a title - Verdana 34 * RGB 0/95/170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70849" y="4277595"/>
            <a:ext cx="10435084" cy="3656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B30E0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Name of the meeting – Verdana 20 * RGB 179/14/10</a:t>
            </a:r>
          </a:p>
        </p:txBody>
      </p:sp>
      <p:pic>
        <p:nvPicPr>
          <p:cNvPr id="12" name="Image 11" descr="CER Logo_Main_transparenc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753" y="424393"/>
            <a:ext cx="2375179" cy="871007"/>
          </a:xfrm>
          <a:prstGeom prst="rect">
            <a:avLst/>
          </a:prstGeom>
        </p:spPr>
      </p:pic>
      <p:sp>
        <p:nvSpPr>
          <p:cNvPr id="17" name="Espace réservé du texte 2"/>
          <p:cNvSpPr>
            <a:spLocks noGrp="1"/>
          </p:cNvSpPr>
          <p:nvPr>
            <p:ph type="body" idx="14" hasCustomPrompt="1"/>
          </p:nvPr>
        </p:nvSpPr>
        <p:spPr>
          <a:xfrm>
            <a:off x="970846" y="4649083"/>
            <a:ext cx="10435087" cy="408802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/>
              <a:t>Date, place - Verdana 20 * RGB 179/14/10</a:t>
            </a:r>
          </a:p>
          <a:p>
            <a:pPr lvl="0"/>
            <a:endParaRPr lang="en-GB" noProof="0" dirty="0"/>
          </a:p>
        </p:txBody>
      </p:sp>
      <p:sp>
        <p:nvSpPr>
          <p:cNvPr id="18" name="Espace réservé du texte 2"/>
          <p:cNvSpPr>
            <a:spLocks noGrp="1"/>
          </p:cNvSpPr>
          <p:nvPr>
            <p:ph type="body" idx="15" hasCustomPrompt="1"/>
          </p:nvPr>
        </p:nvSpPr>
        <p:spPr>
          <a:xfrm>
            <a:off x="970847" y="3856092"/>
            <a:ext cx="10435085" cy="40880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Name, title - Verdana 34 * RGB 0/95/170</a:t>
            </a:r>
          </a:p>
        </p:txBody>
      </p:sp>
    </p:spTree>
    <p:extLst>
      <p:ext uri="{BB962C8B-B14F-4D97-AF65-F5344CB8AC3E}">
        <p14:creationId xmlns:p14="http://schemas.microsoft.com/office/powerpoint/2010/main" val="30958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0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5110317"/>
            <a:ext cx="12192000" cy="1747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80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0" y="1002889"/>
            <a:ext cx="12191999" cy="41442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20" name="Rectangle 19"/>
          <p:cNvSpPr/>
          <p:nvPr userDrawn="1"/>
        </p:nvSpPr>
        <p:spPr>
          <a:xfrm>
            <a:off x="0" y="6741368"/>
            <a:ext cx="12192000" cy="116632"/>
          </a:xfrm>
          <a:prstGeom prst="rect">
            <a:avLst/>
          </a:prstGeom>
          <a:solidFill>
            <a:srgbClr val="55B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31722" y="213854"/>
            <a:ext cx="10972800" cy="59731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  <a:endParaRPr lang="fr-CH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4" y="5542333"/>
            <a:ext cx="2924708" cy="767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26" y="5733174"/>
            <a:ext cx="3427624" cy="5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7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8585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Maintain or not to Maintain ? ERA WEBINAR 17/05/2022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070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719670" y="2064001"/>
            <a:ext cx="10752665" cy="3925247"/>
          </a:xfrm>
        </p:spPr>
        <p:txBody>
          <a:bodyPr/>
          <a:lstStyle>
            <a:lvl1pPr>
              <a:defRPr b="0"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CB41A1E-5523-4161-9D6C-4737BB5B8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86242325-4574-4C9A-BA4C-0F20A74AB4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668" y="1267884"/>
            <a:ext cx="10752667" cy="67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133" b="0">
                <a:solidFill>
                  <a:srgbClr val="747678"/>
                </a:solidFill>
                <a:latin typeface="+mn-lt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7135AB-C1A6-465C-A05D-3B7C75FF7E4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87058E3-68B6-4A28-8623-778AA8EB1588}" type="datetime2">
              <a:rPr lang="fr-FR" smtClean="0"/>
              <a:t>lundi 23 mai 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F3ED2-C790-4DBC-AB33-F225E90116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NOM DE L’ENTITÉ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39F9F64-4784-4F3A-948D-D16FD8AFA9F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11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4659" y="205350"/>
            <a:ext cx="9599141" cy="76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3298"/>
            <a:ext cx="10515600" cy="502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A7FF-343F-4B15-8C07-71F25E92F6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" y="210929"/>
            <a:ext cx="1227785" cy="7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200" b="0" i="0" u="none" strike="noStrike" kern="1200" cap="none" spc="0" normalizeH="0" baseline="0" dirty="0">
          <a:ln>
            <a:noFill/>
          </a:ln>
          <a:solidFill>
            <a:srgbClr val="004494"/>
          </a:solidFill>
          <a:effectLst/>
          <a:uLnTx/>
          <a:uFillTx/>
          <a:latin typeface="Calibri"/>
          <a:ea typeface="+mj-ea"/>
          <a:cs typeface="+mj-cs"/>
        </a:defRPr>
      </a:lvl1pPr>
    </p:titleStyle>
    <p:bodyStyle>
      <a:lvl1pPr marL="2286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1pPr>
      <a:lvl2pPr marL="6858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kumimoji="0" lang="en-US" sz="2000" b="0" i="0" u="none" strike="noStrike" kern="1200" cap="none" spc="0" normalizeH="0" baseline="0" dirty="0">
          <a:ln>
            <a:noFill/>
          </a:ln>
          <a:solidFill>
            <a:srgbClr val="595959"/>
          </a:solidFill>
          <a:effectLst/>
          <a:uLnTx/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" Type="http://schemas.openxmlformats.org/officeDocument/2006/relationships/hyperlink" Target="https://hu.wikipedia.org/wiki/CFL_4000_sorozat" TargetMode="External"/><Relationship Id="rId7" Type="http://schemas.openxmlformats.org/officeDocument/2006/relationships/image" Target="../media/image47.emf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3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jpeg"/><Relationship Id="rId5" Type="http://schemas.openxmlformats.org/officeDocument/2006/relationships/image" Target="../media/image45.emf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geoffrey.tresontani@cflcargo.lu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0.wm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wmf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3.sv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04.png"/><Relationship Id="rId9" Type="http://schemas.microsoft.com/office/2007/relationships/diagramDrawing" Target="../diagrams/drawing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06.svg"/><Relationship Id="rId18" Type="http://schemas.openxmlformats.org/officeDocument/2006/relationships/image" Target="../media/image111.png"/><Relationship Id="rId3" Type="http://schemas.openxmlformats.org/officeDocument/2006/relationships/diagramLayout" Target="../diagrams/layout7.xml"/><Relationship Id="rId21" Type="http://schemas.openxmlformats.org/officeDocument/2006/relationships/image" Target="../media/image114.svg"/><Relationship Id="rId7" Type="http://schemas.openxmlformats.org/officeDocument/2006/relationships/diagramData" Target="../diagrams/data8.xml"/><Relationship Id="rId12" Type="http://schemas.openxmlformats.org/officeDocument/2006/relationships/image" Target="../media/image105.png"/><Relationship Id="rId17" Type="http://schemas.openxmlformats.org/officeDocument/2006/relationships/image" Target="../media/image110.svg"/><Relationship Id="rId2" Type="http://schemas.openxmlformats.org/officeDocument/2006/relationships/diagramData" Target="../diagrams/data7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image" Target="../media/image108.svg"/><Relationship Id="rId10" Type="http://schemas.openxmlformats.org/officeDocument/2006/relationships/diagramColors" Target="../diagrams/colors8.xml"/><Relationship Id="rId19" Type="http://schemas.openxmlformats.org/officeDocument/2006/relationships/image" Target="../media/image112.svg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26" Type="http://schemas.openxmlformats.org/officeDocument/2006/relationships/image" Target="../media/image130.svg"/><Relationship Id="rId3" Type="http://schemas.openxmlformats.org/officeDocument/2006/relationships/diagramData" Target="../diagrams/data9.xml"/><Relationship Id="rId21" Type="http://schemas.openxmlformats.org/officeDocument/2006/relationships/image" Target="../media/image125.png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16.png"/><Relationship Id="rId16" Type="http://schemas.openxmlformats.org/officeDocument/2006/relationships/image" Target="../media/image120.sv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image" Target="../media/image128.sv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svg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123.png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118.svg"/><Relationship Id="rId22" Type="http://schemas.openxmlformats.org/officeDocument/2006/relationships/image" Target="../media/image126.svg"/><Relationship Id="rId27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To </a:t>
            </a:r>
            <a:r>
              <a:rPr lang="fr-BE" dirty="0" err="1"/>
              <a:t>Maintain</a:t>
            </a:r>
            <a:r>
              <a:rPr lang="fr-BE" dirty="0"/>
              <a:t> or not to </a:t>
            </a:r>
            <a:r>
              <a:rPr lang="fr-BE" dirty="0" err="1"/>
              <a:t>Maintain</a:t>
            </a:r>
            <a:r>
              <a:rPr lang="fr-BE" dirty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17 May 2022 – Free ERA Webinar</a:t>
            </a:r>
          </a:p>
          <a:p>
            <a:endParaRPr lang="en-US" dirty="0"/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26279C2-EDF5-45B1-96C4-05436CBD7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8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660" y="205350"/>
            <a:ext cx="6818466" cy="768561"/>
          </a:xfrm>
        </p:spPr>
        <p:txBody>
          <a:bodyPr/>
          <a:lstStyle/>
          <a:p>
            <a:r>
              <a:rPr lang="fr-LU" dirty="0"/>
              <a:t>Our Rolling Stock Organisation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08" y="1607526"/>
            <a:ext cx="10972800" cy="4525963"/>
          </a:xfrm>
        </p:spPr>
        <p:txBody>
          <a:bodyPr/>
          <a:lstStyle/>
          <a:p>
            <a:r>
              <a:rPr lang="fr-LU" b="1" dirty="0"/>
              <a:t>44 locomotives (12 </a:t>
            </a:r>
            <a:r>
              <a:rPr lang="fr-LU" b="1" dirty="0" err="1"/>
              <a:t>Elec</a:t>
            </a:r>
            <a:r>
              <a:rPr lang="fr-LU" b="1" dirty="0"/>
              <a:t> + 32 Diesel) + 2500 wagons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504F0CD1-698E-4C7B-9764-AF91801FB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92712" y="217859"/>
            <a:ext cx="1416379" cy="1080000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5ADF3BBF-1731-44F0-BE49-6D1851D0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137" y="255992"/>
            <a:ext cx="1596863" cy="1080000"/>
          </a:xfrm>
          <a:prstGeom prst="rect">
            <a:avLst/>
          </a:prstGeom>
        </p:spPr>
      </p:pic>
      <p:pic>
        <p:nvPicPr>
          <p:cNvPr id="190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371" y="1578226"/>
            <a:ext cx="3007531" cy="85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07" y="2591864"/>
            <a:ext cx="2983790" cy="9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725" y="2395558"/>
            <a:ext cx="4305384" cy="439926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803356" y="2344739"/>
            <a:ext cx="4341479" cy="4479791"/>
          </a:xfrm>
          <a:custGeom>
            <a:avLst/>
            <a:gdLst>
              <a:gd name="connsiteX0" fmla="*/ 0 w 4341479"/>
              <a:gd name="connsiteY0" fmla="*/ 0 h 4479791"/>
              <a:gd name="connsiteX1" fmla="*/ 0 w 4341479"/>
              <a:gd name="connsiteY1" fmla="*/ 4479791 h 4479791"/>
              <a:gd name="connsiteX2" fmla="*/ 1452283 w 4341479"/>
              <a:gd name="connsiteY2" fmla="*/ 4479791 h 4479791"/>
              <a:gd name="connsiteX3" fmla="*/ 2912249 w 4341479"/>
              <a:gd name="connsiteY3" fmla="*/ 4479791 h 4479791"/>
              <a:gd name="connsiteX4" fmla="*/ 2912249 w 4341479"/>
              <a:gd name="connsiteY4" fmla="*/ 1690487 h 4479791"/>
              <a:gd name="connsiteX5" fmla="*/ 4341479 w 4341479"/>
              <a:gd name="connsiteY5" fmla="*/ 1690487 h 4479791"/>
              <a:gd name="connsiteX6" fmla="*/ 4341479 w 4341479"/>
              <a:gd name="connsiteY6" fmla="*/ 15368 h 4479791"/>
              <a:gd name="connsiteX7" fmla="*/ 0 w 4341479"/>
              <a:gd name="connsiteY7" fmla="*/ 0 h 447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1479" h="4479791">
                <a:moveTo>
                  <a:pt x="0" y="0"/>
                </a:moveTo>
                <a:lnTo>
                  <a:pt x="0" y="4479791"/>
                </a:lnTo>
                <a:lnTo>
                  <a:pt x="1452283" y="4479791"/>
                </a:lnTo>
                <a:lnTo>
                  <a:pt x="2912249" y="4479791"/>
                </a:lnTo>
                <a:lnTo>
                  <a:pt x="2912249" y="1690487"/>
                </a:lnTo>
                <a:lnTo>
                  <a:pt x="4341479" y="1690487"/>
                </a:lnTo>
                <a:lnTo>
                  <a:pt x="4341479" y="15368"/>
                </a:lnTo>
                <a:lnTo>
                  <a:pt x="0" y="0"/>
                </a:ln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5" name="Rectangle 14"/>
          <p:cNvSpPr/>
          <p:nvPr/>
        </p:nvSpPr>
        <p:spPr>
          <a:xfrm>
            <a:off x="6715605" y="4042910"/>
            <a:ext cx="1413862" cy="27816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026" name="Picture 2" descr="TEC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18" y="3853549"/>
            <a:ext cx="1403779" cy="2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IN-27201-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62" y="5483732"/>
            <a:ext cx="61096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P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25" y="5443896"/>
            <a:ext cx="61096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CF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16" y="4719496"/>
            <a:ext cx="61096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-15085-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483" y="4719496"/>
            <a:ext cx="61096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699329" y="4133582"/>
            <a:ext cx="1092200" cy="427725"/>
          </a:xfrm>
          <a:prstGeom prst="rect">
            <a:avLst/>
          </a:prstGeom>
          <a:solidFill>
            <a:srgbClr val="CC9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 dirty="0"/>
              <a:t>F4</a:t>
            </a:r>
          </a:p>
        </p:txBody>
      </p:sp>
      <p:pic>
        <p:nvPicPr>
          <p:cNvPr id="1032" name="Picture 8" descr="C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3" y="3058989"/>
            <a:ext cx="3065000" cy="4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078368" y="3527314"/>
            <a:ext cx="2297577" cy="427725"/>
          </a:xfrm>
          <a:prstGeom prst="rect">
            <a:avLst/>
          </a:prstGeom>
          <a:solidFill>
            <a:srgbClr val="01B0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 dirty="0"/>
              <a:t>F1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91776" y="4079069"/>
            <a:ext cx="1045633" cy="427725"/>
          </a:xfrm>
          <a:prstGeom prst="rect">
            <a:avLst/>
          </a:prstGeom>
          <a:solidFill>
            <a:srgbClr val="7CD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 dirty="0"/>
              <a:t>F2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53280" y="4079068"/>
            <a:ext cx="1112267" cy="42772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 dirty="0"/>
              <a:t>F3</a:t>
            </a:r>
          </a:p>
        </p:txBody>
      </p:sp>
      <p:pic>
        <p:nvPicPr>
          <p:cNvPr id="1034" name="Picture 10" descr="ECM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60" y="4696002"/>
            <a:ext cx="61096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M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64" y="4678544"/>
            <a:ext cx="61096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QA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23" y="546257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SO-900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9" y="5468713"/>
            <a:ext cx="61096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SO-4500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92" y="5488178"/>
            <a:ext cx="61096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1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555E-5D98-4E45-8A35-7DD3C805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Why</a:t>
            </a:r>
            <a:r>
              <a:rPr lang="fr-LU" dirty="0"/>
              <a:t> to </a:t>
            </a:r>
            <a:r>
              <a:rPr lang="fr-LU" dirty="0" err="1"/>
              <a:t>make</a:t>
            </a:r>
            <a:r>
              <a:rPr lang="fr-LU" dirty="0"/>
              <a:t> changes in a maintenance plan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9E86-32BB-4473-9FBE-30360D36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9E5BF-4B23-4324-8226-58952AF6E7FA}"/>
              </a:ext>
            </a:extLst>
          </p:cNvPr>
          <p:cNvSpPr txBox="1"/>
          <p:nvPr/>
        </p:nvSpPr>
        <p:spPr>
          <a:xfrm>
            <a:off x="7773377" y="2110175"/>
            <a:ext cx="4098325" cy="1846659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Keep Vehicles </a:t>
            </a: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SAFE in operations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Reduce Vehicle Operating Costs</a:t>
            </a:r>
            <a:endParaRPr lang="en-US" sz="1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Maintain Vehicle Value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Compliancy with Regulations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172B8-9580-4748-B854-D4854F96B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" t="7928" r="3452" b="3850"/>
          <a:stretch/>
        </p:blipFill>
        <p:spPr>
          <a:xfrm>
            <a:off x="550608" y="2400544"/>
            <a:ext cx="3969844" cy="3611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C0C17-91DF-49F0-8927-5D52FB834BAC}"/>
              </a:ext>
            </a:extLst>
          </p:cNvPr>
          <p:cNvSpPr txBox="1"/>
          <p:nvPr/>
        </p:nvSpPr>
        <p:spPr>
          <a:xfrm>
            <a:off x="434658" y="1864798"/>
            <a:ext cx="417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b="1" dirty="0">
                <a:solidFill>
                  <a:srgbClr val="202124"/>
                </a:solidFill>
                <a:latin typeface="Google Sans"/>
              </a:rPr>
              <a:t>Maintenance main </a:t>
            </a:r>
            <a:r>
              <a:rPr lang="fr-LU" b="1" dirty="0" err="1">
                <a:solidFill>
                  <a:srgbClr val="202124"/>
                </a:solidFill>
                <a:latin typeface="Google Sans"/>
              </a:rPr>
              <a:t>operational</a:t>
            </a:r>
            <a:r>
              <a:rPr lang="fr-LU" b="1" dirty="0">
                <a:solidFill>
                  <a:srgbClr val="202124"/>
                </a:solidFill>
                <a:latin typeface="Google Sans"/>
              </a:rPr>
              <a:t> objectives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3C3866-C784-4111-B072-8CB5E990F9D1}"/>
              </a:ext>
            </a:extLst>
          </p:cNvPr>
          <p:cNvSpPr txBox="1"/>
          <p:nvPr/>
        </p:nvSpPr>
        <p:spPr>
          <a:xfrm>
            <a:off x="550608" y="1161945"/>
            <a:ext cx="1081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b="1" dirty="0">
                <a:solidFill>
                  <a:srgbClr val="202124"/>
                </a:solidFill>
                <a:latin typeface="Google Sans"/>
              </a:rPr>
              <a:t>Maintenance plans </a:t>
            </a:r>
            <a:r>
              <a:rPr lang="fr-LU" sz="2400" b="1" dirty="0" err="1">
                <a:solidFill>
                  <a:srgbClr val="202124"/>
                </a:solidFill>
                <a:latin typeface="Google Sans"/>
              </a:rPr>
              <a:t>evolution</a:t>
            </a:r>
            <a:r>
              <a:rPr lang="fr-LU" sz="2400" b="1" dirty="0">
                <a:solidFill>
                  <a:srgbClr val="202124"/>
                </a:solidFill>
                <a:latin typeface="Google Sans"/>
              </a:rPr>
              <a:t> are </a:t>
            </a:r>
            <a:r>
              <a:rPr lang="fr-LU" sz="2400" b="1" dirty="0" err="1">
                <a:solidFill>
                  <a:srgbClr val="202124"/>
                </a:solidFill>
                <a:latin typeface="Google Sans"/>
              </a:rPr>
              <a:t>engaged</a:t>
            </a:r>
            <a:r>
              <a:rPr lang="fr-LU" sz="2400" b="1" dirty="0">
                <a:solidFill>
                  <a:srgbClr val="202124"/>
                </a:solidFill>
                <a:latin typeface="Google Sans"/>
              </a:rPr>
              <a:t> to </a:t>
            </a:r>
            <a:r>
              <a:rPr lang="fr-LU" sz="2400" b="1" dirty="0" err="1">
                <a:solidFill>
                  <a:srgbClr val="202124"/>
                </a:solidFill>
                <a:latin typeface="Google Sans"/>
              </a:rPr>
              <a:t>improve</a:t>
            </a:r>
            <a:r>
              <a:rPr lang="fr-LU" sz="2400" b="1" dirty="0">
                <a:solidFill>
                  <a:srgbClr val="202124"/>
                </a:solidFill>
                <a:latin typeface="Google Sans"/>
              </a:rPr>
              <a:t> or solve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7610E-4262-474B-A76C-7E763E4431D1}"/>
              </a:ext>
            </a:extLst>
          </p:cNvPr>
          <p:cNvSpPr txBox="1"/>
          <p:nvPr/>
        </p:nvSpPr>
        <p:spPr>
          <a:xfrm>
            <a:off x="7773377" y="4206097"/>
            <a:ext cx="4098325" cy="206210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endParaRPr lang="en-US" sz="1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 Do not improve SAFETY or RELIABILITY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 Reduce Availability of the vehicle</a:t>
            </a:r>
          </a:p>
          <a:p>
            <a:pPr algn="l"/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Waste money for nothing</a:t>
            </a:r>
          </a:p>
          <a:p>
            <a:pPr algn="l"/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Waste maintenance capacities</a:t>
            </a:r>
            <a:endParaRPr lang="en-US" sz="1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D79D2-598E-4C12-8271-48D3A3E5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130" y="5519869"/>
            <a:ext cx="712752" cy="71275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D02F33-72B8-4541-88CC-9B137588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38" y="3198183"/>
            <a:ext cx="715633" cy="7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93046802-FE61-491A-AF51-81070C8BFABF}"/>
              </a:ext>
            </a:extLst>
          </p:cNvPr>
          <p:cNvSpPr/>
          <p:nvPr/>
        </p:nvSpPr>
        <p:spPr>
          <a:xfrm>
            <a:off x="4731867" y="4033034"/>
            <a:ext cx="2708660" cy="2088939"/>
          </a:xfrm>
          <a:prstGeom prst="flowChartDocumen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202124"/>
                </a:solidFill>
                <a:latin typeface="arial" panose="020B0604020202020204" pitchFamily="34" charset="0"/>
              </a:rPr>
              <a:t>+</a:t>
            </a:r>
          </a:p>
          <a:p>
            <a:pPr algn="ctr"/>
            <a:r>
              <a:rPr lang="en-US" sz="1600" b="1" dirty="0">
                <a:solidFill>
                  <a:srgbClr val="202124"/>
                </a:solidFill>
                <a:latin typeface="arial" panose="020B0604020202020204" pitchFamily="34" charset="0"/>
              </a:rPr>
              <a:t>UNRELEVANT maintenance activities</a:t>
            </a:r>
            <a:endParaRPr lang="fr-LU" sz="1600" b="1" dirty="0"/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2EC8B001-C69A-4221-9517-BDBC08E6DA84}"/>
              </a:ext>
            </a:extLst>
          </p:cNvPr>
          <p:cNvSpPr/>
          <p:nvPr/>
        </p:nvSpPr>
        <p:spPr>
          <a:xfrm>
            <a:off x="4731867" y="2140363"/>
            <a:ext cx="2708660" cy="2560677"/>
          </a:xfrm>
          <a:prstGeom prst="flowChartDocumen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202124"/>
                </a:solidFill>
                <a:latin typeface="arial" panose="020B0604020202020204" pitchFamily="34" charset="0"/>
              </a:rPr>
              <a:t>“MAINTENANCE PLAN”</a:t>
            </a:r>
          </a:p>
          <a:p>
            <a:pPr algn="ctr"/>
            <a:endParaRPr lang="en-US" sz="1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=</a:t>
            </a:r>
          </a:p>
          <a:p>
            <a:pPr algn="ctr"/>
            <a:endParaRPr lang="en-US" sz="1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202124"/>
                </a:solidFill>
                <a:latin typeface="arial" panose="020B0604020202020204" pitchFamily="34" charset="0"/>
              </a:rPr>
              <a:t>RELEVANT</a:t>
            </a:r>
          </a:p>
          <a:p>
            <a:pPr algn="ctr"/>
            <a:r>
              <a:rPr lang="en-US" sz="1600" b="1" dirty="0">
                <a:solidFill>
                  <a:srgbClr val="202124"/>
                </a:solidFill>
                <a:latin typeface="arial" panose="020B0604020202020204" pitchFamily="34" charset="0"/>
              </a:rPr>
              <a:t>maintenance activities</a:t>
            </a:r>
            <a:endParaRPr lang="fr-LU" sz="16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endParaRPr lang="fr-LU" sz="16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46425F2-B66B-4525-9094-B210FF00251B}"/>
              </a:ext>
            </a:extLst>
          </p:cNvPr>
          <p:cNvSpPr/>
          <p:nvPr/>
        </p:nvSpPr>
        <p:spPr>
          <a:xfrm>
            <a:off x="7315200" y="2854381"/>
            <a:ext cx="541013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09A71C2-21AE-4E74-89A8-62F8FA6AF6B4}"/>
              </a:ext>
            </a:extLst>
          </p:cNvPr>
          <p:cNvSpPr/>
          <p:nvPr/>
        </p:nvSpPr>
        <p:spPr>
          <a:xfrm>
            <a:off x="7315200" y="4694927"/>
            <a:ext cx="541013" cy="461665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3195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AB9FFA8-EEC6-4B0D-8CF0-FF414986ACF8}"/>
              </a:ext>
            </a:extLst>
          </p:cNvPr>
          <p:cNvSpPr txBox="1"/>
          <p:nvPr/>
        </p:nvSpPr>
        <p:spPr>
          <a:xfrm>
            <a:off x="2916298" y="3704199"/>
            <a:ext cx="6659502" cy="30685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/>
            </a:lvl1pPr>
          </a:lstStyle>
          <a:p>
            <a:r>
              <a:rPr lang="en-US" sz="1400" dirty="0"/>
              <a:t>What are the steps to follow to get a streamlined maintenance plan?</a:t>
            </a:r>
          </a:p>
          <a:p>
            <a:endParaRPr lang="en-US" sz="1400" b="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400" b="0" dirty="0"/>
              <a:t>Do a status of reform’s causes (frequency of failure, root cause, ranking…)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1400" b="0" dirty="0"/>
              <a:t>Do a </a:t>
            </a:r>
            <a:r>
              <a:rPr lang="fr-FR" sz="1400" b="0" dirty="0" err="1"/>
              <a:t>status</a:t>
            </a:r>
            <a:r>
              <a:rPr lang="fr-FR" sz="1400" b="0" dirty="0"/>
              <a:t> of </a:t>
            </a:r>
            <a:r>
              <a:rPr lang="fr-FR" sz="1400" b="0" dirty="0" err="1"/>
              <a:t>actual</a:t>
            </a:r>
            <a:r>
              <a:rPr lang="fr-FR" sz="1400" b="0" dirty="0"/>
              <a:t> maintenance actions </a:t>
            </a:r>
            <a:r>
              <a:rPr lang="fr-FR" sz="1400" b="0" dirty="0" err="1"/>
              <a:t>done</a:t>
            </a:r>
            <a:r>
              <a:rPr lang="fr-FR" sz="1400" b="0" dirty="0"/>
              <a:t> (qualitative, quantitative)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400" b="0" dirty="0"/>
              <a:t>Assess relevancy of maintenance actions planed vs reform’s causes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400" b="0" dirty="0"/>
              <a:t>Assess relevancy of maintenance intervals vs real use of wagon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400" b="0" dirty="0"/>
              <a:t>Define technical possibilities actions according to streamlining goals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400" b="0" dirty="0"/>
              <a:t>Assess the risks due to changes planned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1400" b="0" dirty="0" err="1"/>
              <a:t>Evaluate</a:t>
            </a:r>
            <a:r>
              <a:rPr lang="fr-FR" sz="1400" b="0" dirty="0"/>
              <a:t> </a:t>
            </a:r>
            <a:r>
              <a:rPr lang="fr-FR" sz="1400" b="0" dirty="0" err="1"/>
              <a:t>expected</a:t>
            </a:r>
            <a:r>
              <a:rPr lang="fr-FR" sz="1400" b="0" dirty="0"/>
              <a:t> </a:t>
            </a:r>
            <a:r>
              <a:rPr lang="fr-FR" sz="1400" b="0" dirty="0" err="1"/>
              <a:t>cost</a:t>
            </a:r>
            <a:r>
              <a:rPr lang="fr-FR" sz="1400" b="0" dirty="0"/>
              <a:t> </a:t>
            </a:r>
            <a:r>
              <a:rPr lang="fr-FR" sz="1400" b="0" dirty="0" err="1"/>
              <a:t>savings</a:t>
            </a:r>
            <a:r>
              <a:rPr lang="fr-FR" sz="1400" b="0" dirty="0"/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1400" b="0" dirty="0" err="1"/>
              <a:t>Define</a:t>
            </a:r>
            <a:r>
              <a:rPr lang="fr-FR" sz="1400" b="0" dirty="0"/>
              <a:t> </a:t>
            </a:r>
            <a:r>
              <a:rPr lang="fr-FR" sz="1400" b="0" dirty="0" err="1"/>
              <a:t>implementation</a:t>
            </a:r>
            <a:r>
              <a:rPr lang="fr-FR" sz="1400" b="0" dirty="0"/>
              <a:t> plan : </a:t>
            </a:r>
            <a:r>
              <a:rPr lang="fr-FR" sz="1400" b="0" dirty="0" err="1"/>
              <a:t>targets</a:t>
            </a:r>
            <a:r>
              <a:rPr lang="fr-FR" sz="1400" b="0" dirty="0"/>
              <a:t>, actions </a:t>
            </a:r>
            <a:r>
              <a:rPr lang="fr-FR" sz="1400" b="0" dirty="0" err="1"/>
              <a:t>roles</a:t>
            </a:r>
            <a:r>
              <a:rPr lang="fr-FR" sz="1400" b="0" dirty="0"/>
              <a:t> and </a:t>
            </a:r>
            <a:r>
              <a:rPr lang="fr-FR" sz="1400" b="0" dirty="0" err="1"/>
              <a:t>responsibilities</a:t>
            </a:r>
            <a:r>
              <a:rPr lang="fr-FR" sz="1400" b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6555E-5D98-4E45-8A35-7DD3C805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660" y="205350"/>
            <a:ext cx="7663598" cy="768561"/>
          </a:xfrm>
        </p:spPr>
        <p:txBody>
          <a:bodyPr/>
          <a:lstStyle/>
          <a:p>
            <a:r>
              <a:rPr lang="fr-LU" dirty="0"/>
              <a:t>How to </a:t>
            </a:r>
            <a:r>
              <a:rPr lang="fr-LU" dirty="0" err="1"/>
              <a:t>make</a:t>
            </a:r>
            <a:r>
              <a:rPr lang="fr-LU" dirty="0"/>
              <a:t> changes in a maintenance plan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9E86-32BB-4473-9FBE-30360D36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2D49DD6-370C-437B-B0EE-6A0DC9044180}"/>
              </a:ext>
            </a:extLst>
          </p:cNvPr>
          <p:cNvGraphicFramePr/>
          <p:nvPr/>
        </p:nvGraphicFramePr>
        <p:xfrm>
          <a:off x="7707808" y="1319457"/>
          <a:ext cx="5430434" cy="293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EDD57C-BA6D-47DB-82E9-6096F9CD9975}"/>
              </a:ext>
            </a:extLst>
          </p:cNvPr>
          <p:cNvSpPr txBox="1"/>
          <p:nvPr/>
        </p:nvSpPr>
        <p:spPr>
          <a:xfrm>
            <a:off x="9070798" y="140656"/>
            <a:ext cx="270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b="1" dirty="0">
                <a:solidFill>
                  <a:srgbClr val="202124"/>
                </a:solidFill>
                <a:latin typeface="Google Sans"/>
              </a:rPr>
              <a:t>Maintenance </a:t>
            </a:r>
            <a:r>
              <a:rPr lang="fr-LU" b="1" dirty="0" err="1">
                <a:solidFill>
                  <a:srgbClr val="202124"/>
                </a:solidFill>
                <a:latin typeface="Google Sans"/>
              </a:rPr>
              <a:t>Developement</a:t>
            </a:r>
            <a:r>
              <a:rPr lang="fr-LU" b="1" dirty="0">
                <a:solidFill>
                  <a:srgbClr val="202124"/>
                </a:solidFill>
                <a:latin typeface="Google Sans"/>
              </a:rPr>
              <a:t> (F2) </a:t>
            </a:r>
          </a:p>
          <a:p>
            <a:pPr algn="ctr"/>
            <a:r>
              <a:rPr lang="fr-LU" b="1" dirty="0" err="1">
                <a:solidFill>
                  <a:srgbClr val="202124"/>
                </a:solidFill>
                <a:latin typeface="Google Sans"/>
              </a:rPr>
              <a:t>Core</a:t>
            </a:r>
            <a:r>
              <a:rPr lang="fr-LU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fr-LU" b="1" dirty="0" err="1">
                <a:solidFill>
                  <a:srgbClr val="202124"/>
                </a:solidFill>
                <a:latin typeface="Google Sans"/>
              </a:rPr>
              <a:t>activities</a:t>
            </a:r>
            <a:endParaRPr lang="fr-LU" b="1" dirty="0">
              <a:solidFill>
                <a:srgbClr val="202124"/>
              </a:solidFill>
              <a:latin typeface="Google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D12D8-80B0-49FC-A0D2-B3817E7B77E3}"/>
              </a:ext>
            </a:extLst>
          </p:cNvPr>
          <p:cNvSpPr txBox="1"/>
          <p:nvPr/>
        </p:nvSpPr>
        <p:spPr>
          <a:xfrm>
            <a:off x="198692" y="1012235"/>
            <a:ext cx="8313490" cy="261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400" b="1" dirty="0"/>
              <a:t>What are the goals for </a:t>
            </a:r>
            <a:r>
              <a:rPr lang="fr-LU" sz="1400" b="1" dirty="0"/>
              <a:t>Maintenance </a:t>
            </a:r>
            <a:r>
              <a:rPr lang="fr-LU" sz="1400" b="1" dirty="0" err="1"/>
              <a:t>Developement</a:t>
            </a:r>
            <a:r>
              <a:rPr lang="fr-LU" sz="1400" b="1" dirty="0"/>
              <a:t> (F2) </a:t>
            </a:r>
            <a:r>
              <a:rPr lang="en-GB" sz="1400" b="1" dirty="0"/>
              <a:t> 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400" b="0" dirty="0"/>
              <a:t>Understand wear factors, identify failure and damages causes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400" b="0" dirty="0"/>
              <a:t>Improve technical features of wagons  according real conditions of use and issues 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400" b="0" dirty="0"/>
              <a:t>Define the better maintenance plan and changes to keep the vehicle in the safer state of service 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400" b="0" dirty="0"/>
              <a:t>Increase fleet availability and reduce service costs  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400" b="0" dirty="0"/>
              <a:t>Streamline maintenance plan to avoid wasting time or money  !</a:t>
            </a:r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435E4214-DE66-4E1E-BEB8-60F4818E9C5E}"/>
              </a:ext>
            </a:extLst>
          </p:cNvPr>
          <p:cNvSpPr/>
          <p:nvPr/>
        </p:nvSpPr>
        <p:spPr>
          <a:xfrm rot="16200000" flipH="1">
            <a:off x="9267459" y="4506777"/>
            <a:ext cx="1594105" cy="1292509"/>
          </a:xfrm>
          <a:prstGeom prst="bentUpArrow">
            <a:avLst>
              <a:gd name="adj1" fmla="val 42822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88C50A-71D7-4C33-AA3D-0DA53663D1F2}"/>
              </a:ext>
            </a:extLst>
          </p:cNvPr>
          <p:cNvSpPr/>
          <p:nvPr/>
        </p:nvSpPr>
        <p:spPr>
          <a:xfrm>
            <a:off x="7769232" y="1778419"/>
            <a:ext cx="148590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504297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13C-8B97-4C5C-934B-83C82DB7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Change in Maintenance Plan : </a:t>
            </a:r>
            <a:r>
              <a:rPr lang="fr-LU" dirty="0" err="1"/>
              <a:t>common</a:t>
            </a:r>
            <a:r>
              <a:rPr lang="fr-LU" dirty="0"/>
              <a:t> expectations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48D9A-CD7D-49E8-B188-2D3F277D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945B4BCF-1D74-4AC6-AD93-1F16270123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55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13C-8B97-4C5C-934B-83C82DB7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dirty="0"/>
              <a:t>Change in Maintenance Plan : main </a:t>
            </a:r>
            <a:r>
              <a:rPr lang="fr-LU" dirty="0" err="1"/>
              <a:t>difficulties</a:t>
            </a:r>
            <a:r>
              <a:rPr lang="fr-LU" dirty="0"/>
              <a:t> to </a:t>
            </a:r>
            <a:r>
              <a:rPr lang="fr-LU" dirty="0" err="1"/>
              <a:t>handle</a:t>
            </a:r>
            <a:r>
              <a:rPr lang="fr-LU" dirty="0"/>
              <a:t>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48D9A-CD7D-49E8-B188-2D3F277D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945B4BCF-1D74-4AC6-AD93-1F16270123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931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13C-8B97-4C5C-934B-83C82DB7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Change in Maintenance Plan : main </a:t>
            </a:r>
            <a:r>
              <a:rPr lang="fr-LU" dirty="0" err="1"/>
              <a:t>things</a:t>
            </a:r>
            <a:r>
              <a:rPr lang="fr-LU" dirty="0"/>
              <a:t> to </a:t>
            </a:r>
            <a:r>
              <a:rPr lang="fr-LU" dirty="0" err="1"/>
              <a:t>think</a:t>
            </a:r>
            <a:r>
              <a:rPr lang="fr-LU" dirty="0"/>
              <a:t> </a:t>
            </a:r>
            <a:r>
              <a:rPr lang="fr-LU" dirty="0" err="1"/>
              <a:t>before</a:t>
            </a:r>
            <a:r>
              <a:rPr lang="fr-LU" dirty="0"/>
              <a:t> 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6E92303-0AD7-4EE5-B27E-D7D6EDD9E8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608" y="-9686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48D9A-CD7D-49E8-B188-2D3F277D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F6794-55EE-40EB-87CA-E550477BD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562" y="3460913"/>
            <a:ext cx="2051993" cy="3019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1F43A-F91A-44AE-BE00-0F30DF917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407" y="3808228"/>
            <a:ext cx="4382102" cy="2421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8DA4D-B267-47CB-B66D-B3AF8743EB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842"/>
          <a:stretch/>
        </p:blipFill>
        <p:spPr>
          <a:xfrm>
            <a:off x="277644" y="3961233"/>
            <a:ext cx="4494185" cy="2115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0DE7A4-3F3D-40E1-A89D-6DDCB3060B38}"/>
              </a:ext>
            </a:extLst>
          </p:cNvPr>
          <p:cNvSpPr txBox="1"/>
          <p:nvPr/>
        </p:nvSpPr>
        <p:spPr>
          <a:xfrm rot="18576317">
            <a:off x="1311499" y="5054276"/>
            <a:ext cx="168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b="1" i="1" dirty="0"/>
              <a:t>CURRENT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193BD-7F98-48F0-B128-EF07489E7F35}"/>
              </a:ext>
            </a:extLst>
          </p:cNvPr>
          <p:cNvSpPr txBox="1"/>
          <p:nvPr/>
        </p:nvSpPr>
        <p:spPr>
          <a:xfrm rot="18576317">
            <a:off x="5702242" y="4930975"/>
            <a:ext cx="1928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b="1" i="1" dirty="0"/>
              <a:t>EXPECTED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34D9ECA-7406-447A-9A66-671B4292F588}"/>
              </a:ext>
            </a:extLst>
          </p:cNvPr>
          <p:cNvSpPr/>
          <p:nvPr/>
        </p:nvSpPr>
        <p:spPr>
          <a:xfrm>
            <a:off x="9130760" y="4970727"/>
            <a:ext cx="483506" cy="364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68C6EC-E05E-4DB5-82FA-83B85F6AF097}"/>
              </a:ext>
            </a:extLst>
          </p:cNvPr>
          <p:cNvSpPr/>
          <p:nvPr/>
        </p:nvSpPr>
        <p:spPr>
          <a:xfrm rot="5400000">
            <a:off x="10511805" y="3215075"/>
            <a:ext cx="483506" cy="364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53098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13C-8B97-4C5C-934B-83C82DB7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dirty="0"/>
              <a:t>Change in Maintenance Plan : </a:t>
            </a:r>
            <a:r>
              <a:rPr lang="fr-LU" dirty="0" err="1"/>
              <a:t>What</a:t>
            </a:r>
            <a:r>
              <a:rPr lang="fr-LU" dirty="0"/>
              <a:t> about money … </a:t>
            </a:r>
            <a:r>
              <a:rPr lang="fr-LU" dirty="0" err="1"/>
              <a:t>Success</a:t>
            </a:r>
            <a:r>
              <a:rPr lang="fr-LU" dirty="0"/>
              <a:t> 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48D9A-CD7D-49E8-B188-2D3F277D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604BB4-1B0C-42F9-9197-CE5D53553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809" y="4345657"/>
            <a:ext cx="4110291" cy="2512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77494A-F0C9-4CEA-B908-D66867884632}"/>
              </a:ext>
            </a:extLst>
          </p:cNvPr>
          <p:cNvSpPr/>
          <p:nvPr/>
        </p:nvSpPr>
        <p:spPr>
          <a:xfrm>
            <a:off x="8509000" y="1510582"/>
            <a:ext cx="2603500" cy="4737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LU" dirty="0" err="1"/>
              <a:t>From</a:t>
            </a:r>
            <a:r>
              <a:rPr lang="fr-LU" dirty="0"/>
              <a:t> </a:t>
            </a:r>
          </a:p>
          <a:p>
            <a:pPr algn="ctr"/>
            <a:r>
              <a:rPr lang="fr-LU" sz="2000" b="1" dirty="0" err="1"/>
              <a:t>Ruled</a:t>
            </a:r>
            <a:r>
              <a:rPr lang="fr-LU" sz="2000" b="1" dirty="0"/>
              <a:t> </a:t>
            </a:r>
            <a:r>
              <a:rPr lang="fr-LU" sz="2000" b="1" dirty="0" err="1"/>
              <a:t>Based</a:t>
            </a:r>
            <a:r>
              <a:rPr lang="fr-LU" sz="2000" b="1" dirty="0"/>
              <a:t> Maintenance </a:t>
            </a:r>
          </a:p>
          <a:p>
            <a:pPr algn="ctr"/>
            <a:r>
              <a:rPr lang="fr-LU" dirty="0"/>
              <a:t>to</a:t>
            </a:r>
          </a:p>
          <a:p>
            <a:pPr algn="ctr"/>
            <a:r>
              <a:rPr lang="fr-LU" sz="2000" b="1" dirty="0"/>
              <a:t>Risk </a:t>
            </a:r>
            <a:r>
              <a:rPr lang="fr-LU" sz="2000" b="1" dirty="0" err="1"/>
              <a:t>Based</a:t>
            </a:r>
            <a:r>
              <a:rPr lang="fr-LU" sz="2000" b="1" dirty="0"/>
              <a:t> Maintenance</a:t>
            </a:r>
          </a:p>
          <a:p>
            <a:pPr algn="ctr"/>
            <a:endParaRPr lang="fr-LU" b="1" dirty="0"/>
          </a:p>
          <a:p>
            <a:pPr algn="ctr"/>
            <a:r>
              <a:rPr lang="fr-LU" sz="2400" b="1" dirty="0" err="1"/>
              <a:t>Same</a:t>
            </a:r>
            <a:r>
              <a:rPr lang="fr-LU" sz="2400" b="1" dirty="0"/>
              <a:t> Fleet Performance</a:t>
            </a:r>
          </a:p>
          <a:p>
            <a:pPr algn="ctr"/>
            <a:endParaRPr lang="fr-LU" dirty="0"/>
          </a:p>
          <a:p>
            <a:pPr algn="ctr"/>
            <a:r>
              <a:rPr lang="fr-LU" sz="2800" b="1" dirty="0"/>
              <a:t>$</a:t>
            </a:r>
            <a:r>
              <a:rPr lang="fr-LU" sz="2800" b="1" dirty="0" err="1"/>
              <a:t>avings</a:t>
            </a:r>
            <a:r>
              <a:rPr lang="fr-LU" sz="2800" b="1" dirty="0"/>
              <a:t> :</a:t>
            </a:r>
          </a:p>
          <a:p>
            <a:pPr algn="ctr"/>
            <a:endParaRPr lang="fr-LU" dirty="0"/>
          </a:p>
          <a:p>
            <a:pPr algn="ctr"/>
            <a:r>
              <a:rPr lang="fr-LU" sz="2000" b="1" dirty="0"/>
              <a:t>Maintenance </a:t>
            </a:r>
            <a:r>
              <a:rPr lang="fr-LU" sz="2000" b="1" dirty="0" err="1"/>
              <a:t>expenses</a:t>
            </a:r>
            <a:r>
              <a:rPr lang="fr-LU" sz="2000" b="1" dirty="0"/>
              <a:t> are </a:t>
            </a:r>
            <a:r>
              <a:rPr lang="fr-LU" sz="2000" b="1" dirty="0" err="1"/>
              <a:t>reduced</a:t>
            </a:r>
            <a:r>
              <a:rPr lang="fr-LU" sz="2000" b="1" dirty="0"/>
              <a:t> by 40%</a:t>
            </a:r>
            <a:endParaRPr lang="fr-LU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7DE275-4B19-4A52-8E32-82C577BE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08" y="1010382"/>
            <a:ext cx="7157200" cy="33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European Rail Safety Days 2021 - Porto</a:t>
            </a:r>
            <a:endParaRPr lang="fr-CH" dirty="0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95808" y="528276"/>
            <a:ext cx="10972800" cy="597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58585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fr-LU" sz="4400" dirty="0" err="1">
                <a:solidFill>
                  <a:schemeClr val="tx1"/>
                </a:solidFill>
              </a:rPr>
              <a:t>Thanks</a:t>
            </a:r>
            <a:r>
              <a:rPr lang="fr-LU" sz="4400" dirty="0">
                <a:solidFill>
                  <a:schemeClr val="tx1"/>
                </a:solidFill>
              </a:rPr>
              <a:t> for </a:t>
            </a:r>
            <a:r>
              <a:rPr lang="fr-LU" sz="4400" dirty="0" err="1">
                <a:solidFill>
                  <a:schemeClr val="tx1"/>
                </a:solidFill>
              </a:rPr>
              <a:t>your</a:t>
            </a:r>
            <a:r>
              <a:rPr lang="fr-LU" sz="4400" dirty="0">
                <a:solidFill>
                  <a:schemeClr val="tx1"/>
                </a:solidFill>
              </a:rPr>
              <a:t> attention !!</a:t>
            </a:r>
          </a:p>
          <a:p>
            <a:pPr algn="ctr"/>
            <a:r>
              <a:rPr lang="fr-LU" sz="3200" dirty="0">
                <a:solidFill>
                  <a:schemeClr val="tx1"/>
                </a:solidFill>
              </a:rPr>
              <a:t>Geoffrey TRESONTANI</a:t>
            </a:r>
          </a:p>
          <a:p>
            <a:pPr algn="ctr"/>
            <a:r>
              <a:rPr lang="fr-LU" sz="3200" dirty="0">
                <a:solidFill>
                  <a:schemeClr val="tx1"/>
                </a:solidFill>
              </a:rPr>
              <a:t>CFL cargo</a:t>
            </a:r>
          </a:p>
          <a:p>
            <a:pPr algn="ctr"/>
            <a:r>
              <a:rPr lang="fr-LU" dirty="0">
                <a:solidFill>
                  <a:schemeClr val="tx1"/>
                </a:solidFill>
                <a:hlinkClick r:id="rId2"/>
              </a:rPr>
              <a:t>geoffrey.tresontani@cflcargo.lu</a:t>
            </a:r>
            <a:endParaRPr lang="fr-LU" dirty="0">
              <a:solidFill>
                <a:schemeClr val="tx1"/>
              </a:solidFill>
            </a:endParaRPr>
          </a:p>
          <a:p>
            <a:pPr algn="ctr"/>
            <a:endParaRPr lang="fr-L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027" y="3048634"/>
            <a:ext cx="6351858" cy="3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0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38C2-7817-4A23-89C5-0A066B8F0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kern="1200" dirty="0"/>
              <a:t>João </a:t>
            </a:r>
            <a:r>
              <a:rPr lang="en-US" sz="3200" kern="1200" dirty="0" err="1"/>
              <a:t>Januário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B8BCF-FC69-4B99-9D6F-D875FBB64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56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FADB04AC-231A-45FC-9C12-EB1D2A5F2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50" y="1403299"/>
            <a:ext cx="9310930" cy="3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chemeClr val="tx1"/>
                </a:solidFill>
                <a:latin typeface="Calibri"/>
              </a:rPr>
              <a:t>A journey through Reliability-Centered Maintenance on the Portuguese Pendolino Fleet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AF7344E-9D07-4D82-8BE1-A46CAED77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22" y="997642"/>
            <a:ext cx="4522032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/>
                </a:solidFill>
                <a:latin typeface="Calibri"/>
              </a:rPr>
              <a:t>To Maintain or not to Maintain?</a:t>
            </a:r>
            <a:endParaRPr lang="en-US" sz="1600" kern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 descr="Uma imagem com comboio, faixa, estação, plataforma&#10;&#10;Descrição gerada automaticamente">
            <a:extLst>
              <a:ext uri="{FF2B5EF4-FFF2-40B4-BE49-F238E27FC236}">
                <a16:creationId xmlns:a16="http://schemas.microsoft.com/office/drawing/2014/main" id="{61DE7682-CEB2-4B47-A401-8A26EB34C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33" b="27000"/>
          <a:stretch/>
        </p:blipFill>
        <p:spPr>
          <a:xfrm>
            <a:off x="2125381" y="2795517"/>
            <a:ext cx="7941238" cy="2898554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4945C65A-26A6-4302-8DC9-81918BA8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50" y="2205832"/>
            <a:ext cx="9310930" cy="3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chemeClr val="tx1"/>
                </a:solidFill>
                <a:latin typeface="Calibri"/>
              </a:rPr>
              <a:t>17 May 2022 – ERA Live Webinar</a:t>
            </a:r>
          </a:p>
        </p:txBody>
      </p:sp>
    </p:spTree>
    <p:extLst>
      <p:ext uri="{BB962C8B-B14F-4D97-AF65-F5344CB8AC3E}">
        <p14:creationId xmlns:p14="http://schemas.microsoft.com/office/powerpoint/2010/main" val="409418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Speakers</a:t>
            </a:r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D50A222-483F-4557-ADF7-528E67FBC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848983"/>
              </p:ext>
            </p:extLst>
          </p:nvPr>
        </p:nvGraphicFramePr>
        <p:xfrm>
          <a:off x="368503" y="1076652"/>
          <a:ext cx="11487875" cy="568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B7B500F8-EAFA-4D25-9F22-F699E394FB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1" y="5781348"/>
            <a:ext cx="1487427" cy="90221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600EC3D0-180B-432B-86A0-AF72EB6180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03" y="5589142"/>
            <a:ext cx="1792951" cy="1268858"/>
          </a:xfrm>
          <a:prstGeom prst="rect">
            <a:avLst/>
          </a:prstGeom>
        </p:spPr>
      </p:pic>
      <p:pic>
        <p:nvPicPr>
          <p:cNvPr id="29" name="Picture 28" descr="A picture containing text, clock, vector graphics&#10;&#10;Description automatically generated">
            <a:extLst>
              <a:ext uri="{FF2B5EF4-FFF2-40B4-BE49-F238E27FC236}">
                <a16:creationId xmlns:a16="http://schemas.microsoft.com/office/drawing/2014/main" id="{E3B3CB53-C73B-430A-A68B-3B934A8B79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538" y="5882939"/>
            <a:ext cx="1304309" cy="699028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B7FF05D5-94AB-4162-9C3A-F814BFDE4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93" y="5781348"/>
            <a:ext cx="1487427" cy="902210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58902895-98DA-443D-998C-3B3DC9A6F7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70" y="5781348"/>
            <a:ext cx="1487427" cy="902210"/>
          </a:xfrm>
          <a:prstGeom prst="rect">
            <a:avLst/>
          </a:prstGeom>
        </p:spPr>
      </p:pic>
      <p:pic>
        <p:nvPicPr>
          <p:cNvPr id="1026" name="image001.png@01D85BA9.0548D710">
            <a:extLst>
              <a:ext uri="{FF2B5EF4-FFF2-40B4-BE49-F238E27FC236}">
                <a16:creationId xmlns:a16="http://schemas.microsoft.com/office/drawing/2014/main" id="{FE07A649-BAA3-4EE1-9F91-37158592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44033" y="5960925"/>
            <a:ext cx="1457515" cy="5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47B10-D495-4B12-9AC3-051FE8ED4E60}"/>
              </a:ext>
            </a:extLst>
          </p:cNvPr>
          <p:cNvSpPr/>
          <p:nvPr/>
        </p:nvSpPr>
        <p:spPr>
          <a:xfrm>
            <a:off x="10066142" y="1405332"/>
            <a:ext cx="1660917" cy="187563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DE10D-1DC5-438C-9A9F-3446F4A6F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1651" y="1405332"/>
            <a:ext cx="1409897" cy="194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C878D-C992-4D6F-8413-0D554079D3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624" y="1427963"/>
            <a:ext cx="1470533" cy="1853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7B096-5FDD-4CF6-AA94-7C8391AFBF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2024" y="1427962"/>
            <a:ext cx="1565109" cy="185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4F611-5735-402A-9C41-D871268A7B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1957" y="1367225"/>
            <a:ext cx="1409897" cy="2019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725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19" y="1329658"/>
            <a:ext cx="1672062" cy="5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solidFill>
                  <a:prstClr val="black"/>
                </a:solidFill>
                <a:latin typeface="Calibri"/>
                <a:cs typeface="+mn-cs"/>
              </a:rPr>
              <a:t>Agenda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F5C6A95-92E0-42AF-B7AB-64AB7F6F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458" y="2157963"/>
            <a:ext cx="9143084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0" kern="0" dirty="0">
                <a:solidFill>
                  <a:prstClr val="black"/>
                </a:solidFill>
                <a:latin typeface="Calibri"/>
                <a:cs typeface="+mn-cs"/>
              </a:rPr>
              <a:t>The RCM Project - From the </a:t>
            </a: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sketch</a:t>
            </a:r>
            <a:r>
              <a:rPr lang="en-GB" sz="2400" b="0" kern="0" dirty="0">
                <a:solidFill>
                  <a:prstClr val="black"/>
                </a:solidFill>
                <a:latin typeface="Calibri"/>
                <a:cs typeface="+mn-cs"/>
              </a:rPr>
              <a:t> to the </a:t>
            </a: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key</a:t>
            </a:r>
            <a:r>
              <a:rPr lang="en-GB" sz="2400" b="0" kern="0" dirty="0">
                <a:solidFill>
                  <a:prstClr val="black"/>
                </a:solidFill>
                <a:latin typeface="Calibri"/>
                <a:cs typeface="+mn-cs"/>
              </a:rPr>
              <a:t> on the CPA maintenance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72E416CE-6D5D-4957-B30D-47250B8D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23" y="2750181"/>
            <a:ext cx="8030757" cy="32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Operational context for implementation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RCM analysis and approval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RCM field implementation</a:t>
            </a: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Achievements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  <a:cs typeface="+mn-cs"/>
              </a:rPr>
              <a:t>Online RCM - the new step forward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03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11B53E-8684-4A27-9CE4-8C5098ED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6746"/>
          <a:stretch/>
        </p:blipFill>
        <p:spPr>
          <a:xfrm>
            <a:off x="0" y="-1"/>
            <a:ext cx="12199712" cy="595104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436649-0DE6-4AF3-8743-4B9A828F5CC6}"/>
              </a:ext>
            </a:extLst>
          </p:cNvPr>
          <p:cNvSpPr/>
          <p:nvPr/>
        </p:nvSpPr>
        <p:spPr>
          <a:xfrm>
            <a:off x="-7409" y="4724400"/>
            <a:ext cx="12199409" cy="122663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0B1B913-8F13-42D3-B4DF-91DC032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897" y="4828199"/>
            <a:ext cx="9143084" cy="585731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2392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The RCM project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559DF0-07F2-4D55-8BEB-94CD0D00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939" y="5337719"/>
            <a:ext cx="8458200" cy="524175"/>
          </a:xfrm>
          <a:prstGeom prst="rect">
            <a:avLst/>
          </a:prstGeom>
          <a:noFill/>
          <a:ln>
            <a:noFill/>
          </a:ln>
        </p:spPr>
        <p:txBody>
          <a:bodyPr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1 - Operational context for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74926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</a:rPr>
              <a:t>The RCM Project - Beginnings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2E400FED-2C6D-4613-88BE-4EB111009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47" y="1376923"/>
            <a:ext cx="11101028" cy="28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kern="0" dirty="0">
                <a:solidFill>
                  <a:prstClr val="black"/>
                </a:solidFill>
                <a:latin typeface="Calibri"/>
                <a:cs typeface="+mn-cs"/>
              </a:rPr>
              <a:t>Started in </a:t>
            </a: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2003</a:t>
            </a:r>
            <a:r>
              <a:rPr lang="en-GB" b="0" kern="0" dirty="0">
                <a:solidFill>
                  <a:prstClr val="black"/>
                </a:solidFill>
                <a:latin typeface="Calibri"/>
                <a:cs typeface="+mn-cs"/>
              </a:rPr>
              <a:t>, after expiring the manufacturer warranty period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kern="0" dirty="0">
                <a:solidFill>
                  <a:prstClr val="black"/>
                </a:solidFill>
                <a:latin typeface="Calibri"/>
              </a:rPr>
              <a:t>Developed in close cooperation between 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CP</a:t>
            </a:r>
            <a:r>
              <a:rPr lang="en-GB" b="0" kern="0" dirty="0">
                <a:solidFill>
                  <a:prstClr val="black"/>
                </a:solidFill>
                <a:latin typeface="Calibri"/>
              </a:rPr>
              <a:t> (Train owner and Operator) and 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EMEF</a:t>
            </a:r>
            <a:r>
              <a:rPr lang="en-GB" b="0" kern="0" dirty="0">
                <a:solidFill>
                  <a:prstClr val="black"/>
                </a:solidFill>
                <a:latin typeface="Calibri"/>
              </a:rPr>
              <a:t> (ECM)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0" kern="0" dirty="0">
                <a:solidFill>
                  <a:prstClr val="black"/>
                </a:solidFill>
                <a:latin typeface="Calibri"/>
              </a:rPr>
              <a:t>Served as a testbed for an integrated new way of thinking, organizing, executing and managing all rolling stock maintenance activities of the 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CP</a:t>
            </a:r>
            <a:r>
              <a:rPr lang="en-GB" b="0" kern="0" dirty="0">
                <a:solidFill>
                  <a:prstClr val="black"/>
                </a:solidFill>
                <a:latin typeface="Calibri"/>
              </a:rPr>
              <a:t> fleet</a:t>
            </a:r>
            <a:endParaRPr lang="en-GB" b="0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D0171DF-D787-4016-8579-AFD008B4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59" y="4130415"/>
            <a:ext cx="1545402" cy="152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B2D87C5-E428-4D54-AECF-8DCCD630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69" y="3947477"/>
            <a:ext cx="3410962" cy="170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35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Beginnings</a:t>
            </a:r>
          </a:p>
        </p:txBody>
      </p:sp>
      <p:pic>
        <p:nvPicPr>
          <p:cNvPr id="10" name="Picture 9" descr="Mvc-468s">
            <a:extLst>
              <a:ext uri="{FF2B5EF4-FFF2-40B4-BE49-F238E27FC236}">
                <a16:creationId xmlns:a16="http://schemas.microsoft.com/office/drawing/2014/main" id="{C5C5C64F-217E-4258-B700-5C97ADA6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4" y="1787293"/>
            <a:ext cx="3907643" cy="29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214EB07-2094-4546-AAFC-5EB23653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721"/>
            <a:ext cx="91440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51BAB507-804A-4497-BB31-700DD13A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296" y="1787293"/>
            <a:ext cx="7615924" cy="37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CPA4000 –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Comboios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 de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Pendulação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Ativa</a:t>
            </a:r>
            <a:endParaRPr lang="en-GB" sz="2400" b="1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10 Intercity-type 6-car EMU’s with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Active Tilting Technology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Started operation in </a:t>
            </a:r>
            <a:r>
              <a:rPr lang="en-GB" sz="2000" b="1" dirty="0">
                <a:solidFill>
                  <a:prstClr val="black"/>
                </a:solidFill>
              </a:rPr>
              <a:t>1998</a:t>
            </a:r>
            <a:endParaRPr lang="en-GB" sz="2000" b="1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Length of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160m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Top speed of </a:t>
            </a:r>
            <a:r>
              <a:rPr lang="en-GB" sz="2000" b="1" dirty="0">
                <a:solidFill>
                  <a:prstClr val="black"/>
                </a:solidFill>
              </a:rPr>
              <a:t>220 km/h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Consortium built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 (Fiat/Alstom, Siemens, </a:t>
            </a:r>
            <a:r>
              <a:rPr lang="en-GB" sz="2000" dirty="0" err="1">
                <a:solidFill>
                  <a:prstClr val="black"/>
                </a:solidFill>
                <a:latin typeface="+mn-lt"/>
                <a:cs typeface="+mn-cs"/>
              </a:rPr>
              <a:t>AdTranz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Distributed traction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High equipment density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b="1" kern="0" dirty="0">
                <a:solidFill>
                  <a:prstClr val="black"/>
                </a:solidFill>
              </a:rPr>
              <a:t>Non-conventional due to complexity</a:t>
            </a:r>
            <a:endParaRPr lang="en-GB" sz="20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2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729" y="428925"/>
            <a:ext cx="3335981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Passenger </a:t>
            </a:r>
            <a:r>
              <a:rPr lang="en-GB" kern="0" dirty="0" err="1">
                <a:solidFill>
                  <a:prstClr val="black"/>
                </a:solidFill>
                <a:latin typeface="Calibri"/>
                <a:cs typeface="+mn-cs"/>
              </a:rPr>
              <a:t>Confort</a:t>
            </a:r>
            <a:endParaRPr lang="en-GB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BAB507-804A-4497-BB31-700DD13A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46" y="953100"/>
            <a:ext cx="7615924" cy="457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Active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tilting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 system with active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lateral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suspension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Air Conditioning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WC with </a:t>
            </a:r>
            <a:r>
              <a:rPr lang="en-GB" sz="2000" b="1" dirty="0">
                <a:solidFill>
                  <a:prstClr val="black"/>
                </a:solidFill>
              </a:rPr>
              <a:t>vacuum toilets</a:t>
            </a:r>
            <a:r>
              <a:rPr lang="en-GB" sz="2000" dirty="0">
                <a:solidFill>
                  <a:prstClr val="black"/>
                </a:solidFill>
              </a:rPr>
              <a:t> and </a:t>
            </a:r>
            <a:r>
              <a:rPr lang="en-GB" sz="2000" b="1" dirty="0">
                <a:solidFill>
                  <a:prstClr val="black"/>
                </a:solidFill>
              </a:rPr>
              <a:t>warm water supply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Bar</a:t>
            </a:r>
            <a:r>
              <a:rPr lang="en-GB" sz="2000" dirty="0">
                <a:solidFill>
                  <a:prstClr val="black"/>
                </a:solidFill>
              </a:rPr>
              <a:t>/Bistro with </a:t>
            </a:r>
            <a:r>
              <a:rPr lang="en-GB" sz="2000" b="1" dirty="0">
                <a:solidFill>
                  <a:prstClr val="black"/>
                </a:solidFill>
              </a:rPr>
              <a:t>cooled compartments</a:t>
            </a:r>
            <a:r>
              <a:rPr lang="en-GB" sz="2000" dirty="0">
                <a:solidFill>
                  <a:prstClr val="black"/>
                </a:solidFill>
              </a:rPr>
              <a:t>, ovens and coffee machine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Reading lights with steward/stewardess </a:t>
            </a:r>
            <a:r>
              <a:rPr lang="en-GB" sz="2000" b="1" dirty="0">
                <a:solidFill>
                  <a:prstClr val="black"/>
                </a:solidFill>
              </a:rPr>
              <a:t>call system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Electric curtains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Passenger information system (speed, weather, train stops)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Passenger entertainment system (on-board TV, </a:t>
            </a:r>
            <a:r>
              <a:rPr lang="en-GB" sz="2000" b="1" dirty="0">
                <a:solidFill>
                  <a:prstClr val="black"/>
                </a:solidFill>
              </a:rPr>
              <a:t>individual audio modules</a:t>
            </a:r>
            <a:r>
              <a:rPr lang="en-GB" sz="2000" dirty="0">
                <a:solidFill>
                  <a:prstClr val="black"/>
                </a:solidFill>
              </a:rPr>
              <a:t> and </a:t>
            </a:r>
            <a:r>
              <a:rPr lang="en-GB" sz="2000" b="1" dirty="0">
                <a:solidFill>
                  <a:prstClr val="black"/>
                </a:solidFill>
              </a:rPr>
              <a:t>WIFI</a:t>
            </a:r>
            <a:r>
              <a:rPr lang="en-GB" sz="2000" dirty="0">
                <a:solidFill>
                  <a:prstClr val="black"/>
                </a:solidFill>
              </a:rPr>
              <a:t>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230V </a:t>
            </a:r>
            <a:r>
              <a:rPr lang="en-GB" sz="2000" b="1" dirty="0">
                <a:solidFill>
                  <a:prstClr val="black"/>
                </a:solidFill>
              </a:rPr>
              <a:t>individual power outlets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…</a:t>
            </a:r>
          </a:p>
        </p:txBody>
      </p:sp>
      <p:pic>
        <p:nvPicPr>
          <p:cNvPr id="11" name="Picture 8" descr="alfa5">
            <a:extLst>
              <a:ext uri="{FF2B5EF4-FFF2-40B4-BE49-F238E27FC236}">
                <a16:creationId xmlns:a16="http://schemas.microsoft.com/office/drawing/2014/main" id="{12301876-D46F-4081-83ED-6A5AE18A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41" y="499446"/>
            <a:ext cx="3960440" cy="21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ar1">
            <a:extLst>
              <a:ext uri="{FF2B5EF4-FFF2-40B4-BE49-F238E27FC236}">
                <a16:creationId xmlns:a16="http://schemas.microsoft.com/office/drawing/2014/main" id="{1AFE2396-8966-4094-83D2-1069BC27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02" y="3032645"/>
            <a:ext cx="28956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81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Beginnings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BAB507-804A-4497-BB31-700DD13A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590" y="1829751"/>
            <a:ext cx="4673181" cy="48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Traditional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 Maintenance Approach</a:t>
            </a:r>
            <a:endParaRPr lang="en-GB" sz="20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7615924" cy="46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/>
                </a:solidFill>
                <a:latin typeface="+mn-lt"/>
                <a:cs typeface="+mn-cs"/>
              </a:rPr>
              <a:t>As of 2003:</a:t>
            </a:r>
            <a:endParaRPr lang="en-GB" sz="16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66A13F89-D29B-406B-86F5-3FF93CE15BF9}"/>
              </a:ext>
            </a:extLst>
          </p:cNvPr>
          <p:cNvSpPr/>
          <p:nvPr/>
        </p:nvSpPr>
        <p:spPr>
          <a:xfrm>
            <a:off x="4388059" y="2395133"/>
            <a:ext cx="476250" cy="482304"/>
          </a:xfrm>
          <a:prstGeom prst="downArrow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D161B4C2-2ADF-4D25-B621-3EC6D21E6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053" y="2869944"/>
            <a:ext cx="5654257" cy="48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Standard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Manufacturer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 Maintenance Plans</a:t>
            </a:r>
            <a:endParaRPr lang="en-GB" sz="20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DC1C3A3A-BA30-443A-9443-B56778958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96" y="4029145"/>
            <a:ext cx="7457565" cy="48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Light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Maintenance Activities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 + Periodic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System Overhauls</a:t>
            </a:r>
            <a:endParaRPr lang="en-GB" sz="20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8" name="Fluxograma: Processo Alternativo 17">
            <a:extLst>
              <a:ext uri="{FF2B5EF4-FFF2-40B4-BE49-F238E27FC236}">
                <a16:creationId xmlns:a16="http://schemas.microsoft.com/office/drawing/2014/main" id="{335B2528-E428-4BC9-AD13-30829020AE59}"/>
              </a:ext>
            </a:extLst>
          </p:cNvPr>
          <p:cNvSpPr/>
          <p:nvPr/>
        </p:nvSpPr>
        <p:spPr>
          <a:xfrm>
            <a:off x="8752852" y="2070903"/>
            <a:ext cx="2299115" cy="1368653"/>
          </a:xfrm>
          <a:prstGeom prst="flowChartAlternateProcess">
            <a:avLst/>
          </a:prstGeom>
          <a:solidFill>
            <a:srgbClr val="2B7836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prstClr val="black"/>
                </a:solidFill>
                <a:latin typeface="+mn-lt"/>
                <a:cs typeface="+mn-cs"/>
              </a:rPr>
              <a:t>Manufacturers are </a:t>
            </a:r>
            <a:r>
              <a:rPr lang="en-GB" sz="1800" b="1" dirty="0">
                <a:solidFill>
                  <a:prstClr val="black"/>
                </a:solidFill>
                <a:latin typeface="+mn-lt"/>
                <a:cs typeface="+mn-cs"/>
              </a:rPr>
              <a:t>integrators </a:t>
            </a:r>
            <a:r>
              <a:rPr lang="en-GB" sz="1800" dirty="0">
                <a:solidFill>
                  <a:prstClr val="black"/>
                </a:solidFill>
                <a:latin typeface="+mn-lt"/>
                <a:cs typeface="+mn-cs"/>
              </a:rPr>
              <a:t>of systems from </a:t>
            </a:r>
            <a:r>
              <a:rPr lang="en-GB" sz="1800" b="1" dirty="0">
                <a:solidFill>
                  <a:prstClr val="black"/>
                </a:solidFill>
                <a:latin typeface="+mn-lt"/>
                <a:cs typeface="+mn-cs"/>
              </a:rPr>
              <a:t>different sources</a:t>
            </a:r>
            <a:r>
              <a:rPr lang="en-GB" sz="1800" dirty="0">
                <a:solidFill>
                  <a:prstClr val="black"/>
                </a:solidFill>
                <a:latin typeface="+mn-lt"/>
                <a:cs typeface="+mn-cs"/>
              </a:rPr>
              <a:t>!</a:t>
            </a: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01C13ECE-C5D7-4755-B3DC-1FCD5954A9FF}"/>
              </a:ext>
            </a:extLst>
          </p:cNvPr>
          <p:cNvSpPr/>
          <p:nvPr/>
        </p:nvSpPr>
        <p:spPr>
          <a:xfrm>
            <a:off x="4388054" y="3467782"/>
            <a:ext cx="476250" cy="482304"/>
          </a:xfrm>
          <a:prstGeom prst="downArrow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8151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Beginnings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BAB507-804A-4497-BB31-700DD13A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19" y="1212346"/>
            <a:ext cx="10416756" cy="391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Traditional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 Maintenance Approach: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Compilation of generic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sub-supplier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 plans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Doesn’t take account the </a:t>
            </a:r>
            <a:r>
              <a:rPr lang="en-GB" sz="2400" b="1" dirty="0">
                <a:solidFill>
                  <a:prstClr val="black"/>
                </a:solidFill>
              </a:rPr>
              <a:t>train configuration</a:t>
            </a:r>
            <a:r>
              <a:rPr lang="en-GB" sz="2400" dirty="0">
                <a:solidFill>
                  <a:prstClr val="black"/>
                </a:solidFill>
              </a:rPr>
              <a:t> (external doors)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+mn-lt"/>
                <a:cs typeface="+mn-cs"/>
              </a:rPr>
              <a:t>Independent of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operating context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Unaware of </a:t>
            </a:r>
            <a:r>
              <a:rPr lang="en-GB" sz="2400" b="1" dirty="0">
                <a:solidFill>
                  <a:prstClr val="black"/>
                </a:solidFill>
              </a:rPr>
              <a:t>failure consequences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Costly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</a:rPr>
              <a:t>Ineffective</a:t>
            </a:r>
            <a:endParaRPr lang="en-GB" sz="20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8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Beginnings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7615924" cy="46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/>
                </a:solidFill>
                <a:latin typeface="+mn-lt"/>
                <a:cs typeface="+mn-cs"/>
              </a:rPr>
              <a:t>As of 2003:</a:t>
            </a:r>
            <a:endParaRPr lang="en-GB" sz="1600" b="1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201C25B-350A-4090-961B-F515D0005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19" y="1952533"/>
            <a:ext cx="7615924" cy="250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+mn-lt"/>
                <a:cs typeface="+mn-cs"/>
              </a:rPr>
              <a:t>From the </a:t>
            </a:r>
            <a:r>
              <a:rPr lang="en-GB" b="1" dirty="0">
                <a:solidFill>
                  <a:prstClr val="black"/>
                </a:solidFill>
                <a:latin typeface="+mn-lt"/>
                <a:cs typeface="+mn-cs"/>
              </a:rPr>
              <a:t>train operator</a:t>
            </a:r>
            <a:r>
              <a:rPr lang="en-GB" dirty="0">
                <a:solidFill>
                  <a:prstClr val="black"/>
                </a:solidFill>
                <a:latin typeface="+mn-lt"/>
                <a:cs typeface="+mn-cs"/>
              </a:rPr>
              <a:t> point of view:</a:t>
            </a:r>
          </a:p>
          <a:p>
            <a:pPr marL="285750" indent="-28575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+mn-lt"/>
                <a:cs typeface="+mn-cs"/>
              </a:rPr>
              <a:t>Low availability</a:t>
            </a:r>
          </a:p>
          <a:p>
            <a:pPr marL="285750" indent="-28575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Poor reliability</a:t>
            </a:r>
          </a:p>
          <a:p>
            <a:pPr marL="285750" indent="-28575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+mn-lt"/>
                <a:cs typeface="+mn-cs"/>
              </a:rPr>
              <a:t>Constant service disruptions (delays)</a:t>
            </a:r>
          </a:p>
          <a:p>
            <a:pPr marL="285750" indent="-28575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Suppressions</a:t>
            </a:r>
          </a:p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" name="Chaveta à direita 2">
            <a:extLst>
              <a:ext uri="{FF2B5EF4-FFF2-40B4-BE49-F238E27FC236}">
                <a16:creationId xmlns:a16="http://schemas.microsoft.com/office/drawing/2014/main" id="{48653219-D09B-449C-AC40-3B94B1CEDE41}"/>
              </a:ext>
            </a:extLst>
          </p:cNvPr>
          <p:cNvSpPr/>
          <p:nvPr/>
        </p:nvSpPr>
        <p:spPr>
          <a:xfrm>
            <a:off x="4789920" y="2499941"/>
            <a:ext cx="323850" cy="1538659"/>
          </a:xfrm>
          <a:prstGeom prst="rightBrace">
            <a:avLst>
              <a:gd name="adj1" fmla="val 73038"/>
              <a:gd name="adj2" fmla="val 50000"/>
            </a:avLst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71B790-09D2-44AA-8DBF-4AA381277B28}"/>
              </a:ext>
            </a:extLst>
          </p:cNvPr>
          <p:cNvSpPr txBox="1"/>
          <p:nvPr/>
        </p:nvSpPr>
        <p:spPr>
          <a:xfrm>
            <a:off x="5180445" y="2975534"/>
            <a:ext cx="1784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/>
                </a:solidFill>
                <a:latin typeface="+mn-lt"/>
                <a:cs typeface="+mn-cs"/>
              </a:rPr>
              <a:t>Poor commercial performance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04EF6C2-B5E2-47D6-A98D-FF2AFD7BA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45" y="2059189"/>
            <a:ext cx="3630243" cy="24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72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174" y="261953"/>
            <a:ext cx="4671652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Beginnings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53" y="1095622"/>
            <a:ext cx="11272851" cy="27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/>
                </a:solidFill>
                <a:latin typeface="+mn-lt"/>
                <a:cs typeface="+mn-cs"/>
              </a:rPr>
              <a:t>As of 2003, what the experience said?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This Traditional Maintenance Approach was not adapted to our operational context:</a:t>
            </a:r>
          </a:p>
          <a:p>
            <a:pPr marL="800100" lvl="1" indent="-342900" defTabSz="923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Complex trains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 in a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small and inflexible fleet, </a:t>
            </a:r>
            <a:r>
              <a:rPr lang="en-GB" sz="2000" dirty="0">
                <a:solidFill>
                  <a:prstClr val="black"/>
                </a:solidFill>
                <a:latin typeface="+mn-lt"/>
                <a:cs typeface="+mn-cs"/>
              </a:rPr>
              <a:t>with </a:t>
            </a:r>
            <a:r>
              <a:rPr lang="en-GB" sz="2000" b="1" dirty="0">
                <a:solidFill>
                  <a:prstClr val="black"/>
                </a:solidFill>
                <a:latin typeface="+mn-lt"/>
                <a:cs typeface="+mn-cs"/>
              </a:rPr>
              <a:t>high service performance demands</a:t>
            </a:r>
          </a:p>
          <a:p>
            <a:pPr marL="457200" indent="-457200" defTabSz="923925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prstClr val="black"/>
                </a:solidFill>
              </a:rPr>
              <a:t>The workshop dealt mostly with:</a:t>
            </a:r>
          </a:p>
          <a:p>
            <a:pPr marL="914400" lvl="1" indent="-457200" defTabSz="923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Random failure modes</a:t>
            </a:r>
            <a:r>
              <a:rPr lang="en-GB" sz="2000" dirty="0">
                <a:solidFill>
                  <a:prstClr val="black"/>
                </a:solidFill>
              </a:rPr>
              <a:t> with </a:t>
            </a:r>
            <a:r>
              <a:rPr lang="en-GB" sz="2000" b="1" dirty="0">
                <a:solidFill>
                  <a:prstClr val="black"/>
                </a:solidFill>
              </a:rPr>
              <a:t>infant mortality</a:t>
            </a:r>
          </a:p>
          <a:p>
            <a:pPr marL="914400" lvl="1" indent="-457200" defTabSz="923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black"/>
                </a:solidFill>
              </a:rPr>
              <a:t>Intrusive maintenance</a:t>
            </a:r>
            <a:r>
              <a:rPr lang="en-GB" sz="2000" dirty="0">
                <a:solidFill>
                  <a:prstClr val="black"/>
                </a:solidFill>
              </a:rPr>
              <a:t> problems</a:t>
            </a:r>
          </a:p>
        </p:txBody>
      </p:sp>
      <p:sp>
        <p:nvSpPr>
          <p:cNvPr id="12" name="Line 46">
            <a:extLst>
              <a:ext uri="{FF2B5EF4-FFF2-40B4-BE49-F238E27FC236}">
                <a16:creationId xmlns:a16="http://schemas.microsoft.com/office/drawing/2014/main" id="{3CC6D1F3-4466-4FF2-9D21-55D507D2F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3739" y="5244595"/>
            <a:ext cx="1493386" cy="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4" name="Line 60">
            <a:extLst>
              <a:ext uri="{FF2B5EF4-FFF2-40B4-BE49-F238E27FC236}">
                <a16:creationId xmlns:a16="http://schemas.microsoft.com/office/drawing/2014/main" id="{89189E15-A850-4D08-AA0E-AC5730AD12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63632" y="4884790"/>
            <a:ext cx="1378718" cy="0"/>
          </a:xfrm>
          <a:prstGeom prst="line">
            <a:avLst/>
          </a:prstGeom>
          <a:noFill/>
          <a:ln w="28575">
            <a:solidFill>
              <a:srgbClr val="2B78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PT" sz="1800" b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5" name="Line 78">
            <a:extLst>
              <a:ext uri="{FF2B5EF4-FFF2-40B4-BE49-F238E27FC236}">
                <a16:creationId xmlns:a16="http://schemas.microsoft.com/office/drawing/2014/main" id="{95A5056D-F3FE-4FF4-B627-C2CE6BF51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3175" y="3948451"/>
            <a:ext cx="0" cy="1296144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Line 46">
            <a:extLst>
              <a:ext uri="{FF2B5EF4-FFF2-40B4-BE49-F238E27FC236}">
                <a16:creationId xmlns:a16="http://schemas.microsoft.com/office/drawing/2014/main" id="{BD33075A-3C3E-46C9-8FAD-12B686F9C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7914" y="5244595"/>
            <a:ext cx="1569580" cy="3738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grpSp>
        <p:nvGrpSpPr>
          <p:cNvPr id="18" name="Group 59">
            <a:extLst>
              <a:ext uri="{FF2B5EF4-FFF2-40B4-BE49-F238E27FC236}">
                <a16:creationId xmlns:a16="http://schemas.microsoft.com/office/drawing/2014/main" id="{950C41B3-BB5C-4F1F-B24B-47E72C990872}"/>
              </a:ext>
            </a:extLst>
          </p:cNvPr>
          <p:cNvGrpSpPr>
            <a:grpSpLocks/>
          </p:cNvGrpSpPr>
          <p:nvPr/>
        </p:nvGrpSpPr>
        <p:grpSpPr bwMode="auto">
          <a:xfrm>
            <a:off x="4606405" y="4450955"/>
            <a:ext cx="1526127" cy="433600"/>
            <a:chOff x="4054" y="3293"/>
            <a:chExt cx="408" cy="116"/>
          </a:xfrm>
        </p:grpSpPr>
        <p:sp>
          <p:nvSpPr>
            <p:cNvPr id="19" name="Line 60">
              <a:extLst>
                <a:ext uri="{FF2B5EF4-FFF2-40B4-BE49-F238E27FC236}">
                  <a16:creationId xmlns:a16="http://schemas.microsoft.com/office/drawing/2014/main" id="{3A961785-EE85-4A22-AFA0-112005A5C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31" y="3409"/>
              <a:ext cx="231" cy="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914005 h 924005"/>
                <a:gd name="connsiteX1" fmla="*/ 10000 w 10000"/>
                <a:gd name="connsiteY1" fmla="*/ 924005 h 924005"/>
                <a:gd name="connsiteX0" fmla="*/ 0 w 2531"/>
                <a:gd name="connsiteY0" fmla="*/ 920662 h 920662"/>
                <a:gd name="connsiteX1" fmla="*/ 2531 w 2531"/>
                <a:gd name="connsiteY1" fmla="*/ 905070 h 920662"/>
                <a:gd name="connsiteX0" fmla="*/ 0 w 10000"/>
                <a:gd name="connsiteY0" fmla="*/ 407 h 407"/>
                <a:gd name="connsiteX1" fmla="*/ 10000 w 10000"/>
                <a:gd name="connsiteY1" fmla="*/ 238 h 407"/>
                <a:gd name="connsiteX0" fmla="*/ 406 w 10406"/>
                <a:gd name="connsiteY0" fmla="*/ 4262 h 4262"/>
                <a:gd name="connsiteX1" fmla="*/ 10406 w 10406"/>
                <a:gd name="connsiteY1" fmla="*/ 110 h 4262"/>
                <a:gd name="connsiteX0" fmla="*/ 447 w 9840"/>
                <a:gd name="connsiteY0" fmla="*/ 1089 h 1089"/>
                <a:gd name="connsiteX1" fmla="*/ 9840 w 9840"/>
                <a:gd name="connsiteY1" fmla="*/ 903 h 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40" h="1089">
                  <a:moveTo>
                    <a:pt x="447" y="1089"/>
                  </a:moveTo>
                  <a:cubicBezTo>
                    <a:pt x="292" y="1080"/>
                    <a:pt x="-2815" y="-1230"/>
                    <a:pt x="9840" y="903"/>
                  </a:cubicBezTo>
                </a:path>
              </a:pathLst>
            </a:cu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Line 61">
              <a:extLst>
                <a:ext uri="{FF2B5EF4-FFF2-40B4-BE49-F238E27FC236}">
                  <a16:creationId xmlns:a16="http://schemas.microsoft.com/office/drawing/2014/main" id="{B30C1B56-5FBE-4527-86F1-001446CE7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0" y="3408"/>
              <a:ext cx="33" cy="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Line 62">
              <a:extLst>
                <a:ext uri="{FF2B5EF4-FFF2-40B4-BE49-F238E27FC236}">
                  <a16:creationId xmlns:a16="http://schemas.microsoft.com/office/drawing/2014/main" id="{8EF4E6A9-3596-4BEF-855D-E916F06A63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" y="3403"/>
              <a:ext cx="53" cy="6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Line 63">
              <a:extLst>
                <a:ext uri="{FF2B5EF4-FFF2-40B4-BE49-F238E27FC236}">
                  <a16:creationId xmlns:a16="http://schemas.microsoft.com/office/drawing/2014/main" id="{120F0708-512A-4E31-A6A6-FB5F5851A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3" y="3389"/>
              <a:ext cx="27" cy="15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Line 64">
              <a:extLst>
                <a:ext uri="{FF2B5EF4-FFF2-40B4-BE49-F238E27FC236}">
                  <a16:creationId xmlns:a16="http://schemas.microsoft.com/office/drawing/2014/main" id="{6A3F7DD5-AD39-4EA2-9D4D-5FA8764B8B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1" y="3360"/>
              <a:ext cx="32" cy="2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Line 65">
              <a:extLst>
                <a:ext uri="{FF2B5EF4-FFF2-40B4-BE49-F238E27FC236}">
                  <a16:creationId xmlns:a16="http://schemas.microsoft.com/office/drawing/2014/main" id="{4F1803B4-E0B1-48FE-83A4-E8AB1E92B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1" y="3330"/>
              <a:ext cx="21" cy="3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Line 66">
              <a:extLst>
                <a:ext uri="{FF2B5EF4-FFF2-40B4-BE49-F238E27FC236}">
                  <a16:creationId xmlns:a16="http://schemas.microsoft.com/office/drawing/2014/main" id="{14A2EB08-F0BA-41F8-B049-66629F61F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" y="3293"/>
              <a:ext cx="18" cy="3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6" name="Line 78">
            <a:extLst>
              <a:ext uri="{FF2B5EF4-FFF2-40B4-BE49-F238E27FC236}">
                <a16:creationId xmlns:a16="http://schemas.microsoft.com/office/drawing/2014/main" id="{6C530B7A-4C92-4C86-8460-2AEA2DEDC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7350" y="3948451"/>
            <a:ext cx="0" cy="1296144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7" name="Line 46">
            <a:extLst>
              <a:ext uri="{FF2B5EF4-FFF2-40B4-BE49-F238E27FC236}">
                <a16:creationId xmlns:a16="http://schemas.microsoft.com/office/drawing/2014/main" id="{BD9FD86E-8812-4D44-88FC-75F5232C27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5701" y="5244595"/>
            <a:ext cx="3331270" cy="0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grpSp>
        <p:nvGrpSpPr>
          <p:cNvPr id="38" name="Group 59">
            <a:extLst>
              <a:ext uri="{FF2B5EF4-FFF2-40B4-BE49-F238E27FC236}">
                <a16:creationId xmlns:a16="http://schemas.microsoft.com/office/drawing/2014/main" id="{9B3212A4-CEE5-41C7-8A26-4B6BE7020368}"/>
              </a:ext>
            </a:extLst>
          </p:cNvPr>
          <p:cNvGrpSpPr>
            <a:grpSpLocks/>
          </p:cNvGrpSpPr>
          <p:nvPr/>
        </p:nvGrpSpPr>
        <p:grpSpPr bwMode="auto">
          <a:xfrm>
            <a:off x="7374185" y="4450955"/>
            <a:ext cx="803508" cy="433600"/>
            <a:chOff x="4054" y="3293"/>
            <a:chExt cx="259" cy="116"/>
          </a:xfrm>
        </p:grpSpPr>
        <p:sp>
          <p:nvSpPr>
            <p:cNvPr id="39" name="Line 60">
              <a:extLst>
                <a:ext uri="{FF2B5EF4-FFF2-40B4-BE49-F238E27FC236}">
                  <a16:creationId xmlns:a16="http://schemas.microsoft.com/office/drawing/2014/main" id="{55EAA832-44D0-4B1E-826B-5C04D309D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31" y="3408"/>
              <a:ext cx="82" cy="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Line 61">
              <a:extLst>
                <a:ext uri="{FF2B5EF4-FFF2-40B4-BE49-F238E27FC236}">
                  <a16:creationId xmlns:a16="http://schemas.microsoft.com/office/drawing/2014/main" id="{98EB5914-7A5B-4459-8C97-9D7530135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0" y="3407"/>
              <a:ext cx="33" cy="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Line 62">
              <a:extLst>
                <a:ext uri="{FF2B5EF4-FFF2-40B4-BE49-F238E27FC236}">
                  <a16:creationId xmlns:a16="http://schemas.microsoft.com/office/drawing/2014/main" id="{DE873EBD-9A2C-494B-AB0A-B3424A3A3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" y="3403"/>
              <a:ext cx="53" cy="6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2" name="Line 63">
              <a:extLst>
                <a:ext uri="{FF2B5EF4-FFF2-40B4-BE49-F238E27FC236}">
                  <a16:creationId xmlns:a16="http://schemas.microsoft.com/office/drawing/2014/main" id="{A21FE713-56D8-41A8-8AC5-C04E996E9B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3" y="3389"/>
              <a:ext cx="27" cy="15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Line 64">
              <a:extLst>
                <a:ext uri="{FF2B5EF4-FFF2-40B4-BE49-F238E27FC236}">
                  <a16:creationId xmlns:a16="http://schemas.microsoft.com/office/drawing/2014/main" id="{9DC1F054-FA04-42A8-B622-576B07FB0A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1" y="3360"/>
              <a:ext cx="32" cy="2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4" name="Line 65">
              <a:extLst>
                <a:ext uri="{FF2B5EF4-FFF2-40B4-BE49-F238E27FC236}">
                  <a16:creationId xmlns:a16="http://schemas.microsoft.com/office/drawing/2014/main" id="{8ADF6398-0ACA-4615-9919-FAF0905DA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1" y="3330"/>
              <a:ext cx="21" cy="3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5" name="Line 66">
              <a:extLst>
                <a:ext uri="{FF2B5EF4-FFF2-40B4-BE49-F238E27FC236}">
                  <a16:creationId xmlns:a16="http://schemas.microsoft.com/office/drawing/2014/main" id="{A021BC0B-79E9-42F7-966D-480AC1B65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" y="3293"/>
              <a:ext cx="18" cy="3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Line 78">
            <a:extLst>
              <a:ext uri="{FF2B5EF4-FFF2-40B4-BE49-F238E27FC236}">
                <a16:creationId xmlns:a16="http://schemas.microsoft.com/office/drawing/2014/main" id="{0883F2D9-42FA-448F-A9B9-F51BACCBD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5140" y="3948451"/>
            <a:ext cx="0" cy="1296144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grpSp>
        <p:nvGrpSpPr>
          <p:cNvPr id="47" name="Group 59">
            <a:extLst>
              <a:ext uri="{FF2B5EF4-FFF2-40B4-BE49-F238E27FC236}">
                <a16:creationId xmlns:a16="http://schemas.microsoft.com/office/drawing/2014/main" id="{1AD0AD84-D88F-40A6-8637-B8A945CA4C43}"/>
              </a:ext>
            </a:extLst>
          </p:cNvPr>
          <p:cNvGrpSpPr>
            <a:grpSpLocks/>
          </p:cNvGrpSpPr>
          <p:nvPr/>
        </p:nvGrpSpPr>
        <p:grpSpPr bwMode="auto">
          <a:xfrm>
            <a:off x="8176869" y="4450955"/>
            <a:ext cx="853146" cy="433600"/>
            <a:chOff x="4054" y="3293"/>
            <a:chExt cx="275" cy="116"/>
          </a:xfrm>
        </p:grpSpPr>
        <p:sp>
          <p:nvSpPr>
            <p:cNvPr id="48" name="Line 60">
              <a:extLst>
                <a:ext uri="{FF2B5EF4-FFF2-40B4-BE49-F238E27FC236}">
                  <a16:creationId xmlns:a16="http://schemas.microsoft.com/office/drawing/2014/main" id="{5E362318-D3C1-406A-82DE-C7EE5A9C8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1" y="3404"/>
              <a:ext cx="98" cy="4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9" name="Line 61">
              <a:extLst>
                <a:ext uri="{FF2B5EF4-FFF2-40B4-BE49-F238E27FC236}">
                  <a16:creationId xmlns:a16="http://schemas.microsoft.com/office/drawing/2014/main" id="{094FB7BF-1B47-4679-B363-8A52C8CF0B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0" y="3407"/>
              <a:ext cx="33" cy="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0" name="Line 62">
              <a:extLst>
                <a:ext uri="{FF2B5EF4-FFF2-40B4-BE49-F238E27FC236}">
                  <a16:creationId xmlns:a16="http://schemas.microsoft.com/office/drawing/2014/main" id="{20630F39-8211-4BF5-A945-801297A95F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" y="3403"/>
              <a:ext cx="53" cy="6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1" name="Line 63">
              <a:extLst>
                <a:ext uri="{FF2B5EF4-FFF2-40B4-BE49-F238E27FC236}">
                  <a16:creationId xmlns:a16="http://schemas.microsoft.com/office/drawing/2014/main" id="{9AA94F33-FE4B-4E46-B498-63C38DFE4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3" y="3389"/>
              <a:ext cx="27" cy="15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2" name="Line 64">
              <a:extLst>
                <a:ext uri="{FF2B5EF4-FFF2-40B4-BE49-F238E27FC236}">
                  <a16:creationId xmlns:a16="http://schemas.microsoft.com/office/drawing/2014/main" id="{B57BEC48-EDBE-4312-A808-95EAE50226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1" y="3360"/>
              <a:ext cx="32" cy="2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3" name="Line 65">
              <a:extLst>
                <a:ext uri="{FF2B5EF4-FFF2-40B4-BE49-F238E27FC236}">
                  <a16:creationId xmlns:a16="http://schemas.microsoft.com/office/drawing/2014/main" id="{E36CF466-9784-4E0C-8EFE-A1E91DD016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1" y="3330"/>
              <a:ext cx="21" cy="3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Line 66">
              <a:extLst>
                <a:ext uri="{FF2B5EF4-FFF2-40B4-BE49-F238E27FC236}">
                  <a16:creationId xmlns:a16="http://schemas.microsoft.com/office/drawing/2014/main" id="{5F5ACD08-649B-48DA-B719-FC9F9A5CF5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" y="3293"/>
              <a:ext cx="18" cy="3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5" name="Group 59">
            <a:extLst>
              <a:ext uri="{FF2B5EF4-FFF2-40B4-BE49-F238E27FC236}">
                <a16:creationId xmlns:a16="http://schemas.microsoft.com/office/drawing/2014/main" id="{24A68A9C-1C55-4C6D-9315-7CFBB25C79CA}"/>
              </a:ext>
            </a:extLst>
          </p:cNvPr>
          <p:cNvGrpSpPr>
            <a:grpSpLocks/>
          </p:cNvGrpSpPr>
          <p:nvPr/>
        </p:nvGrpSpPr>
        <p:grpSpPr bwMode="auto">
          <a:xfrm>
            <a:off x="9029627" y="4450955"/>
            <a:ext cx="1647347" cy="433600"/>
            <a:chOff x="4054" y="3293"/>
            <a:chExt cx="531" cy="116"/>
          </a:xfrm>
        </p:grpSpPr>
        <p:sp>
          <p:nvSpPr>
            <p:cNvPr id="56" name="Line 60">
              <a:extLst>
                <a:ext uri="{FF2B5EF4-FFF2-40B4-BE49-F238E27FC236}">
                  <a16:creationId xmlns:a16="http://schemas.microsoft.com/office/drawing/2014/main" id="{A36733C7-84F2-4D43-8F4E-0766A4F0AA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1" y="3408"/>
              <a:ext cx="354" cy="0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Line 61">
              <a:extLst>
                <a:ext uri="{FF2B5EF4-FFF2-40B4-BE49-F238E27FC236}">
                  <a16:creationId xmlns:a16="http://schemas.microsoft.com/office/drawing/2014/main" id="{C31D5BFA-2872-4CBE-AD93-4135D2D497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00" y="3407"/>
              <a:ext cx="33" cy="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Line 62">
              <a:extLst>
                <a:ext uri="{FF2B5EF4-FFF2-40B4-BE49-F238E27FC236}">
                  <a16:creationId xmlns:a16="http://schemas.microsoft.com/office/drawing/2014/main" id="{719830CC-018D-4F52-AA71-DE147A37E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" y="3403"/>
              <a:ext cx="53" cy="6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Line 63">
              <a:extLst>
                <a:ext uri="{FF2B5EF4-FFF2-40B4-BE49-F238E27FC236}">
                  <a16:creationId xmlns:a16="http://schemas.microsoft.com/office/drawing/2014/main" id="{600E976F-EB24-4EAF-9079-8DD517ADF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3" y="3389"/>
              <a:ext cx="27" cy="15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0" name="Line 64">
              <a:extLst>
                <a:ext uri="{FF2B5EF4-FFF2-40B4-BE49-F238E27FC236}">
                  <a16:creationId xmlns:a16="http://schemas.microsoft.com/office/drawing/2014/main" id="{C801F7FC-A441-4D6A-9C89-A4E37EE4C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1" y="3360"/>
              <a:ext cx="32" cy="2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Line 65">
              <a:extLst>
                <a:ext uri="{FF2B5EF4-FFF2-40B4-BE49-F238E27FC236}">
                  <a16:creationId xmlns:a16="http://schemas.microsoft.com/office/drawing/2014/main" id="{E490C8D9-3558-4943-AE1D-F8FFB2A4A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71" y="3330"/>
              <a:ext cx="21" cy="31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Line 66">
              <a:extLst>
                <a:ext uri="{FF2B5EF4-FFF2-40B4-BE49-F238E27FC236}">
                  <a16:creationId xmlns:a16="http://schemas.microsoft.com/office/drawing/2014/main" id="{5AD91E98-1499-44EE-8C67-95F5823CE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" y="3293"/>
              <a:ext cx="18" cy="39"/>
            </a:xfrm>
            <a:prstGeom prst="line">
              <a:avLst/>
            </a:prstGeom>
            <a:noFill/>
            <a:ln w="28575">
              <a:solidFill>
                <a:srgbClr val="2B783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PT" sz="1800" b="1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3" name="Rectangle 8">
            <a:extLst>
              <a:ext uri="{FF2B5EF4-FFF2-40B4-BE49-F238E27FC236}">
                <a16:creationId xmlns:a16="http://schemas.microsoft.com/office/drawing/2014/main" id="{022D9A94-07E2-4EAC-B9BA-9FCCC6B5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26" y="5087871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Time</a:t>
            </a: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id="{926D3313-1309-4F1E-8C86-1BCDC6404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497" y="5106095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Time</a:t>
            </a:r>
          </a:p>
        </p:txBody>
      </p:sp>
      <p:sp>
        <p:nvSpPr>
          <p:cNvPr id="65" name="Rectangle 8">
            <a:extLst>
              <a:ext uri="{FF2B5EF4-FFF2-40B4-BE49-F238E27FC236}">
                <a16:creationId xmlns:a16="http://schemas.microsoft.com/office/drawing/2014/main" id="{6347D57E-4463-485F-8F18-22637C1B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492" y="5106095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Time</a:t>
            </a:r>
          </a:p>
        </p:txBody>
      </p:sp>
      <p:sp>
        <p:nvSpPr>
          <p:cNvPr id="67" name="Rectangle 8">
            <a:extLst>
              <a:ext uri="{FF2B5EF4-FFF2-40B4-BE49-F238E27FC236}">
                <a16:creationId xmlns:a16="http://schemas.microsoft.com/office/drawing/2014/main" id="{8D7FE0FE-5C1A-4136-BE2D-18FC7146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10" y="3894627"/>
            <a:ext cx="9012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Conditional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robability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of failure</a:t>
            </a:r>
          </a:p>
        </p:txBody>
      </p:sp>
      <p:sp>
        <p:nvSpPr>
          <p:cNvPr id="68" name="Rectangle 8">
            <a:extLst>
              <a:ext uri="{FF2B5EF4-FFF2-40B4-BE49-F238E27FC236}">
                <a16:creationId xmlns:a16="http://schemas.microsoft.com/office/drawing/2014/main" id="{6AC127F5-4098-40B9-8572-B43509AC6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764" y="3903050"/>
            <a:ext cx="9012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Conditional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robability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of failure</a:t>
            </a:r>
          </a:p>
        </p:txBody>
      </p:sp>
      <p:sp>
        <p:nvSpPr>
          <p:cNvPr id="69" name="Rectangle 8">
            <a:extLst>
              <a:ext uri="{FF2B5EF4-FFF2-40B4-BE49-F238E27FC236}">
                <a16:creationId xmlns:a16="http://schemas.microsoft.com/office/drawing/2014/main" id="{E5AA562F-180A-4991-B8E8-CBB5A2B32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35" y="3894626"/>
            <a:ext cx="9012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Conditional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robability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+mn-lt"/>
                <a:cs typeface="+mn-cs"/>
              </a:rPr>
              <a:t>of failure</a:t>
            </a:r>
          </a:p>
        </p:txBody>
      </p:sp>
      <p:sp>
        <p:nvSpPr>
          <p:cNvPr id="70" name="Line 60">
            <a:extLst>
              <a:ext uri="{FF2B5EF4-FFF2-40B4-BE49-F238E27FC236}">
                <a16:creationId xmlns:a16="http://schemas.microsoft.com/office/drawing/2014/main" id="{A5DFA57B-1EA5-48C5-8B71-3D0B38FDAA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74162" y="4458064"/>
            <a:ext cx="0" cy="432048"/>
          </a:xfrm>
          <a:prstGeom prst="line">
            <a:avLst/>
          </a:prstGeom>
          <a:noFill/>
          <a:ln w="28575">
            <a:solidFill>
              <a:srgbClr val="2B78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PT" sz="1800" b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71" name="Line 60">
            <a:extLst>
              <a:ext uri="{FF2B5EF4-FFF2-40B4-BE49-F238E27FC236}">
                <a16:creationId xmlns:a16="http://schemas.microsoft.com/office/drawing/2014/main" id="{C5734AA1-1958-4B7D-88E6-567838E1EB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29627" y="4447272"/>
            <a:ext cx="0" cy="432048"/>
          </a:xfrm>
          <a:prstGeom prst="line">
            <a:avLst/>
          </a:prstGeom>
          <a:noFill/>
          <a:ln w="28575">
            <a:solidFill>
              <a:srgbClr val="2B78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PT" sz="1800" b="1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72" name="Rectangle 8">
            <a:extLst>
              <a:ext uri="{FF2B5EF4-FFF2-40B4-BE49-F238E27FC236}">
                <a16:creationId xmlns:a16="http://schemas.microsoft.com/office/drawing/2014/main" id="{0A75AEED-9C11-48A8-AAFC-AD5C0213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660" y="5349480"/>
            <a:ext cx="1327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+mn-cs"/>
              </a:rPr>
              <a:t>Random failure</a:t>
            </a:r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74F9021D-7068-421E-8087-A8F91D3D6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313" y="5349480"/>
            <a:ext cx="291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+mn-cs"/>
              </a:rPr>
              <a:t>Random failure with infant mortality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B15D9861-11CB-48B5-BE92-2EAC41CB7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722" y="5349480"/>
            <a:ext cx="1889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+mn-lt"/>
                <a:cs typeface="+mn-cs"/>
              </a:rPr>
              <a:t>Intrusive maintenance</a:t>
            </a:r>
          </a:p>
        </p:txBody>
      </p:sp>
    </p:spTree>
    <p:extLst>
      <p:ext uri="{BB962C8B-B14F-4D97-AF65-F5344CB8AC3E}">
        <p14:creationId xmlns:p14="http://schemas.microsoft.com/office/powerpoint/2010/main" val="77332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11B53E-8684-4A27-9CE4-8C5098ED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6746"/>
          <a:stretch/>
        </p:blipFill>
        <p:spPr>
          <a:xfrm>
            <a:off x="0" y="-1"/>
            <a:ext cx="12199712" cy="595104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436649-0DE6-4AF3-8743-4B9A828F5CC6}"/>
              </a:ext>
            </a:extLst>
          </p:cNvPr>
          <p:cNvSpPr/>
          <p:nvPr/>
        </p:nvSpPr>
        <p:spPr>
          <a:xfrm>
            <a:off x="-7409" y="4297680"/>
            <a:ext cx="12199409" cy="165335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0B1B913-8F13-42D3-B4DF-91DC032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96" y="4297679"/>
            <a:ext cx="9143084" cy="585731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2392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The RCM project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559DF0-07F2-4D55-8BEB-94CD0D00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81" y="4794785"/>
            <a:ext cx="10763513" cy="524175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2 – RCM Analysis and Approval – A new “Whole System Approach”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2EF728B8-0233-4A74-8B1F-8D60BC4C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60" y="5296001"/>
            <a:ext cx="10763513" cy="462620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Seeking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consequence mitigation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 rather than </a:t>
            </a:r>
            <a:r>
              <a:rPr kumimoji="0" lang="en-US" sz="240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arlow Medium" panose="00000600000000000000" pitchFamily="50" charset="0"/>
              </a:rPr>
              <a:t>failure avoidance</a:t>
            </a:r>
          </a:p>
        </p:txBody>
      </p:sp>
    </p:spTree>
    <p:extLst>
      <p:ext uri="{BB962C8B-B14F-4D97-AF65-F5344CB8AC3E}">
        <p14:creationId xmlns:p14="http://schemas.microsoft.com/office/powerpoint/2010/main" val="330161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B176-E696-41B9-93D7-80B43611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30" y="135678"/>
            <a:ext cx="9599141" cy="768561"/>
          </a:xfrm>
        </p:spPr>
        <p:txBody>
          <a:bodyPr/>
          <a:lstStyle/>
          <a:p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does</a:t>
            </a:r>
            <a:r>
              <a:rPr lang="fr-BE" dirty="0"/>
              <a:t> « maintenance » </a:t>
            </a:r>
            <a:r>
              <a:rPr lang="fr-BE" dirty="0" err="1"/>
              <a:t>mean</a:t>
            </a:r>
            <a:r>
              <a:rPr lang="fr-BE" dirty="0"/>
              <a:t> ? </a:t>
            </a:r>
            <a:endParaRPr lang="en-GB" dirty="0"/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0C6563FC-FB0E-49F8-8F32-02851D23710A}"/>
              </a:ext>
            </a:extLst>
          </p:cNvPr>
          <p:cNvGrpSpPr/>
          <p:nvPr/>
        </p:nvGrpSpPr>
        <p:grpSpPr>
          <a:xfrm>
            <a:off x="781796" y="2908657"/>
            <a:ext cx="3589908" cy="3656903"/>
            <a:chOff x="781796" y="2908657"/>
            <a:chExt cx="3589908" cy="365690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44F9D52-A5F0-41DF-98D1-A96A2206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3108" y="2908657"/>
              <a:ext cx="2667381" cy="190527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07B2CA6-FA6D-43C5-8E66-D00358B5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796" y="4820591"/>
              <a:ext cx="3589908" cy="1744969"/>
            </a:xfrm>
            <a:prstGeom prst="rect">
              <a:avLst/>
            </a:prstGeom>
          </p:spPr>
        </p:pic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22F2850-037B-458E-A1CD-4C830E638257}"/>
              </a:ext>
            </a:extLst>
          </p:cNvPr>
          <p:cNvGrpSpPr/>
          <p:nvPr/>
        </p:nvGrpSpPr>
        <p:grpSpPr>
          <a:xfrm>
            <a:off x="4563401" y="2917372"/>
            <a:ext cx="3981655" cy="3741418"/>
            <a:chOff x="4563401" y="2917372"/>
            <a:chExt cx="3981655" cy="374141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D029CB2-4389-4C0C-B4FF-0D3846340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2797" y="2917372"/>
              <a:ext cx="2707492" cy="1905272"/>
            </a:xfrm>
            <a:prstGeom prst="rect">
              <a:avLst/>
            </a:prstGeom>
          </p:spPr>
        </p:pic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2BF32547-C086-45C8-BBFF-62C7C4746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3401" y="4842597"/>
              <a:ext cx="3981655" cy="1816193"/>
            </a:xfrm>
            <a:prstGeom prst="rect">
              <a:avLst/>
            </a:prstGeom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59ABDF4F-2B69-466A-9F7B-14FFC0025B16}"/>
              </a:ext>
            </a:extLst>
          </p:cNvPr>
          <p:cNvGrpSpPr/>
          <p:nvPr/>
        </p:nvGrpSpPr>
        <p:grpSpPr>
          <a:xfrm>
            <a:off x="8553559" y="2917365"/>
            <a:ext cx="3121291" cy="3725708"/>
            <a:chOff x="8553559" y="2917365"/>
            <a:chExt cx="3121291" cy="372570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CBAE315-07BF-418F-92C4-8508C151D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9" y="2917365"/>
              <a:ext cx="2582145" cy="1905272"/>
            </a:xfrm>
            <a:prstGeom prst="rect">
              <a:avLst/>
            </a:prstGeom>
          </p:spPr>
        </p:pic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C89AA070-6DC2-4D09-BCAC-6C0381DE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7951" y="4842597"/>
              <a:ext cx="2676899" cy="1800476"/>
            </a:xfrm>
            <a:prstGeom prst="rect">
              <a:avLst/>
            </a:prstGeom>
          </p:spPr>
        </p:pic>
      </p:grpSp>
      <p:sp>
        <p:nvSpPr>
          <p:cNvPr id="2064" name="Arrow: Right 2063">
            <a:extLst>
              <a:ext uri="{FF2B5EF4-FFF2-40B4-BE49-F238E27FC236}">
                <a16:creationId xmlns:a16="http://schemas.microsoft.com/office/drawing/2014/main" id="{BF34956E-02B7-4364-B738-36F6FC446DED}"/>
              </a:ext>
            </a:extLst>
          </p:cNvPr>
          <p:cNvSpPr/>
          <p:nvPr/>
        </p:nvSpPr>
        <p:spPr>
          <a:xfrm>
            <a:off x="4140489" y="3169920"/>
            <a:ext cx="745020" cy="47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B05FB210-C00F-44FD-B5CA-35CD718C56DB}"/>
              </a:ext>
            </a:extLst>
          </p:cNvPr>
          <p:cNvSpPr/>
          <p:nvPr/>
        </p:nvSpPr>
        <p:spPr>
          <a:xfrm>
            <a:off x="7713496" y="3189514"/>
            <a:ext cx="745020" cy="47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7D92960A-234C-4FE6-9634-749F6B680980}"/>
              </a:ext>
            </a:extLst>
          </p:cNvPr>
          <p:cNvGrpSpPr/>
          <p:nvPr/>
        </p:nvGrpSpPr>
        <p:grpSpPr>
          <a:xfrm>
            <a:off x="3429997" y="809201"/>
            <a:ext cx="8103228" cy="2253151"/>
            <a:chOff x="3429997" y="809201"/>
            <a:chExt cx="8103228" cy="2253151"/>
          </a:xfrm>
        </p:grpSpPr>
        <p:grpSp>
          <p:nvGrpSpPr>
            <p:cNvPr id="2063" name="Group 2062">
              <a:extLst>
                <a:ext uri="{FF2B5EF4-FFF2-40B4-BE49-F238E27FC236}">
                  <a16:creationId xmlns:a16="http://schemas.microsoft.com/office/drawing/2014/main" id="{F72DF042-B440-445C-A6D0-6ACFF8D79966}"/>
                </a:ext>
              </a:extLst>
            </p:cNvPr>
            <p:cNvGrpSpPr/>
            <p:nvPr/>
          </p:nvGrpSpPr>
          <p:grpSpPr>
            <a:xfrm>
              <a:off x="3429997" y="809201"/>
              <a:ext cx="8103228" cy="2006749"/>
              <a:chOff x="3429997" y="809201"/>
              <a:chExt cx="8103228" cy="2006749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D5B57898-6C01-4121-BFDF-433CFECD4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9997" y="993864"/>
                <a:ext cx="4007208" cy="1413215"/>
              </a:xfrm>
              <a:prstGeom prst="rect">
                <a:avLst/>
              </a:prstGeom>
            </p:spPr>
          </p:pic>
          <p:pic>
            <p:nvPicPr>
              <p:cNvPr id="2055" name="Picture 2054">
                <a:extLst>
                  <a:ext uri="{FF2B5EF4-FFF2-40B4-BE49-F238E27FC236}">
                    <a16:creationId xmlns:a16="http://schemas.microsoft.com/office/drawing/2014/main" id="{4133EB53-F4D9-4CAC-959E-8997AA85A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8484" y="809201"/>
                <a:ext cx="3624741" cy="2006749"/>
              </a:xfrm>
              <a:prstGeom prst="rect">
                <a:avLst/>
              </a:prstGeom>
            </p:spPr>
          </p:pic>
        </p:grp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D0D663BE-2594-439E-A0B6-90EF31E8AE9A}"/>
                </a:ext>
              </a:extLst>
            </p:cNvPr>
            <p:cNvSpPr/>
            <p:nvPr/>
          </p:nvSpPr>
          <p:spPr>
            <a:xfrm rot="14565716">
              <a:off x="6903246" y="2319263"/>
              <a:ext cx="1007206" cy="4789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82EE8D45-9EC3-4911-A8C7-23B16ABBE5E7}"/>
              </a:ext>
            </a:extLst>
          </p:cNvPr>
          <p:cNvSpPr/>
          <p:nvPr/>
        </p:nvSpPr>
        <p:spPr>
          <a:xfrm rot="7737978">
            <a:off x="2394387" y="2234536"/>
            <a:ext cx="1007206" cy="478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77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Analysis and approval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8642046" cy="29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The challenge: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Increase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availability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Create and environment of </a:t>
            </a:r>
            <a:r>
              <a:rPr lang="en-GB" sz="1600" b="1" dirty="0">
                <a:solidFill>
                  <a:prstClr val="black"/>
                </a:solidFill>
              </a:rPr>
              <a:t>safety and reliability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Increase fleet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annual mileage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Reduce </a:t>
            </a:r>
            <a:r>
              <a:rPr lang="en-GB" sz="1600" b="1" dirty="0">
                <a:solidFill>
                  <a:prstClr val="black"/>
                </a:solidFill>
              </a:rPr>
              <a:t>life cycle costs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Update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EMEF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maintenance business for newer and more complex trains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Improve competitiveness of </a:t>
            </a:r>
            <a:r>
              <a:rPr lang="en-GB" sz="1600" b="1" dirty="0">
                <a:solidFill>
                  <a:prstClr val="black"/>
                </a:solidFill>
              </a:rPr>
              <a:t>CP</a:t>
            </a:r>
            <a:r>
              <a:rPr lang="en-GB" sz="1600" dirty="0">
                <a:solidFill>
                  <a:prstClr val="black"/>
                </a:solidFill>
              </a:rPr>
              <a:t> as an </a:t>
            </a:r>
            <a:r>
              <a:rPr lang="en-GB" sz="1600" b="1" dirty="0">
                <a:solidFill>
                  <a:prstClr val="black"/>
                </a:solidFill>
              </a:rPr>
              <a:t>operator</a:t>
            </a:r>
            <a:r>
              <a:rPr lang="en-GB" sz="1600" dirty="0">
                <a:solidFill>
                  <a:prstClr val="black"/>
                </a:solidFill>
              </a:rPr>
              <a:t> and </a:t>
            </a:r>
            <a:r>
              <a:rPr lang="en-GB" sz="1600" b="1" dirty="0">
                <a:solidFill>
                  <a:prstClr val="black"/>
                </a:solidFill>
              </a:rPr>
              <a:t>EMEF</a:t>
            </a:r>
            <a:r>
              <a:rPr lang="en-GB" sz="1600" dirty="0">
                <a:solidFill>
                  <a:prstClr val="black"/>
                </a:solidFill>
              </a:rPr>
              <a:t> as a </a:t>
            </a:r>
            <a:r>
              <a:rPr lang="en-GB" sz="1600" b="1" dirty="0">
                <a:solidFill>
                  <a:prstClr val="black"/>
                </a:solidFill>
              </a:rPr>
              <a:t>maintenance provider</a:t>
            </a:r>
            <a:r>
              <a:rPr lang="en-GB" sz="1600" dirty="0">
                <a:solidFill>
                  <a:prstClr val="black"/>
                </a:solidFill>
              </a:rPr>
              <a:t> (ECM)</a:t>
            </a: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7" name="Picture 39" descr="CPA5">
            <a:extLst>
              <a:ext uri="{FF2B5EF4-FFF2-40B4-BE49-F238E27FC236}">
                <a16:creationId xmlns:a16="http://schemas.microsoft.com/office/drawing/2014/main" id="{AA280A4C-CAB4-4283-95C2-CEA4D9B9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40" y="1072227"/>
            <a:ext cx="3634740" cy="233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VC-315F">
            <a:extLst>
              <a:ext uri="{FF2B5EF4-FFF2-40B4-BE49-F238E27FC236}">
                <a16:creationId xmlns:a16="http://schemas.microsoft.com/office/drawing/2014/main" id="{0CA94260-A878-4CBA-8DB2-03AA7FE7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088" y="3600928"/>
            <a:ext cx="2914992" cy="21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39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Analysis and approval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8642046" cy="209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Project preparation: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RCM methodology training course (3 day course to </a:t>
            </a:r>
            <a:r>
              <a:rPr lang="en-GB" sz="1600" b="1" u="sng" dirty="0">
                <a:solidFill>
                  <a:prstClr val="black"/>
                </a:solidFill>
                <a:latin typeface="+mn-lt"/>
                <a:cs typeface="+mn-cs"/>
              </a:rPr>
              <a:t>everyone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at the workshop)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RCM </a:t>
            </a:r>
            <a:r>
              <a:rPr lang="en-GB" sz="1600" b="1" dirty="0">
                <a:solidFill>
                  <a:prstClr val="black"/>
                </a:solidFill>
              </a:rPr>
              <a:t>facilitators</a:t>
            </a:r>
            <a:r>
              <a:rPr lang="en-GB" sz="1600" dirty="0">
                <a:solidFill>
                  <a:prstClr val="black"/>
                </a:solidFill>
              </a:rPr>
              <a:t> training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Definition of systems to be studied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Schedule arrangement</a:t>
            </a: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7" name="Picture 14" descr="C:\Documents and Settings\easilva.EMEFSA\Os meus documentos\As minhas imagens\plan.jpg">
            <a:extLst>
              <a:ext uri="{FF2B5EF4-FFF2-40B4-BE49-F238E27FC236}">
                <a16:creationId xmlns:a16="http://schemas.microsoft.com/office/drawing/2014/main" id="{F4869E7C-23B0-49A1-9804-2CAC2278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57" y="3254541"/>
            <a:ext cx="1151359" cy="22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6D93ED21-AA68-471A-ABA7-87813787D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397" y="2414324"/>
            <a:ext cx="297301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Air production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External doors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Gangway doors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Vestibule doors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HVAC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Tilting System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Bogie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Brake system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High </a:t>
            </a: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v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oltage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 </a:t>
            </a: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s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ystem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Driving cabin </a:t>
            </a: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a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ir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 conditioning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b="0" kern="0" dirty="0">
                <a:solidFill>
                  <a:prstClr val="black"/>
                </a:solidFill>
                <a:latin typeface="+mn-lt"/>
                <a:cs typeface="Arial" charset="0"/>
              </a:rPr>
              <a:t>WC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Traction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75241B5-FF7C-42C1-AD47-CFAD1477BA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66" y="3718953"/>
            <a:ext cx="1530142" cy="2053973"/>
          </a:xfrm>
          <a:prstGeom prst="rect">
            <a:avLst/>
          </a:prstGeom>
        </p:spPr>
      </p:pic>
      <p:sp>
        <p:nvSpPr>
          <p:cNvPr id="2" name="Chaveta à esquerda 1">
            <a:extLst>
              <a:ext uri="{FF2B5EF4-FFF2-40B4-BE49-F238E27FC236}">
                <a16:creationId xmlns:a16="http://schemas.microsoft.com/office/drawing/2014/main" id="{28C1CC8B-42BC-41A8-9DF1-C4C92CD3E9B3}"/>
              </a:ext>
            </a:extLst>
          </p:cNvPr>
          <p:cNvSpPr/>
          <p:nvPr/>
        </p:nvSpPr>
        <p:spPr>
          <a:xfrm>
            <a:off x="4056116" y="2374206"/>
            <a:ext cx="1149409" cy="3150102"/>
          </a:xfrm>
          <a:prstGeom prst="leftBrace">
            <a:avLst>
              <a:gd name="adj1" fmla="val 7670"/>
              <a:gd name="adj2" fmla="val 14488"/>
            </a:avLst>
          </a:prstGeom>
          <a:ln w="3492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3263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Analysis and approval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8642046" cy="373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RCM Analysis: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Selection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review groups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Collection of </a:t>
            </a:r>
            <a:r>
              <a:rPr lang="en-GB" sz="1600" b="1" dirty="0">
                <a:solidFill>
                  <a:prstClr val="black"/>
                </a:solidFill>
              </a:rPr>
              <a:t>relevant documentation</a:t>
            </a:r>
            <a:r>
              <a:rPr lang="en-GB" sz="1600" dirty="0">
                <a:solidFill>
                  <a:prstClr val="black"/>
                </a:solidFill>
              </a:rPr>
              <a:t> (manuals, statistical data, technical data…)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Definition of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system boundaries 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and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operating context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FMEA - Failure Modes and Effects Analysis</a:t>
            </a:r>
          </a:p>
          <a:p>
            <a:pPr marL="800100" lvl="1" indent="-342900" defTabSz="9239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</a:rPr>
              <a:t>Application of the RCM </a:t>
            </a:r>
            <a:r>
              <a:rPr lang="en-GB" sz="1600" b="1" kern="0" dirty="0">
                <a:solidFill>
                  <a:prstClr val="black"/>
                </a:solidFill>
              </a:rPr>
              <a:t>decision diagram</a:t>
            </a:r>
          </a:p>
          <a:p>
            <a:pPr marL="800100" lvl="1" indent="-342900" defTabSz="9239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prstClr val="black"/>
                </a:solidFill>
                <a:latin typeface="+mn-lt"/>
                <a:cs typeface="+mn-cs"/>
              </a:rPr>
              <a:t>Definition of 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cs typeface="+mn-cs"/>
              </a:rPr>
              <a:t>appropriate maintenance tasks</a:t>
            </a:r>
          </a:p>
          <a:p>
            <a:pPr marL="342900" indent="-342900" defTabSz="923925">
              <a:lnSpc>
                <a:spcPts val="3200"/>
              </a:lnSpc>
              <a:buFont typeface="+mj-lt"/>
              <a:buAutoNum type="arabicParenR"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Preparation of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final analysis report</a:t>
            </a:r>
          </a:p>
          <a:p>
            <a:pPr marL="342900" indent="-342900" defTabSz="923925">
              <a:lnSpc>
                <a:spcPts val="3200"/>
              </a:lnSpc>
              <a:buFont typeface="+mj-lt"/>
              <a:buAutoNum type="arabicParenR"/>
            </a:pPr>
            <a:r>
              <a:rPr lang="en-US" sz="1600" kern="0" dirty="0">
                <a:solidFill>
                  <a:prstClr val="black"/>
                </a:solidFill>
              </a:rPr>
              <a:t>Final audit (</a:t>
            </a:r>
            <a:r>
              <a:rPr lang="en-US" sz="1600" b="1" kern="0" dirty="0">
                <a:solidFill>
                  <a:prstClr val="black"/>
                </a:solidFill>
              </a:rPr>
              <a:t>management commitment</a:t>
            </a:r>
            <a:r>
              <a:rPr lang="en-US" sz="1600" kern="0" dirty="0">
                <a:solidFill>
                  <a:prstClr val="black"/>
                </a:solidFill>
              </a:rPr>
              <a:t>)</a:t>
            </a: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13" name="Picture 1026" descr="MVC-472S">
            <a:extLst>
              <a:ext uri="{FF2B5EF4-FFF2-40B4-BE49-F238E27FC236}">
                <a16:creationId xmlns:a16="http://schemas.microsoft.com/office/drawing/2014/main" id="{973D7B3B-E5F6-4580-BA8F-E3C919D83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03" y="2931545"/>
            <a:ext cx="3601833" cy="27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2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Analysis and approval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8642046" cy="209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As result: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70%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of the maintenance tasks were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new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or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changed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b="1" dirty="0">
                <a:solidFill>
                  <a:prstClr val="black"/>
                </a:solidFill>
              </a:rPr>
              <a:t>new maintenance cycle</a:t>
            </a:r>
            <a:r>
              <a:rPr lang="en-GB" sz="1600" dirty="0">
                <a:solidFill>
                  <a:prstClr val="black"/>
                </a:solidFill>
              </a:rPr>
              <a:t> was sketched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A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new quality plan 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was sketched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Safety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and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work procedures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were improved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C8B4C7A-043C-40F5-BE52-4213A669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840" y="1341503"/>
            <a:ext cx="4893006" cy="4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</a:rPr>
              <a:t>Some numbers from the analysis</a:t>
            </a: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:</a:t>
            </a:r>
          </a:p>
          <a:p>
            <a:pPr marL="342900" indent="-342900"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Failure modes without maintenance – 49%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prstClr val="black"/>
                </a:solidFill>
              </a:rPr>
              <a:t>Corrective maintenance when a failure occurs</a:t>
            </a:r>
          </a:p>
          <a:p>
            <a:pPr marL="342900" indent="-342900" defTabSz="923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</a:rPr>
              <a:t>Failure modes with maintenance – 47%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Hidden failure finding tasks – 23%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600" kern="0" dirty="0">
                <a:solidFill>
                  <a:prstClr val="black"/>
                </a:solidFill>
              </a:rPr>
              <a:t>On-condition tasks (CBM) – 56%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Scheduled overhaul – 1</a:t>
            </a:r>
            <a:r>
              <a:rPr lang="en-GB" sz="1600" kern="0" dirty="0">
                <a:solidFill>
                  <a:prstClr val="black"/>
                </a:solidFill>
              </a:rPr>
              <a:t>2%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Scheduled discard</a:t>
            </a:r>
            <a:r>
              <a:rPr lang="en-GB" sz="1600" kern="0" dirty="0">
                <a:solidFill>
                  <a:prstClr val="black"/>
                </a:solidFill>
              </a:rPr>
              <a:t> – 6%</a:t>
            </a:r>
          </a:p>
          <a:p>
            <a:pPr marL="800100" lvl="1" indent="-342900" defTabSz="9239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Task combination – 2%</a:t>
            </a:r>
          </a:p>
          <a:p>
            <a:pPr marL="342900" indent="-342900" defTabSz="923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</a:rPr>
              <a:t>Redesigns – 4%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C7580722-AE62-441F-B6FF-7CB271ABF1B5}"/>
              </a:ext>
            </a:extLst>
          </p:cNvPr>
          <p:cNvSpPr/>
          <p:nvPr/>
        </p:nvSpPr>
        <p:spPr>
          <a:xfrm>
            <a:off x="5383047" y="1801591"/>
            <a:ext cx="712954" cy="419100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 descr="Uma imagem com texto, homem, pessoa, parede&#10;&#10;Descrição gerada automaticamente">
            <a:extLst>
              <a:ext uri="{FF2B5EF4-FFF2-40B4-BE49-F238E27FC236}">
                <a16:creationId xmlns:a16="http://schemas.microsoft.com/office/drawing/2014/main" id="{FA8E352F-F424-4AB8-B2E2-44DCD130F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83" y="4168378"/>
            <a:ext cx="2147418" cy="14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3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11B53E-8684-4A27-9CE4-8C5098ED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6746"/>
          <a:stretch/>
        </p:blipFill>
        <p:spPr>
          <a:xfrm>
            <a:off x="0" y="-1"/>
            <a:ext cx="12199712" cy="595104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436649-0DE6-4AF3-8743-4B9A828F5CC6}"/>
              </a:ext>
            </a:extLst>
          </p:cNvPr>
          <p:cNvSpPr/>
          <p:nvPr/>
        </p:nvSpPr>
        <p:spPr>
          <a:xfrm>
            <a:off x="-7409" y="4724400"/>
            <a:ext cx="12199409" cy="122663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0B1B913-8F13-42D3-B4DF-91DC032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96" y="4807822"/>
            <a:ext cx="9143084" cy="585731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2392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The RCM project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559DF0-07F2-4D55-8BEB-94CD0D00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82" y="5363137"/>
            <a:ext cx="10763513" cy="524175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3 – RCM Field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697467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Field Implementation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8615FD4-C411-4CAC-852D-327AD9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333692"/>
            <a:ext cx="8642046" cy="33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2B7836"/>
                </a:solidFill>
                <a:latin typeface="+mn-lt"/>
                <a:cs typeface="+mn-cs"/>
              </a:rPr>
              <a:t>Changes on the management and work procedures: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Introduction of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LRUs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(Line Replaceable Units) on the maintenance management</a:t>
            </a:r>
          </a:p>
          <a:p>
            <a:pPr marL="342900" indent="-342900" defTabSz="923925">
              <a:lnSpc>
                <a:spcPts val="3200"/>
              </a:lnSpc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Preparation of </a:t>
            </a:r>
            <a:r>
              <a:rPr lang="en-GB" sz="1600" b="1" dirty="0">
                <a:solidFill>
                  <a:prstClr val="black"/>
                </a:solidFill>
              </a:rPr>
              <a:t>new maintenance documentation</a:t>
            </a:r>
            <a:r>
              <a:rPr lang="en-GB" sz="1600" dirty="0">
                <a:solidFill>
                  <a:prstClr val="black"/>
                </a:solidFill>
              </a:rPr>
              <a:t> (Work orders, …)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Implementation of </a:t>
            </a:r>
            <a:r>
              <a:rPr lang="en-GB" sz="1600" b="1" dirty="0">
                <a:solidFill>
                  <a:prstClr val="black"/>
                </a:solidFill>
              </a:rPr>
              <a:t>new maintenance plans</a:t>
            </a:r>
            <a:r>
              <a:rPr lang="en-GB" sz="1600" dirty="0">
                <a:solidFill>
                  <a:prstClr val="black"/>
                </a:solidFill>
              </a:rPr>
              <a:t> approved by the regulator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Introduction of </a:t>
            </a:r>
            <a:r>
              <a:rPr lang="en-GB" sz="1600" b="1" dirty="0">
                <a:solidFill>
                  <a:prstClr val="black"/>
                </a:solidFill>
              </a:rPr>
              <a:t>“Wait And See” approach</a:t>
            </a:r>
            <a:r>
              <a:rPr lang="en-GB" sz="1600" dirty="0">
                <a:solidFill>
                  <a:prstClr val="black"/>
                </a:solidFill>
              </a:rPr>
              <a:t> and </a:t>
            </a:r>
            <a:r>
              <a:rPr lang="en-GB" sz="1600" b="1" dirty="0">
                <a:solidFill>
                  <a:prstClr val="black"/>
                </a:solidFill>
              </a:rPr>
              <a:t>“Life Exploration Programs”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Introduction of new policies for </a:t>
            </a:r>
            <a:r>
              <a:rPr lang="en-GB" sz="1600" b="1" dirty="0">
                <a:solidFill>
                  <a:prstClr val="black"/>
                </a:solidFill>
              </a:rPr>
              <a:t>spare parts repairing and overhauling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Design of a new RCM-oriented </a:t>
            </a:r>
            <a:r>
              <a:rPr lang="en-GB" sz="1600" b="1" dirty="0">
                <a:solidFill>
                  <a:prstClr val="black"/>
                </a:solidFill>
              </a:rPr>
              <a:t>maintenance information system</a:t>
            </a:r>
            <a:r>
              <a:rPr lang="en-GB" sz="1600" dirty="0">
                <a:solidFill>
                  <a:prstClr val="black"/>
                </a:solidFill>
              </a:rPr>
              <a:t>, in-house – PGF4000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solidFill>
                  <a:prstClr val="black"/>
                </a:solidFill>
              </a:rPr>
              <a:t>Implementation of </a:t>
            </a:r>
            <a:r>
              <a:rPr lang="en-GB" sz="1600" b="1" dirty="0">
                <a:solidFill>
                  <a:prstClr val="black"/>
                </a:solidFill>
              </a:rPr>
              <a:t>feedback improving</a:t>
            </a:r>
            <a:r>
              <a:rPr lang="en-GB" sz="1600" dirty="0">
                <a:solidFill>
                  <a:prstClr val="black"/>
                </a:solidFill>
              </a:rPr>
              <a:t> process</a:t>
            </a:r>
          </a:p>
        </p:txBody>
      </p:sp>
      <p:pic>
        <p:nvPicPr>
          <p:cNvPr id="12" name="Picture 16" descr="Form inicial dps da pass">
            <a:extLst>
              <a:ext uri="{FF2B5EF4-FFF2-40B4-BE49-F238E27FC236}">
                <a16:creationId xmlns:a16="http://schemas.microsoft.com/office/drawing/2014/main" id="{837115C8-DB4F-4C6C-A42A-5814F4FE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205512"/>
            <a:ext cx="3245202" cy="25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096B8247-0FDF-41C0-868A-5B17A3C2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134" y="3750666"/>
            <a:ext cx="3772866" cy="9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LRU structured</a:t>
            </a:r>
          </a:p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err="1"/>
              <a:t>Feeded</a:t>
            </a:r>
            <a:r>
              <a:rPr lang="en-GB" sz="1400" dirty="0"/>
              <a:t> with rel</a:t>
            </a:r>
            <a:r>
              <a:rPr lang="en-GB" sz="1400" dirty="0">
                <a:latin typeface="+mn-lt"/>
                <a:cs typeface="+mn-cs"/>
              </a:rPr>
              <a:t>iable data</a:t>
            </a:r>
          </a:p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Provides on-time fleet status overview</a:t>
            </a:r>
          </a:p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Helps managing the P-F curve and CBM tasks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95751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87" y="248516"/>
            <a:ext cx="64506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Field Implementation</a:t>
            </a:r>
          </a:p>
        </p:txBody>
      </p:sp>
      <p:grpSp>
        <p:nvGrpSpPr>
          <p:cNvPr id="10" name="Grupo 3">
            <a:extLst>
              <a:ext uri="{FF2B5EF4-FFF2-40B4-BE49-F238E27FC236}">
                <a16:creationId xmlns:a16="http://schemas.microsoft.com/office/drawing/2014/main" id="{DBDB638F-6599-4379-B941-2A2D87FEBDDD}"/>
              </a:ext>
            </a:extLst>
          </p:cNvPr>
          <p:cNvGrpSpPr/>
          <p:nvPr/>
        </p:nvGrpSpPr>
        <p:grpSpPr>
          <a:xfrm>
            <a:off x="3858747" y="975226"/>
            <a:ext cx="3819071" cy="4668153"/>
            <a:chOff x="3778250" y="1426260"/>
            <a:chExt cx="3819071" cy="4668153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07F16447-2B4D-464D-AF3E-4CA03F1B9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607" y="2431318"/>
              <a:ext cx="1079500" cy="29232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New maintenance procedures</a:t>
              </a:r>
            </a:p>
            <a:p>
              <a:pPr algn="ctr"/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New policy to spare part repair/overhaul</a:t>
              </a: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91F3A5ED-E7BD-410D-A166-8170ED953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1921931"/>
              <a:ext cx="1152071" cy="9123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Management of WAS (Wait and See) and </a:t>
              </a:r>
              <a:r>
                <a:rPr lang="en-GB" altLang="pt-PT" sz="1000" dirty="0" err="1">
                  <a:solidFill>
                    <a:prstClr val="black"/>
                  </a:solidFill>
                  <a:latin typeface="Arial" pitchFamily="34" charset="0"/>
                </a:rPr>
                <a:t>LEP</a:t>
              </a:r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 (Life Exploration Program)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5138A032-6673-4ACC-86AA-BFC1ECD22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2944507"/>
              <a:ext cx="1152071" cy="9142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New RCM oriented Maintenance Management Software 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163587-0DC8-4EFA-9B14-AF5DDCFFF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967083"/>
              <a:ext cx="1152071" cy="9142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Operating Teams RCM training</a:t>
              </a: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E94BA924-2229-4755-B448-6B14FD74B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4989659"/>
              <a:ext cx="1152071" cy="9142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Facilities, Tools and  </a:t>
              </a:r>
              <a:r>
                <a:rPr lang="en-GB" altLang="pt-PT" sz="1000" dirty="0" err="1">
                  <a:solidFill>
                    <a:prstClr val="black"/>
                  </a:solidFill>
                  <a:latin typeface="Arial" pitchFamily="34" charset="0"/>
                </a:rPr>
                <a:t>LRU</a:t>
              </a:r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/</a:t>
              </a:r>
              <a:r>
                <a:rPr lang="en-GB" altLang="pt-PT" sz="1000" dirty="0" err="1">
                  <a:solidFill>
                    <a:prstClr val="black"/>
                  </a:solidFill>
                  <a:latin typeface="Arial" pitchFamily="34" charset="0"/>
                </a:rPr>
                <a:t>SRU</a:t>
              </a:r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itchFamily="34" charset="0"/>
                </a:rPr>
                <a:t>Reworking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51DECE5F-0A5A-4991-82C9-5C93C8DB1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767" y="1426260"/>
              <a:ext cx="1079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pt-PT" sz="20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Phase</a:t>
              </a:r>
              <a:r>
                <a:rPr lang="en-GB" altLang="pt-PT" b="1" dirty="0">
                  <a:solidFill>
                    <a:prstClr val="black"/>
                  </a:solidFill>
                  <a:latin typeface="Arial" pitchFamily="34" charset="0"/>
                </a:rPr>
                <a:t> II</a:t>
              </a:r>
              <a:endParaRPr lang="en-GB" altLang="pt-PT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3AE133A8-443F-413A-946F-2331FFB6B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8250" y="3820729"/>
              <a:ext cx="213179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70B34AAF-A4DA-45B5-8031-277EED9BD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464" y="3820729"/>
              <a:ext cx="140607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05F6518B-420E-4C56-B5DC-E6B308B3C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0107" y="2651799"/>
              <a:ext cx="140607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Line 24">
              <a:extLst>
                <a:ext uri="{FF2B5EF4-FFF2-40B4-BE49-F238E27FC236}">
                  <a16:creationId xmlns:a16="http://schemas.microsoft.com/office/drawing/2014/main" id="{2F7F8489-0A54-4614-81F1-950D86D06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0107" y="3381668"/>
              <a:ext cx="140607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26C935B4-C89B-4A0A-84A8-CBE6090DE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0107" y="4406144"/>
              <a:ext cx="140607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7F3E5906-238E-4F1B-B709-23EC8398E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0107" y="5208239"/>
              <a:ext cx="140607" cy="19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2B28A2BD-AD78-48FE-8FE1-B1A4F652F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377" y="3370672"/>
              <a:ext cx="1081087" cy="900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pt-PT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Maintenance Cycle RCM Based</a:t>
              </a:r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6F39FFC3-A366-4D83-B664-B8E4A2FB4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1275" y="1773238"/>
              <a:ext cx="0" cy="4321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upo 18">
            <a:extLst>
              <a:ext uri="{FF2B5EF4-FFF2-40B4-BE49-F238E27FC236}">
                <a16:creationId xmlns:a16="http://schemas.microsoft.com/office/drawing/2014/main" id="{7E7FCE74-9622-413B-BF11-0608C729B342}"/>
              </a:ext>
            </a:extLst>
          </p:cNvPr>
          <p:cNvGrpSpPr/>
          <p:nvPr/>
        </p:nvGrpSpPr>
        <p:grpSpPr>
          <a:xfrm>
            <a:off x="1988672" y="987519"/>
            <a:ext cx="7159625" cy="4849535"/>
            <a:chOff x="1908175" y="1438553"/>
            <a:chExt cx="7159625" cy="4849535"/>
          </a:xfrm>
        </p:grpSpPr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58119D68-6246-4086-931B-54BA9A6B5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9357" y="2132908"/>
              <a:ext cx="1079500" cy="35276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GB" altLang="pt-PT" sz="1000" b="1" dirty="0">
                  <a:solidFill>
                    <a:prstClr val="black"/>
                  </a:solidFill>
                  <a:latin typeface="Arial" pitchFamily="34" charset="0"/>
                </a:rPr>
                <a:t>RCM analyses validation by practice</a:t>
              </a:r>
            </a:p>
            <a:p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r>
                <a:rPr lang="en-GB" altLang="pt-PT" sz="900" dirty="0">
                  <a:solidFill>
                    <a:prstClr val="black"/>
                  </a:solidFill>
                  <a:latin typeface="Arial" pitchFamily="34" charset="0"/>
                </a:rPr>
                <a:t>- Failure modes</a:t>
              </a:r>
            </a:p>
            <a:p>
              <a:endParaRPr lang="en-GB" altLang="pt-PT" sz="900" dirty="0">
                <a:solidFill>
                  <a:prstClr val="black"/>
                </a:solidFill>
                <a:latin typeface="Arial" pitchFamily="34" charset="0"/>
              </a:endParaRPr>
            </a:p>
            <a:p>
              <a:r>
                <a:rPr lang="en-GB" altLang="pt-PT" sz="900" dirty="0">
                  <a:solidFill>
                    <a:prstClr val="black"/>
                  </a:solidFill>
                  <a:latin typeface="Arial" pitchFamily="34" charset="0"/>
                </a:rPr>
                <a:t>- Consequences of the failure modes</a:t>
              </a:r>
            </a:p>
            <a:p>
              <a:endParaRPr lang="en-GB" altLang="pt-PT" sz="900" dirty="0">
                <a:solidFill>
                  <a:prstClr val="black"/>
                </a:solidFill>
                <a:latin typeface="Arial" pitchFamily="34" charset="0"/>
              </a:endParaRPr>
            </a:p>
            <a:p>
              <a:r>
                <a:rPr lang="en-GB" altLang="pt-PT" sz="900" dirty="0">
                  <a:solidFill>
                    <a:prstClr val="black"/>
                  </a:solidFill>
                  <a:latin typeface="Arial" pitchFamily="34" charset="0"/>
                </a:rPr>
                <a:t>- Maintenance tasks</a:t>
              </a:r>
            </a:p>
            <a:p>
              <a:endParaRPr lang="en-GB" altLang="pt-PT" sz="900" dirty="0">
                <a:solidFill>
                  <a:prstClr val="black"/>
                </a:solidFill>
                <a:latin typeface="Arial" pitchFamily="34" charset="0"/>
              </a:endParaRPr>
            </a:p>
            <a:p>
              <a:r>
                <a:rPr lang="en-GB" altLang="pt-PT" sz="900" dirty="0">
                  <a:solidFill>
                    <a:prstClr val="black"/>
                  </a:solidFill>
                  <a:latin typeface="Arial" pitchFamily="34" charset="0"/>
                </a:rPr>
                <a:t>- Maintenance periodicities</a:t>
              </a:r>
            </a:p>
            <a:p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r>
                <a:rPr lang="en-GB" altLang="pt-PT" sz="1000" b="1" dirty="0">
                  <a:solidFill>
                    <a:prstClr val="black"/>
                  </a:solidFill>
                  <a:latin typeface="Arial" pitchFamily="34" charset="0"/>
                </a:rPr>
                <a:t>RCM analyses improvement </a:t>
              </a:r>
            </a:p>
            <a:p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  <a:p>
              <a:pPr algn="ctr"/>
              <a:endParaRPr lang="en-GB" altLang="pt-PT" sz="10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B8B42DB2-0326-45D5-A29D-A4372991C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7056" y="1438553"/>
              <a:ext cx="115207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pt-PT" sz="20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Phase</a:t>
              </a:r>
              <a:r>
                <a:rPr lang="en-GB" altLang="pt-PT" b="1" dirty="0">
                  <a:solidFill>
                    <a:prstClr val="black"/>
                  </a:solidFill>
                  <a:latin typeface="Arial" pitchFamily="34" charset="0"/>
                </a:rPr>
                <a:t> III</a:t>
              </a:r>
              <a:endParaRPr lang="en-GB" altLang="pt-PT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3CF3D17E-39EE-4F11-963A-85C703D4A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7056" y="1773447"/>
              <a:ext cx="0" cy="4321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2" name="Line 39">
              <a:extLst>
                <a:ext uri="{FF2B5EF4-FFF2-40B4-BE49-F238E27FC236}">
                  <a16:creationId xmlns:a16="http://schemas.microsoft.com/office/drawing/2014/main" id="{C317B0BF-5DB5-4435-9063-FA7583843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3429000"/>
              <a:ext cx="32543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3" name="Line 40">
              <a:extLst>
                <a:ext uri="{FF2B5EF4-FFF2-40B4-BE49-F238E27FC236}">
                  <a16:creationId xmlns:a16="http://schemas.microsoft.com/office/drawing/2014/main" id="{8EB3C270-3A94-4ACE-A8B5-1FB39CFE1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96363" y="3417888"/>
              <a:ext cx="71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4" name="Line 41">
              <a:extLst>
                <a:ext uri="{FF2B5EF4-FFF2-40B4-BE49-F238E27FC236}">
                  <a16:creationId xmlns:a16="http://schemas.microsoft.com/office/drawing/2014/main" id="{0D5211AC-5359-4AFD-8BD2-6CDA44E717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67800" y="3417888"/>
              <a:ext cx="0" cy="287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5" name="Line 42">
              <a:extLst>
                <a:ext uri="{FF2B5EF4-FFF2-40B4-BE49-F238E27FC236}">
                  <a16:creationId xmlns:a16="http://schemas.microsoft.com/office/drawing/2014/main" id="{C919785B-4ED0-4E43-885D-A02FC7DD5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8175" y="6288088"/>
              <a:ext cx="7159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87B423C4-A6AF-4999-A6A7-A1FB047FF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8175" y="5300663"/>
              <a:ext cx="0" cy="987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E12803C9-6DB7-4FD6-B80E-C2D5203D6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3920" y="2366679"/>
              <a:ext cx="32543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0D94860E-8A0E-4BD1-83C0-C3C340B9E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7321" y="4408045"/>
              <a:ext cx="32543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C772B06D-725E-43F6-A6D3-8FA8D7D6C8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7321" y="5435803"/>
              <a:ext cx="32543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" name="Picture 48" descr="3">
            <a:extLst>
              <a:ext uri="{FF2B5EF4-FFF2-40B4-BE49-F238E27FC236}">
                <a16:creationId xmlns:a16="http://schemas.microsoft.com/office/drawing/2014/main" id="{B78B3E07-9E44-48E8-8AFA-3DA88A4F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088" y="1739584"/>
            <a:ext cx="5197056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">
            <a:extLst>
              <a:ext uri="{FF2B5EF4-FFF2-40B4-BE49-F238E27FC236}">
                <a16:creationId xmlns:a16="http://schemas.microsoft.com/office/drawing/2014/main" id="{A1DEB34F-5DDC-4FDB-919B-29C351FA4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810" y="1969904"/>
            <a:ext cx="1150937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68B508CC-EECE-4835-8E1E-EA9C04547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" y="3516045"/>
            <a:ext cx="1079500" cy="9142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Project Roadmap</a:t>
            </a:r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7677F33F-05AF-4D0E-920B-885FE06D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032" y="1908058"/>
            <a:ext cx="1079500" cy="2923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RCM</a:t>
            </a:r>
          </a:p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Analysis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AA74BF02-3FE0-497D-A595-D4ED2D2D2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" y="2419346"/>
            <a:ext cx="1079500" cy="9123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RCM Training</a:t>
            </a:r>
          </a:p>
        </p:txBody>
      </p:sp>
      <p:sp>
        <p:nvSpPr>
          <p:cNvPr id="45" name="Line 17">
            <a:extLst>
              <a:ext uri="{FF2B5EF4-FFF2-40B4-BE49-F238E27FC236}">
                <a16:creationId xmlns:a16="http://schemas.microsoft.com/office/drawing/2014/main" id="{284A72D4-CC1E-4737-91CA-C46872DA3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066" y="2347119"/>
            <a:ext cx="140607" cy="1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6" name="Line 18">
            <a:extLst>
              <a:ext uri="{FF2B5EF4-FFF2-40B4-BE49-F238E27FC236}">
                <a16:creationId xmlns:a16="http://schemas.microsoft.com/office/drawing/2014/main" id="{37534F28-0A5F-4A0C-84EB-001F676DF3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066" y="3004761"/>
            <a:ext cx="140607" cy="1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7" name="Line 19">
            <a:extLst>
              <a:ext uri="{FF2B5EF4-FFF2-40B4-BE49-F238E27FC236}">
                <a16:creationId xmlns:a16="http://schemas.microsoft.com/office/drawing/2014/main" id="{E35C8CCE-92B9-4E41-BC4F-47A0B8642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066" y="3662402"/>
            <a:ext cx="140607" cy="1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8" name="Line 20">
            <a:extLst>
              <a:ext uri="{FF2B5EF4-FFF2-40B4-BE49-F238E27FC236}">
                <a16:creationId xmlns:a16="http://schemas.microsoft.com/office/drawing/2014/main" id="{FBDB8DA4-CE9A-4D41-BBA8-CF1F46147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066" y="4392271"/>
            <a:ext cx="140607" cy="19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122D3348-5DEE-4C46-AA9B-7D6FA3D79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390" y="3806856"/>
            <a:ext cx="934357" cy="10244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New </a:t>
            </a:r>
            <a:r>
              <a:rPr lang="en-GB" altLang="pt-PT" sz="1000" dirty="0" err="1">
                <a:solidFill>
                  <a:prstClr val="black"/>
                </a:solidFill>
                <a:latin typeface="Arial" pitchFamily="34" charset="0"/>
              </a:rPr>
              <a:t>LRU</a:t>
            </a:r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en-GB" altLang="pt-PT" sz="1000" dirty="0" err="1">
                <a:solidFill>
                  <a:prstClr val="black"/>
                </a:solidFill>
                <a:latin typeface="Arial" pitchFamily="34" charset="0"/>
              </a:rPr>
              <a:t>SRU</a:t>
            </a:r>
            <a:endParaRPr lang="en-GB" altLang="pt-PT" sz="1000" dirty="0">
              <a:solidFill>
                <a:prstClr val="black"/>
              </a:solidFill>
              <a:latin typeface="Arial" pitchFamily="34" charset="0"/>
            </a:endParaRPr>
          </a:p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definition</a:t>
            </a:r>
          </a:p>
        </p:txBody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20AA0C18-5675-4F1A-BC14-3F2AB4900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390" y="2858403"/>
            <a:ext cx="934357" cy="9693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  <a:latin typeface="Arial" pitchFamily="34" charset="0"/>
              </a:rPr>
              <a:t>Maintenance needs</a:t>
            </a:r>
            <a:endParaRPr lang="en-GB" altLang="pt-PT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1" name="Text Box 31">
            <a:extLst>
              <a:ext uri="{FF2B5EF4-FFF2-40B4-BE49-F238E27FC236}">
                <a16:creationId xmlns:a16="http://schemas.microsoft.com/office/drawing/2014/main" id="{20FA596F-3EEA-4F1B-9F09-591C54DB605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633166" y="2185804"/>
            <a:ext cx="40011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sz="1400" dirty="0">
                <a:solidFill>
                  <a:prstClr val="black"/>
                </a:solidFill>
              </a:rPr>
              <a:t>RCM analysis Output</a:t>
            </a:r>
          </a:p>
        </p:txBody>
      </p:sp>
      <p:sp>
        <p:nvSpPr>
          <p:cNvPr id="52" name="Text Box 35">
            <a:extLst>
              <a:ext uri="{FF2B5EF4-FFF2-40B4-BE49-F238E27FC236}">
                <a16:creationId xmlns:a16="http://schemas.microsoft.com/office/drawing/2014/main" id="{3FD930CE-3CD0-4690-8B2B-684C774B7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010" y="987515"/>
            <a:ext cx="1081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Phase I</a:t>
            </a:r>
          </a:p>
        </p:txBody>
      </p:sp>
      <p:sp>
        <p:nvSpPr>
          <p:cNvPr id="53" name="Line 36">
            <a:extLst>
              <a:ext uri="{FF2B5EF4-FFF2-40B4-BE49-F238E27FC236}">
                <a16:creationId xmlns:a16="http://schemas.microsoft.com/office/drawing/2014/main" id="{CEA60653-2B8E-4598-AE28-A58E34A29F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9383" y="29065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4" name="Line 37">
            <a:extLst>
              <a:ext uri="{FF2B5EF4-FFF2-40B4-BE49-F238E27FC236}">
                <a16:creationId xmlns:a16="http://schemas.microsoft.com/office/drawing/2014/main" id="{72F3D0C9-A4A4-43FF-B893-81CB9D886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9383" y="3986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5" name="Rectangle 38">
            <a:extLst>
              <a:ext uri="{FF2B5EF4-FFF2-40B4-BE49-F238E27FC236}">
                <a16:creationId xmlns:a16="http://schemas.microsoft.com/office/drawing/2014/main" id="{6842E76E-0177-4473-8B4C-6435D6980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708" y="1969904"/>
            <a:ext cx="935037" cy="954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pt-PT" sz="1000" dirty="0">
                <a:solidFill>
                  <a:prstClr val="black"/>
                </a:solidFill>
              </a:rPr>
              <a:t>Redesign</a:t>
            </a:r>
          </a:p>
          <a:p>
            <a:pPr algn="ctr"/>
            <a:r>
              <a:rPr lang="en-GB" altLang="pt-PT" sz="1000" dirty="0">
                <a:solidFill>
                  <a:prstClr val="black"/>
                </a:solidFill>
              </a:rPr>
              <a:t>Program</a:t>
            </a:r>
          </a:p>
        </p:txBody>
      </p:sp>
      <p:grpSp>
        <p:nvGrpSpPr>
          <p:cNvPr id="56" name="Group 44">
            <a:extLst>
              <a:ext uri="{FF2B5EF4-FFF2-40B4-BE49-F238E27FC236}">
                <a16:creationId xmlns:a16="http://schemas.microsoft.com/office/drawing/2014/main" id="{202BF35B-0B3F-4B1D-96A2-9F570362D73E}"/>
              </a:ext>
            </a:extLst>
          </p:cNvPr>
          <p:cNvGrpSpPr>
            <a:grpSpLocks/>
          </p:cNvGrpSpPr>
          <p:nvPr/>
        </p:nvGrpSpPr>
        <p:grpSpPr bwMode="auto">
          <a:xfrm>
            <a:off x="4010351" y="1473567"/>
            <a:ext cx="3829050" cy="1238250"/>
            <a:chOff x="2472" y="1647"/>
            <a:chExt cx="2412" cy="780"/>
          </a:xfrm>
        </p:grpSpPr>
        <p:pic>
          <p:nvPicPr>
            <p:cNvPr id="57" name="Picture 45" descr="2">
              <a:extLst>
                <a:ext uri="{FF2B5EF4-FFF2-40B4-BE49-F238E27FC236}">
                  <a16:creationId xmlns:a16="http://schemas.microsoft.com/office/drawing/2014/main" id="{F986042F-8AF9-487F-8E33-2BF9D4D83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647"/>
              <a:ext cx="2412" cy="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 Box 46">
              <a:extLst>
                <a:ext uri="{FF2B5EF4-FFF2-40B4-BE49-F238E27FC236}">
                  <a16:creationId xmlns:a16="http://schemas.microsoft.com/office/drawing/2014/main" id="{E5BD93E3-1170-496D-A25A-2B85FE31B0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" y="1821"/>
              <a:ext cx="210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pt-PT" sz="3600" dirty="0">
                  <a:solidFill>
                    <a:prstClr val="white"/>
                  </a:solidFill>
                  <a:latin typeface="Calibri"/>
                </a:rPr>
                <a:t>Implementation</a:t>
              </a:r>
            </a:p>
          </p:txBody>
        </p:sp>
      </p:grpSp>
      <p:grpSp>
        <p:nvGrpSpPr>
          <p:cNvPr id="59" name="Group 50">
            <a:extLst>
              <a:ext uri="{FF2B5EF4-FFF2-40B4-BE49-F238E27FC236}">
                <a16:creationId xmlns:a16="http://schemas.microsoft.com/office/drawing/2014/main" id="{73E02243-384C-4BAA-B750-7876571F53E5}"/>
              </a:ext>
            </a:extLst>
          </p:cNvPr>
          <p:cNvGrpSpPr>
            <a:grpSpLocks/>
          </p:cNvGrpSpPr>
          <p:nvPr/>
        </p:nvGrpSpPr>
        <p:grpSpPr bwMode="auto">
          <a:xfrm>
            <a:off x="617617" y="1479219"/>
            <a:ext cx="3114675" cy="3571875"/>
            <a:chOff x="340" y="1706"/>
            <a:chExt cx="1962" cy="2250"/>
          </a:xfr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60" name="Picture 51" descr="1">
              <a:extLst>
                <a:ext uri="{FF2B5EF4-FFF2-40B4-BE49-F238E27FC236}">
                  <a16:creationId xmlns:a16="http://schemas.microsoft.com/office/drawing/2014/main" id="{A79AD7A1-C2DB-451A-ACF5-542140AD5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706"/>
              <a:ext cx="1962" cy="2250"/>
            </a:xfrm>
            <a:prstGeom prst="rect">
              <a:avLst/>
            </a:prstGeom>
            <a:noFill/>
          </p:spPr>
        </p:pic>
        <p:sp>
          <p:nvSpPr>
            <p:cNvPr id="61" name="Text Box 52">
              <a:extLst>
                <a:ext uri="{FF2B5EF4-FFF2-40B4-BE49-F238E27FC236}">
                  <a16:creationId xmlns:a16="http://schemas.microsoft.com/office/drawing/2014/main" id="{0A95F9DE-BECD-4667-B215-BC06671A9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1878"/>
              <a:ext cx="1406" cy="40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pt-PT" sz="3600" dirty="0">
                  <a:solidFill>
                    <a:prstClr val="white"/>
                  </a:solidFill>
                  <a:latin typeface="Calibri"/>
                </a:rPr>
                <a:t>Analysis</a:t>
              </a:r>
            </a:p>
          </p:txBody>
        </p:sp>
      </p:grpSp>
      <p:sp>
        <p:nvSpPr>
          <p:cNvPr id="62" name="Text Box 49">
            <a:extLst>
              <a:ext uri="{FF2B5EF4-FFF2-40B4-BE49-F238E27FC236}">
                <a16:creationId xmlns:a16="http://schemas.microsoft.com/office/drawing/2014/main" id="{FF6B9867-6BDB-404E-BAA5-459D19C3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58" y="4419008"/>
            <a:ext cx="2376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pt-PT" sz="3600" b="1" dirty="0">
                <a:solidFill>
                  <a:prstClr val="white"/>
                </a:solidFill>
                <a:latin typeface="Calibri"/>
              </a:rPr>
              <a:t>Feedback</a:t>
            </a:r>
          </a:p>
        </p:txBody>
      </p:sp>
      <p:sp>
        <p:nvSpPr>
          <p:cNvPr id="63" name="Rectangle 15">
            <a:extLst>
              <a:ext uri="{FF2B5EF4-FFF2-40B4-BE49-F238E27FC236}">
                <a16:creationId xmlns:a16="http://schemas.microsoft.com/office/drawing/2014/main" id="{821C29F7-DDD6-4267-9A42-179AC1FA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880" y="4419008"/>
            <a:ext cx="2410855" cy="73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Validates by practice</a:t>
            </a:r>
          </a:p>
          <a:p>
            <a:pPr marL="285750" indent="-285750" defTabSz="9239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Updates with new failure mode consequences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223395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11B53E-8684-4A27-9CE4-8C5098ED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6746"/>
          <a:stretch/>
        </p:blipFill>
        <p:spPr>
          <a:xfrm>
            <a:off x="0" y="-1"/>
            <a:ext cx="12199712" cy="595104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436649-0DE6-4AF3-8743-4B9A828F5CC6}"/>
              </a:ext>
            </a:extLst>
          </p:cNvPr>
          <p:cNvSpPr/>
          <p:nvPr/>
        </p:nvSpPr>
        <p:spPr>
          <a:xfrm>
            <a:off x="-7409" y="4724400"/>
            <a:ext cx="12199409" cy="122663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0B1B913-8F13-42D3-B4DF-91DC032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96" y="4807822"/>
            <a:ext cx="9143084" cy="585731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2392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The RCM project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559DF0-07F2-4D55-8BEB-94CD0D00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82" y="5363137"/>
            <a:ext cx="10763513" cy="524175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4 – Achievements</a:t>
            </a:r>
          </a:p>
        </p:txBody>
      </p:sp>
    </p:spTree>
    <p:extLst>
      <p:ext uri="{BB962C8B-B14F-4D97-AF65-F5344CB8AC3E}">
        <p14:creationId xmlns:p14="http://schemas.microsoft.com/office/powerpoint/2010/main" val="1855666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pic>
        <p:nvPicPr>
          <p:cNvPr id="10" name="Picture 9" descr="Mvc-468s">
            <a:extLst>
              <a:ext uri="{FF2B5EF4-FFF2-40B4-BE49-F238E27FC236}">
                <a16:creationId xmlns:a16="http://schemas.microsoft.com/office/drawing/2014/main" id="{C5C5C64F-217E-4258-B700-5C97ADA6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5" y="1787293"/>
            <a:ext cx="3136596" cy="235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214EB07-2094-4546-AAFC-5EB23653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721"/>
            <a:ext cx="91440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51BAB507-804A-4497-BB31-700DD13A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296" y="1787293"/>
            <a:ext cx="7615924" cy="16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CPA4000 –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Comboios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 de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Pendulação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+mn-cs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+mn-lt"/>
                <a:cs typeface="+mn-cs"/>
              </a:rPr>
              <a:t>Ativa</a:t>
            </a:r>
            <a:endParaRPr lang="en-GB" sz="2400" b="1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+mn-lt"/>
                <a:cs typeface="+mn-cs"/>
              </a:rPr>
              <a:t>Reliability:</a:t>
            </a:r>
            <a:r>
              <a:rPr lang="en-US" sz="2000" dirty="0">
                <a:solidFill>
                  <a:prstClr val="black"/>
                </a:solidFill>
                <a:latin typeface="+mn-lt"/>
                <a:cs typeface="+mn-cs"/>
              </a:rPr>
              <a:t> occurrences* decreased 50%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+mn-lt"/>
                <a:cs typeface="+mn-cs"/>
              </a:rPr>
              <a:t>Availability:</a:t>
            </a:r>
            <a:r>
              <a:rPr lang="en-US" sz="2000" dirty="0">
                <a:solidFill>
                  <a:prstClr val="black"/>
                </a:solidFill>
                <a:latin typeface="+mn-lt"/>
                <a:cs typeface="+mn-cs"/>
              </a:rPr>
              <a:t> increase 20%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+mn-lt"/>
                <a:cs typeface="+mn-cs"/>
              </a:rPr>
              <a:t>LCC: system </a:t>
            </a:r>
            <a:r>
              <a:rPr lang="en-US" sz="2000" b="1" dirty="0">
                <a:solidFill>
                  <a:prstClr val="black"/>
                </a:solidFill>
                <a:latin typeface="+mn-lt"/>
                <a:cs typeface="+mn-cs"/>
              </a:rPr>
              <a:t>lifespan extension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803BB4C-93DA-4871-BE44-805FA3ACA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002" y="4193853"/>
            <a:ext cx="3854969" cy="15970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C64A4E4-EA3C-4371-BA8C-2D157E620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838" y="4209963"/>
            <a:ext cx="3854969" cy="1577256"/>
          </a:xfrm>
          <a:prstGeom prst="rect">
            <a:avLst/>
          </a:prstGeom>
        </p:spPr>
      </p:pic>
      <p:sp>
        <p:nvSpPr>
          <p:cNvPr id="14" name="Retângulo 4">
            <a:extLst>
              <a:ext uri="{FF2B5EF4-FFF2-40B4-BE49-F238E27FC236}">
                <a16:creationId xmlns:a16="http://schemas.microsoft.com/office/drawing/2014/main" id="{1CB6F46E-F10F-4EE8-82C0-F24F67D87AE9}"/>
              </a:ext>
            </a:extLst>
          </p:cNvPr>
          <p:cNvSpPr/>
          <p:nvPr/>
        </p:nvSpPr>
        <p:spPr>
          <a:xfrm>
            <a:off x="3077364" y="5676670"/>
            <a:ext cx="138454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PT"/>
            </a:defPPr>
            <a:lvl1pPr marL="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6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2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581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41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03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16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2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88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525252"/>
                </a:solidFill>
              </a:rPr>
              <a:t>Average availability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C26EA936-A6FB-4CA6-8294-5AD18FE00403}"/>
              </a:ext>
            </a:extLst>
          </p:cNvPr>
          <p:cNvSpPr/>
          <p:nvPr/>
        </p:nvSpPr>
        <p:spPr>
          <a:xfrm>
            <a:off x="6863528" y="5658611"/>
            <a:ext cx="1899431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PT"/>
            </a:defPPr>
            <a:lvl1pPr marL="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6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20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581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41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03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16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2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884" algn="l" defTabSz="9137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525252"/>
                </a:solidFill>
              </a:rPr>
              <a:t>Occurrences per million km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D4C41262-3E1A-456D-8FF2-34B42920E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838" y="3869590"/>
            <a:ext cx="7625394" cy="30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prstClr val="black"/>
                </a:solidFill>
                <a:latin typeface="Calibri"/>
                <a:cs typeface="+mn-cs"/>
              </a:rPr>
              <a:t>*Occurrence</a:t>
            </a:r>
            <a:r>
              <a:rPr lang="en-GB" sz="1400" b="0" kern="0" dirty="0">
                <a:solidFill>
                  <a:prstClr val="black"/>
                </a:solidFill>
                <a:latin typeface="Calibri"/>
                <a:cs typeface="+mn-cs"/>
              </a:rPr>
              <a:t> – Delay of more than 10 minutes caused by train faults</a:t>
            </a:r>
          </a:p>
        </p:txBody>
      </p:sp>
    </p:spTree>
    <p:extLst>
      <p:ext uri="{BB962C8B-B14F-4D97-AF65-F5344CB8AC3E}">
        <p14:creationId xmlns:p14="http://schemas.microsoft.com/office/powerpoint/2010/main" val="2886970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9A660921-8F73-4970-B5A1-61C23FB1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54" y="861240"/>
            <a:ext cx="8870646" cy="209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2B7836"/>
                </a:solidFill>
                <a:latin typeface="+mn-lt"/>
                <a:cs typeface="+mn-cs"/>
              </a:rPr>
              <a:t>Our experience: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It is more effective to seek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consequence mitigation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than</a:t>
            </a:r>
            <a:r>
              <a:rPr lang="en-GB" sz="1600" dirty="0">
                <a:solidFill>
                  <a:prstClr val="black"/>
                </a:solidFill>
              </a:rPr>
              <a:t> to </a:t>
            </a:r>
            <a:r>
              <a:rPr lang="en-GB" sz="1600" b="1" dirty="0">
                <a:solidFill>
                  <a:prstClr val="black"/>
                </a:solidFill>
              </a:rPr>
              <a:t>seek failure avoidance</a:t>
            </a:r>
            <a:endParaRPr lang="en-GB" sz="1600" b="1" dirty="0">
              <a:solidFill>
                <a:prstClr val="black"/>
              </a:solidFill>
              <a:latin typeface="+mn-lt"/>
              <a:cs typeface="+mn-cs"/>
            </a:endParaRP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Corrective maintenance is the most effective action for about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half of the failure modes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80%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of all maintenance tasks are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condition based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or </a:t>
            </a:r>
            <a:r>
              <a:rPr lang="en-GB" sz="1600" b="1" dirty="0">
                <a:solidFill>
                  <a:prstClr val="black"/>
                </a:solidFill>
                <a:latin typeface="+mn-lt"/>
                <a:cs typeface="+mn-cs"/>
              </a:rPr>
              <a:t>hidden failure finding</a:t>
            </a:r>
            <a:r>
              <a:rPr lang="en-GB" sz="1600" dirty="0">
                <a:solidFill>
                  <a:prstClr val="black"/>
                </a:solidFill>
                <a:latin typeface="+mn-lt"/>
                <a:cs typeface="+mn-cs"/>
              </a:rPr>
              <a:t> tasks</a:t>
            </a:r>
          </a:p>
          <a:p>
            <a:pPr marL="342900" indent="-342900" defTabSz="923925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Successfully </a:t>
            </a:r>
            <a:r>
              <a:rPr lang="en-GB" sz="1600" b="1" dirty="0">
                <a:solidFill>
                  <a:prstClr val="black"/>
                </a:solidFill>
              </a:rPr>
              <a:t>eliminated trainset “strip downs” </a:t>
            </a:r>
            <a:r>
              <a:rPr lang="en-GB" sz="1600" dirty="0">
                <a:solidFill>
                  <a:prstClr val="black"/>
                </a:solidFill>
              </a:rPr>
              <a:t>until mid-life refurbishment (after 20 years of service)</a:t>
            </a:r>
            <a:endParaRPr lang="en-GB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18" name="Imagem 17" descr="Uma imagem com comboio, faixa, estação, plataforma&#10;&#10;Descrição gerada automaticamente">
            <a:extLst>
              <a:ext uri="{FF2B5EF4-FFF2-40B4-BE49-F238E27FC236}">
                <a16:creationId xmlns:a16="http://schemas.microsoft.com/office/drawing/2014/main" id="{52205D5D-5D94-43C3-8481-0AE50C505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33" b="27000"/>
          <a:stretch/>
        </p:blipFill>
        <p:spPr>
          <a:xfrm>
            <a:off x="2586817" y="3177540"/>
            <a:ext cx="7018366" cy="256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9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838452" y="263769"/>
            <a:ext cx="7644911" cy="710712"/>
          </a:xfrm>
        </p:spPr>
        <p:txBody>
          <a:bodyPr/>
          <a:lstStyle/>
          <a:p>
            <a:r>
              <a:rPr lang="fr-BE" altLang="en-US">
                <a:latin typeface="Calibri" panose="020F0502020204030204" pitchFamily="34" charset="0"/>
                <a:cs typeface="Calibri" panose="020F0502020204030204" pitchFamily="34" charset="0"/>
              </a:rPr>
              <a:t>Maintenance of vehicles </a:t>
            </a:r>
            <a:endParaRPr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3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954" y="1233855"/>
            <a:ext cx="1938704" cy="1307123"/>
          </a:xfrm>
        </p:spPr>
      </p:pic>
      <p:pic>
        <p:nvPicPr>
          <p:cNvPr id="6" name="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5" y="2655278"/>
            <a:ext cx="2580542" cy="126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28850" y="4210515"/>
            <a:ext cx="3609242" cy="1768720"/>
            <a:chOff x="0" y="0"/>
            <a:chExt cx="6157" cy="3017"/>
          </a:xfrm>
        </p:grpSpPr>
        <p:sp>
          <p:nvSpPr>
            <p:cNvPr id="13322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10" cy="1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1662"/>
            </a:p>
          </p:txBody>
        </p:sp>
        <p:sp>
          <p:nvSpPr>
            <p:cNvPr id="1332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0" cy="1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1662"/>
            </a:p>
          </p:txBody>
        </p:sp>
        <p:cxnSp>
          <p:nvCxnSpPr>
            <p:cNvPr id="13324" name="Line 735"/>
            <p:cNvCxnSpPr>
              <a:cxnSpLocks noChangeShapeType="1"/>
            </p:cNvCxnSpPr>
            <p:nvPr/>
          </p:nvCxnSpPr>
          <p:spPr bwMode="auto">
            <a:xfrm>
              <a:off x="10" y="5"/>
              <a:ext cx="6147" cy="0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25" name="Line 734"/>
            <p:cNvCxnSpPr>
              <a:cxnSpLocks noChangeShapeType="1"/>
            </p:cNvCxnSpPr>
            <p:nvPr/>
          </p:nvCxnSpPr>
          <p:spPr bwMode="auto">
            <a:xfrm>
              <a:off x="5" y="10"/>
              <a:ext cx="0" cy="3007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26" name="Line 733"/>
            <p:cNvCxnSpPr>
              <a:cxnSpLocks noChangeShapeType="1"/>
            </p:cNvCxnSpPr>
            <p:nvPr/>
          </p:nvCxnSpPr>
          <p:spPr bwMode="auto">
            <a:xfrm>
              <a:off x="10" y="3013"/>
              <a:ext cx="6147" cy="0"/>
            </a:xfrm>
            <a:prstGeom prst="line">
              <a:avLst/>
            </a:prstGeom>
            <a:noFill/>
            <a:ln w="6096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327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09"/>
              <a:ext cx="5928" cy="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82" y="1137139"/>
            <a:ext cx="2224454" cy="143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89" y="1137139"/>
            <a:ext cx="2728546" cy="13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09" y="2665536"/>
            <a:ext cx="3601915" cy="14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83" y="4252547"/>
            <a:ext cx="3601915" cy="171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646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9A660921-8F73-4970-B5A1-61C23FB1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861240"/>
            <a:ext cx="7399986" cy="43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2B7836"/>
                </a:solidFill>
                <a:latin typeface="+mn-lt"/>
                <a:cs typeface="+mn-cs"/>
              </a:rPr>
              <a:t>Combined benefits:</a:t>
            </a:r>
          </a:p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D71F2F"/>
                </a:solidFill>
                <a:latin typeface="Calibri"/>
              </a:rPr>
              <a:t>RCM does work and provides important service and business improvements: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Operation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– Increased reliability, decrease downtime and increase availability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Cost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– Reduced costs with optimized maintenance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Risk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– Reduced probability of failures with safety and environmental consequences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People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– Positive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culture shift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. Increased culture of reliability,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proactive thinking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, cooperation and knowledge of the system                           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Documentation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– Provides a new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robust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maintenance design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justification file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. Maintenance decisions are justified, recorded,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traceable and auditable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, preserving valuable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corporate knowledge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Optimized list of spare parts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– Improved inventory management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Drives subsequent updates based on experience</a:t>
            </a:r>
          </a:p>
        </p:txBody>
      </p:sp>
      <p:pic>
        <p:nvPicPr>
          <p:cNvPr id="3" name="Imagem 2" descr="Uma imagem com exterior, transporte, comboio&#10;&#10;Descrição gerada automaticamente">
            <a:extLst>
              <a:ext uri="{FF2B5EF4-FFF2-40B4-BE49-F238E27FC236}">
                <a16:creationId xmlns:a16="http://schemas.microsoft.com/office/drawing/2014/main" id="{C0C02E0D-6255-4401-A005-9C2881A61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08" y="861240"/>
            <a:ext cx="3174072" cy="2380554"/>
          </a:xfrm>
          <a:prstGeom prst="rect">
            <a:avLst/>
          </a:prstGeom>
        </p:spPr>
      </p:pic>
      <p:pic>
        <p:nvPicPr>
          <p:cNvPr id="10" name="Picture 7" descr="MVC-315F">
            <a:extLst>
              <a:ext uri="{FF2B5EF4-FFF2-40B4-BE49-F238E27FC236}">
                <a16:creationId xmlns:a16="http://schemas.microsoft.com/office/drawing/2014/main" id="{CE8E7AB5-832C-4999-A74F-2E13939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08" y="3438330"/>
            <a:ext cx="3174072" cy="23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390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03081BD-BF57-439C-BF1D-2723F5C6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526" y="1372573"/>
            <a:ext cx="5079026" cy="4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prstClr val="black"/>
                </a:solidFill>
                <a:latin typeface="Calibri"/>
                <a:cs typeface="+mn-cs"/>
              </a:rPr>
              <a:t>Annual Km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9D65CAA-8C9F-49EC-83FC-EC624E7A60A5}"/>
              </a:ext>
            </a:extLst>
          </p:cNvPr>
          <p:cNvSpPr/>
          <p:nvPr/>
        </p:nvSpPr>
        <p:spPr>
          <a:xfrm>
            <a:off x="9034956" y="1773638"/>
            <a:ext cx="1447800" cy="363656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1C17BE3-4EAD-4FAA-95DB-FD0CC6F9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556" y="1131853"/>
            <a:ext cx="1180565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latin typeface="+mn-lt"/>
                <a:cs typeface="+mn-cs"/>
              </a:rPr>
              <a:t>Start of mid-life intervention</a:t>
            </a:r>
            <a:endParaRPr lang="en-GB" sz="1050" b="1" dirty="0">
              <a:latin typeface="+mn-lt"/>
              <a:cs typeface="+mn-cs"/>
            </a:endParaRPr>
          </a:p>
        </p:txBody>
      </p:sp>
      <p:graphicFrame>
        <p:nvGraphicFramePr>
          <p:cNvPr id="15" name="Chart 1">
            <a:extLst>
              <a:ext uri="{FF2B5EF4-FFF2-40B4-BE49-F238E27FC236}">
                <a16:creationId xmlns:a16="http://schemas.microsoft.com/office/drawing/2014/main" id="{B75F5B44-BEE6-4FC8-A7E6-3A9CC22C3013}"/>
              </a:ext>
            </a:extLst>
          </p:cNvPr>
          <p:cNvGraphicFramePr>
            <a:graphicFrameLocks/>
          </p:cNvGraphicFramePr>
          <p:nvPr/>
        </p:nvGraphicFramePr>
        <p:xfrm>
          <a:off x="1135956" y="1773638"/>
          <a:ext cx="9495658" cy="4230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0DDE8A7-B0F2-4AF9-8F83-2862C8585F7F}"/>
              </a:ext>
            </a:extLst>
          </p:cNvPr>
          <p:cNvCxnSpPr>
            <a:cxnSpLocks/>
          </p:cNvCxnSpPr>
          <p:nvPr/>
        </p:nvCxnSpPr>
        <p:spPr>
          <a:xfrm flipH="1" flipV="1">
            <a:off x="8635513" y="2367751"/>
            <a:ext cx="14567" cy="2859912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97FF67B4-C050-462B-A9E3-892BBD46F0EA}"/>
              </a:ext>
            </a:extLst>
          </p:cNvPr>
          <p:cNvSpPr/>
          <p:nvPr/>
        </p:nvSpPr>
        <p:spPr>
          <a:xfrm rot="5400000">
            <a:off x="8429056" y="1661362"/>
            <a:ext cx="429566" cy="295788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EFCF1F7-1825-4730-BE17-95FE5FDDE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227" y="1498068"/>
            <a:ext cx="1396529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latin typeface="+mn-lt"/>
                <a:cs typeface="+mn-cs"/>
              </a:rPr>
              <a:t>Max. 9 trainsets from 2017 on</a:t>
            </a:r>
            <a:endParaRPr lang="en-GB" sz="11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765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03081BD-BF57-439C-BF1D-2723F5C6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502" y="796978"/>
            <a:ext cx="5079026" cy="4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prstClr val="black"/>
                </a:solidFill>
                <a:latin typeface="Calibri"/>
                <a:cs typeface="+mn-cs"/>
              </a:rPr>
              <a:t>Availability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2473478C-662E-47B2-86EF-7275B46DC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626" y="1468661"/>
            <a:ext cx="1446968" cy="43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latin typeface="+mn-lt"/>
                <a:cs typeface="+mn-cs"/>
              </a:rPr>
              <a:t>Railway crossing collision with truck</a:t>
            </a:r>
            <a:endParaRPr lang="en-GB" sz="1000" b="1" dirty="0">
              <a:latin typeface="+mn-lt"/>
              <a:cs typeface="+mn-cs"/>
            </a:endParaRP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BBDCC28C-92C7-458C-BEC6-479D48A2C9F4}"/>
              </a:ext>
            </a:extLst>
          </p:cNvPr>
          <p:cNvCxnSpPr>
            <a:cxnSpLocks/>
          </p:cNvCxnSpPr>
          <p:nvPr/>
        </p:nvCxnSpPr>
        <p:spPr>
          <a:xfrm flipV="1">
            <a:off x="4967828" y="2730926"/>
            <a:ext cx="0" cy="2049729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34F9B905-04B2-460E-8A99-067B5F0B4940}"/>
              </a:ext>
            </a:extLst>
          </p:cNvPr>
          <p:cNvCxnSpPr>
            <a:cxnSpLocks/>
          </p:cNvCxnSpPr>
          <p:nvPr/>
        </p:nvCxnSpPr>
        <p:spPr>
          <a:xfrm flipV="1">
            <a:off x="9067489" y="2573642"/>
            <a:ext cx="0" cy="2200958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>
            <a:extLst>
              <a:ext uri="{FF2B5EF4-FFF2-40B4-BE49-F238E27FC236}">
                <a16:creationId xmlns:a16="http://schemas.microsoft.com/office/drawing/2014/main" id="{426635E2-6978-4130-AABD-408D4315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324" y="1458104"/>
            <a:ext cx="1180565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latin typeface="+mn-lt"/>
                <a:cs typeface="+mn-cs"/>
              </a:rPr>
              <a:t>Start of mid-life intervention</a:t>
            </a:r>
            <a:endParaRPr lang="en-GB" sz="1050" b="1" dirty="0">
              <a:latin typeface="+mn-lt"/>
              <a:cs typeface="+mn-cs"/>
            </a:endParaRPr>
          </a:p>
        </p:txBody>
      </p:sp>
      <p:graphicFrame>
        <p:nvGraphicFramePr>
          <p:cNvPr id="24" name="Chart 2">
            <a:extLst>
              <a:ext uri="{FF2B5EF4-FFF2-40B4-BE49-F238E27FC236}">
                <a16:creationId xmlns:a16="http://schemas.microsoft.com/office/drawing/2014/main" id="{3366307B-0610-4EA0-9A32-948E75BCC7A4}"/>
              </a:ext>
            </a:extLst>
          </p:cNvPr>
          <p:cNvGraphicFramePr>
            <a:graphicFrameLocks/>
          </p:cNvGraphicFramePr>
          <p:nvPr/>
        </p:nvGraphicFramePr>
        <p:xfrm>
          <a:off x="323850" y="1883456"/>
          <a:ext cx="9975849" cy="4123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D998640B-A523-4114-90E7-032ADD2ACA75}"/>
              </a:ext>
            </a:extLst>
          </p:cNvPr>
          <p:cNvSpPr/>
          <p:nvPr/>
        </p:nvSpPr>
        <p:spPr>
          <a:xfrm rot="5400000">
            <a:off x="3528235" y="2090249"/>
            <a:ext cx="615751" cy="295788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E54501C5-6249-4063-8901-D0EC896A7F3C}"/>
              </a:ext>
            </a:extLst>
          </p:cNvPr>
          <p:cNvSpPr/>
          <p:nvPr/>
        </p:nvSpPr>
        <p:spPr>
          <a:xfrm rot="5400000">
            <a:off x="7668520" y="2081725"/>
            <a:ext cx="524175" cy="295788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7B0B342A-275A-4FD2-B2CF-81E882973A2D}"/>
              </a:ext>
            </a:extLst>
          </p:cNvPr>
          <p:cNvCxnSpPr>
            <a:cxnSpLocks/>
          </p:cNvCxnSpPr>
          <p:nvPr/>
        </p:nvCxnSpPr>
        <p:spPr>
          <a:xfrm flipV="1">
            <a:off x="7930608" y="2730926"/>
            <a:ext cx="0" cy="2485935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1F62E590-4C23-4DEA-8123-2722DA85E170}"/>
              </a:ext>
            </a:extLst>
          </p:cNvPr>
          <p:cNvSpPr/>
          <p:nvPr/>
        </p:nvSpPr>
        <p:spPr>
          <a:xfrm rot="5400000">
            <a:off x="8680616" y="2686829"/>
            <a:ext cx="1520821" cy="82226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047D7BBB-26D2-41EE-B1A7-FC22810C8D06}"/>
              </a:ext>
            </a:extLst>
          </p:cNvPr>
          <p:cNvCxnSpPr>
            <a:cxnSpLocks/>
          </p:cNvCxnSpPr>
          <p:nvPr/>
        </p:nvCxnSpPr>
        <p:spPr>
          <a:xfrm flipV="1">
            <a:off x="9434288" y="3667390"/>
            <a:ext cx="0" cy="1554964"/>
          </a:xfrm>
          <a:prstGeom prst="line">
            <a:avLst/>
          </a:prstGeom>
          <a:ln w="28575">
            <a:solidFill>
              <a:srgbClr val="2B783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5">
            <a:extLst>
              <a:ext uri="{FF2B5EF4-FFF2-40B4-BE49-F238E27FC236}">
                <a16:creationId xmlns:a16="http://schemas.microsoft.com/office/drawing/2014/main" id="{7D0A47BB-5CA8-4D0F-A7B3-A784CE04E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3542" y="1360939"/>
            <a:ext cx="1532742" cy="64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/>
              <a:t>R</a:t>
            </a:r>
            <a:r>
              <a:rPr lang="en-GB" sz="1200" b="1" dirty="0">
                <a:latin typeface="+mn-lt"/>
                <a:cs typeface="+mn-cs"/>
              </a:rPr>
              <a:t>ailway crossing collision and </a:t>
            </a:r>
            <a:r>
              <a:rPr lang="en-GB" sz="1200" b="1" dirty="0" err="1">
                <a:latin typeface="+mn-lt"/>
                <a:cs typeface="+mn-cs"/>
              </a:rPr>
              <a:t>Soure</a:t>
            </a:r>
            <a:r>
              <a:rPr lang="en-GB" sz="1200" b="1" dirty="0">
                <a:latin typeface="+mn-lt"/>
                <a:cs typeface="+mn-cs"/>
              </a:rPr>
              <a:t> accident</a:t>
            </a:r>
            <a:endParaRPr lang="en-GB" sz="1050" b="1" dirty="0">
              <a:latin typeface="+mn-lt"/>
              <a:cs typeface="+mn-cs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7417D2DF-5DC1-4521-BC8E-384BC132A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6284" y="2332081"/>
            <a:ext cx="1300152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latin typeface="+mn-lt"/>
                <a:cs typeface="+mn-cs"/>
              </a:rPr>
              <a:t>End of mid-life intervention</a:t>
            </a:r>
            <a:endParaRPr lang="en-GB" sz="1050" b="1" dirty="0">
              <a:latin typeface="+mn-lt"/>
              <a:cs typeface="+mn-cs"/>
            </a:endParaRPr>
          </a:p>
        </p:txBody>
      </p:sp>
      <p:cxnSp>
        <p:nvCxnSpPr>
          <p:cNvPr id="30" name="Conexão reta 29">
            <a:extLst>
              <a:ext uri="{FF2B5EF4-FFF2-40B4-BE49-F238E27FC236}">
                <a16:creationId xmlns:a16="http://schemas.microsoft.com/office/drawing/2014/main" id="{EEC1FA70-FA6C-4B92-9863-C61155D37B12}"/>
              </a:ext>
            </a:extLst>
          </p:cNvPr>
          <p:cNvCxnSpPr>
            <a:cxnSpLocks/>
          </p:cNvCxnSpPr>
          <p:nvPr/>
        </p:nvCxnSpPr>
        <p:spPr>
          <a:xfrm flipV="1">
            <a:off x="9669400" y="3609833"/>
            <a:ext cx="0" cy="1607028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9D9A2A56-C91F-4E77-BC5F-25CDEF7BCF2A}"/>
              </a:ext>
            </a:extLst>
          </p:cNvPr>
          <p:cNvSpPr/>
          <p:nvPr/>
        </p:nvSpPr>
        <p:spPr>
          <a:xfrm rot="7624013">
            <a:off x="9476085" y="3084369"/>
            <a:ext cx="1022287" cy="75819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6432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">
            <a:extLst>
              <a:ext uri="{FF2B5EF4-FFF2-40B4-BE49-F238E27FC236}">
                <a16:creationId xmlns:a16="http://schemas.microsoft.com/office/drawing/2014/main" id="{EC7C16F0-F587-432B-B41B-1FF50830DD9F}"/>
              </a:ext>
            </a:extLst>
          </p:cNvPr>
          <p:cNvGraphicFramePr>
            <a:graphicFrameLocks/>
          </p:cNvGraphicFramePr>
          <p:nvPr/>
        </p:nvGraphicFramePr>
        <p:xfrm>
          <a:off x="499727" y="1414709"/>
          <a:ext cx="10292098" cy="448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03081BD-BF57-439C-BF1D-2723F5C6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955563"/>
            <a:ext cx="5079026" cy="4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prstClr val="black"/>
                </a:solidFill>
                <a:latin typeface="Calibri"/>
                <a:cs typeface="+mn-cs"/>
              </a:rPr>
              <a:t>Reliability – Occurrences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+mn-cs"/>
              </a:rPr>
              <a:t>*</a:t>
            </a:r>
            <a:r>
              <a:rPr lang="en-GB" sz="2000" kern="0" dirty="0">
                <a:solidFill>
                  <a:prstClr val="black"/>
                </a:solidFill>
                <a:latin typeface="Calibri"/>
                <a:cs typeface="+mn-cs"/>
              </a:rPr>
              <a:t> per million km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D19A4F3A-DDA1-4B93-AB57-67B6EDD82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186" y="5700081"/>
            <a:ext cx="7625394" cy="33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  <a:cs typeface="+mn-cs"/>
              </a:rPr>
              <a:t>*Occurrence</a:t>
            </a:r>
            <a:r>
              <a:rPr lang="en-GB" sz="1600" b="0" kern="0" dirty="0">
                <a:solidFill>
                  <a:prstClr val="black"/>
                </a:solidFill>
                <a:latin typeface="Calibri"/>
                <a:cs typeface="+mn-cs"/>
              </a:rPr>
              <a:t> – Delay of more than 10 minutes caused by train faults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2C97FAFB-AF90-4D8D-BDAE-F0B388206871}"/>
              </a:ext>
            </a:extLst>
          </p:cNvPr>
          <p:cNvSpPr/>
          <p:nvPr/>
        </p:nvSpPr>
        <p:spPr>
          <a:xfrm rot="5400000">
            <a:off x="9613054" y="1573615"/>
            <a:ext cx="590345" cy="95439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1B836E56-4F40-4E6F-B04B-B3D296C4EC92}"/>
              </a:ext>
            </a:extLst>
          </p:cNvPr>
          <p:cNvCxnSpPr>
            <a:cxnSpLocks/>
          </p:cNvCxnSpPr>
          <p:nvPr/>
        </p:nvCxnSpPr>
        <p:spPr>
          <a:xfrm flipH="1" flipV="1">
            <a:off x="9901222" y="2029659"/>
            <a:ext cx="7004" cy="2972245"/>
          </a:xfrm>
          <a:prstGeom prst="line">
            <a:avLst/>
          </a:prstGeom>
          <a:ln w="28575">
            <a:solidFill>
              <a:srgbClr val="2B783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5">
            <a:extLst>
              <a:ext uri="{FF2B5EF4-FFF2-40B4-BE49-F238E27FC236}">
                <a16:creationId xmlns:a16="http://schemas.microsoft.com/office/drawing/2014/main" id="{17C1C0DC-79C1-4507-BC16-FCAFD39DA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4851" y="863540"/>
            <a:ext cx="1532742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/>
              <a:t>2 major </a:t>
            </a:r>
            <a:r>
              <a:rPr lang="en-GB" sz="1200" b="1" dirty="0">
                <a:latin typeface="+mn-lt"/>
                <a:cs typeface="+mn-cs"/>
              </a:rPr>
              <a:t>accidents with immobilization</a:t>
            </a:r>
            <a:endParaRPr lang="en-GB" sz="1050" b="1" dirty="0">
              <a:latin typeface="+mn-lt"/>
              <a:cs typeface="+mn-cs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4A5BE9C3-EC8E-4C76-9238-B4789B17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597" y="1860333"/>
            <a:ext cx="1300152" cy="46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algn="ctr" defTabSz="923925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latin typeface="+mn-lt"/>
                <a:cs typeface="+mn-cs"/>
              </a:rPr>
              <a:t>End of mid-life intervention</a:t>
            </a:r>
            <a:endParaRPr lang="en-GB" sz="1050" b="1" dirty="0">
              <a:latin typeface="+mn-lt"/>
              <a:cs typeface="+mn-cs"/>
            </a:endParaRP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E25D4677-3F6E-4AFD-981D-3A941452CDC8}"/>
              </a:ext>
            </a:extLst>
          </p:cNvPr>
          <p:cNvCxnSpPr>
            <a:cxnSpLocks/>
          </p:cNvCxnSpPr>
          <p:nvPr/>
        </p:nvCxnSpPr>
        <p:spPr>
          <a:xfrm flipV="1">
            <a:off x="10160719" y="2982036"/>
            <a:ext cx="0" cy="2039017"/>
          </a:xfrm>
          <a:prstGeom prst="line">
            <a:avLst/>
          </a:prstGeom>
          <a:ln w="28575">
            <a:solidFill>
              <a:srgbClr val="2B7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6F441CAF-B2A6-4025-8BEA-891B6FB177A8}"/>
              </a:ext>
            </a:extLst>
          </p:cNvPr>
          <p:cNvSpPr/>
          <p:nvPr/>
        </p:nvSpPr>
        <p:spPr>
          <a:xfrm rot="7624013">
            <a:off x="10036840" y="2484442"/>
            <a:ext cx="1022287" cy="75819"/>
          </a:xfrm>
          <a:prstGeom prst="rightArrow">
            <a:avLst/>
          </a:prstGeom>
          <a:solidFill>
            <a:srgbClr val="2B78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1355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- Achievements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9A660921-8F73-4970-B5A1-61C23FB1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1187059"/>
            <a:ext cx="8870646" cy="37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2B7836"/>
                </a:solidFill>
                <a:latin typeface="+mn-lt"/>
                <a:cs typeface="+mn-cs"/>
              </a:rPr>
              <a:t>Life cycle costs: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Air Production Units: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1.2Mkm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Condition based and overhaul @1.8MKm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Bogies: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1.2Mkm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3MKm (Life Exploration Program)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External doors: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1.2Mkm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No overhaul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Passenger HVAC: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1.2Mkm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No overhaul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Turbofans: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0.6Mkm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Condition based and overhaul @4MKm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Hydraulic Tilting: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0.6Mkm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Condition based and overhaul @1.2MKm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Pneumatic System and Braking: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1.8Mkm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Mainly CBM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High Voltage System: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1.8Mkm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Mainly CBM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prstClr val="black"/>
                </a:solidFill>
                <a:latin typeface="Calibri"/>
                <a:cs typeface="Arial" charset="0"/>
              </a:rPr>
              <a:t>Traction motors: 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1.8Mkm </a:t>
            </a:r>
            <a:r>
              <a:rPr lang="en-GB" sz="1600" kern="0" dirty="0">
                <a:solidFill>
                  <a:prstClr val="black"/>
                </a:solidFill>
                <a:latin typeface="Calibri"/>
                <a:cs typeface="Arial" charset="0"/>
              </a:rPr>
              <a:t>→ 5.5Mkm (Life Exploration Program)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kern="0" dirty="0">
                <a:solidFill>
                  <a:srgbClr val="FF0000"/>
                </a:solidFill>
                <a:latin typeface="Calibri"/>
                <a:cs typeface="Arial" charset="0"/>
              </a:rPr>
              <a:t>Cardan shafts: 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1.2Mkm </a:t>
            </a:r>
            <a:r>
              <a:rPr lang="en-GB" sz="1600" kern="0" dirty="0">
                <a:solidFill>
                  <a:srgbClr val="FF0000"/>
                </a:solidFill>
                <a:latin typeface="Calibri"/>
                <a:cs typeface="Arial" charset="0"/>
              </a:rPr>
              <a:t>→ </a:t>
            </a:r>
            <a:r>
              <a:rPr lang="en-GB" sz="1600" b="1" kern="0" dirty="0">
                <a:solidFill>
                  <a:srgbClr val="FF0000"/>
                </a:solidFill>
                <a:latin typeface="Calibri"/>
                <a:cs typeface="Arial" charset="0"/>
              </a:rPr>
              <a:t>Balance</a:t>
            </a:r>
            <a:r>
              <a:rPr lang="en-GB" sz="1600" kern="0" dirty="0">
                <a:solidFill>
                  <a:srgbClr val="FF0000"/>
                </a:solidFill>
                <a:latin typeface="Calibri"/>
                <a:cs typeface="Arial" charset="0"/>
              </a:rPr>
              <a:t> every 0.6MKm and </a:t>
            </a:r>
            <a:r>
              <a:rPr lang="en-GB" sz="1600" b="1" kern="0" dirty="0">
                <a:solidFill>
                  <a:srgbClr val="FF0000"/>
                </a:solidFill>
                <a:latin typeface="Calibri"/>
                <a:cs typeface="Arial" charset="0"/>
              </a:rPr>
              <a:t>discard</a:t>
            </a:r>
            <a:r>
              <a:rPr lang="en-GB" sz="1600" kern="0" dirty="0">
                <a:solidFill>
                  <a:srgbClr val="FF0000"/>
                </a:solidFill>
                <a:latin typeface="Calibri"/>
                <a:cs typeface="Arial" charset="0"/>
              </a:rPr>
              <a:t> @3.6Mkm</a:t>
            </a:r>
          </a:p>
        </p:txBody>
      </p:sp>
      <p:pic>
        <p:nvPicPr>
          <p:cNvPr id="10" name="Picture 39" descr="CPA5">
            <a:extLst>
              <a:ext uri="{FF2B5EF4-FFF2-40B4-BE49-F238E27FC236}">
                <a16:creationId xmlns:a16="http://schemas.microsoft.com/office/drawing/2014/main" id="{1D953F2F-EF43-4086-940C-6CACB4C0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24" y="1667383"/>
            <a:ext cx="4294402" cy="27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519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11B53E-8684-4A27-9CE4-8C5098ED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6746"/>
          <a:stretch/>
        </p:blipFill>
        <p:spPr>
          <a:xfrm>
            <a:off x="0" y="-1"/>
            <a:ext cx="12199712" cy="595104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A436649-0DE6-4AF3-8743-4B9A828F5CC6}"/>
              </a:ext>
            </a:extLst>
          </p:cNvPr>
          <p:cNvSpPr/>
          <p:nvPr/>
        </p:nvSpPr>
        <p:spPr>
          <a:xfrm>
            <a:off x="-7409" y="4724400"/>
            <a:ext cx="12199409" cy="122663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0B1B913-8F13-42D3-B4DF-91DC0324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96" y="4807822"/>
            <a:ext cx="9143084" cy="585731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2392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The RCM project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559DF0-07F2-4D55-8BEB-94CD0D00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82" y="5363137"/>
            <a:ext cx="10763513" cy="524175"/>
          </a:xfrm>
          <a:prstGeom prst="rect">
            <a:avLst/>
          </a:prstGeom>
          <a:noFill/>
          <a:ln>
            <a:noFill/>
          </a:ln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 Medium" panose="00000600000000000000" pitchFamily="50" charset="0"/>
              </a:rPr>
              <a:t>5 – Online RCM – The next step forward</a:t>
            </a:r>
          </a:p>
        </p:txBody>
      </p:sp>
    </p:spTree>
    <p:extLst>
      <p:ext uri="{BB962C8B-B14F-4D97-AF65-F5344CB8AC3E}">
        <p14:creationId xmlns:p14="http://schemas.microsoft.com/office/powerpoint/2010/main" val="3621904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A463D57-D7FF-4889-90A9-76C11030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487" y="248516"/>
            <a:ext cx="5079026" cy="5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  <a:cs typeface="+mn-cs"/>
              </a:rPr>
              <a:t>The RCM Project – Online RCM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9A660921-8F73-4970-B5A1-61C23FB1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74" y="861240"/>
            <a:ext cx="6889446" cy="338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/>
          <a:p>
            <a:pPr defTabSz="92392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2B7836"/>
                </a:solidFill>
                <a:latin typeface="+mn-lt"/>
                <a:cs typeface="+mn-cs"/>
              </a:rPr>
              <a:t>Online RCM: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Defined in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2009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as key project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Driven by the RCM maintenance strategy, helps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feeding data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to the process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Redesigns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the train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diagnostic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system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Enables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online hidden failure finding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tasks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Cabling and accelerometers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Enables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online condition-based</a:t>
            </a: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 tasks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Track monitorization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Helps planning wheel reprofiling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Enables </a:t>
            </a:r>
            <a:r>
              <a:rPr lang="en-US" sz="1600" b="1" dirty="0">
                <a:solidFill>
                  <a:srgbClr val="525252">
                    <a:lumMod val="50000"/>
                  </a:srgbClr>
                </a:solidFill>
                <a:latin typeface="Calibri"/>
              </a:rPr>
              <a:t>faster remote troubleshooting</a:t>
            </a:r>
          </a:p>
        </p:txBody>
      </p:sp>
      <p:pic>
        <p:nvPicPr>
          <p:cNvPr id="10" name="Picture 7" descr="RCM ON-LINE">
            <a:extLst>
              <a:ext uri="{FF2B5EF4-FFF2-40B4-BE49-F238E27FC236}">
                <a16:creationId xmlns:a16="http://schemas.microsoft.com/office/drawing/2014/main" id="{9D6C4217-0707-48EC-92BC-389EFF58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10" y="900871"/>
            <a:ext cx="3962607" cy="245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532035-1321-46F4-B734-0176C3DB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8" y="3451861"/>
            <a:ext cx="3624942" cy="242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291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166B92-009A-43EE-861D-F44054E5D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85" y="6213489"/>
            <a:ext cx="1499235" cy="493395"/>
          </a:xfrm>
          <a:prstGeom prst="rect">
            <a:avLst/>
          </a:prstGeom>
        </p:spPr>
      </p:pic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64DD94D4-B76A-4B8B-8438-2C690807C8E0}"/>
              </a:ext>
            </a:extLst>
          </p:cNvPr>
          <p:cNvSpPr/>
          <p:nvPr/>
        </p:nvSpPr>
        <p:spPr>
          <a:xfrm flipV="1">
            <a:off x="122859" y="6039590"/>
            <a:ext cx="11924361" cy="45719"/>
          </a:xfrm>
          <a:prstGeom prst="round2DiagRect">
            <a:avLst/>
          </a:prstGeom>
          <a:solidFill>
            <a:srgbClr val="2B7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E7DE9BA-1515-4EFF-99A7-8F2E1BF2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" y="6173858"/>
            <a:ext cx="950191" cy="5763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87ADA9-268F-4CAB-A267-45835BB13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22444" r="16128" b="24112"/>
          <a:stretch/>
        </p:blipFill>
        <p:spPr>
          <a:xfrm>
            <a:off x="1715764" y="168975"/>
            <a:ext cx="9201005" cy="4982523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1DF0271F-65BE-4F16-857E-9782F9A5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525" y="5215588"/>
            <a:ext cx="5079026" cy="7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5" tIns="46193" rIns="92385" bIns="46193">
            <a:spAutoFit/>
          </a:bodyPr>
          <a:lstStyle>
            <a:lvl1pPr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defTabSz="923925" eaLnBrk="0" hangingPunct="0">
              <a:defRPr sz="28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defTabSz="923925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kern="0" dirty="0">
                <a:solidFill>
                  <a:prstClr val="black"/>
                </a:solidFill>
                <a:latin typeface="Calibri"/>
                <a:cs typeface="+mn-cs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643820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AA16-B879-48E8-A785-D5634653D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Maud Allègre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6BB4D-3B7A-48FB-8445-D6F6DB178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SNCF Fret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360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23BE173F-D218-4EBD-9A21-83F78CC29095}"/>
              </a:ext>
            </a:extLst>
          </p:cNvPr>
          <p:cNvSpPr/>
          <p:nvPr/>
        </p:nvSpPr>
        <p:spPr>
          <a:xfrm>
            <a:off x="677944" y="1148738"/>
            <a:ext cx="10836113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00" tIns="144000" rIns="144000" bIns="144000" rtlCol="0" anchor="t"/>
          <a:lstStyle/>
          <a:p>
            <a:pPr defTabSz="1219140">
              <a:defRPr/>
            </a:pPr>
            <a:r>
              <a:rPr lang="en-US" sz="2400" cap="all" dirty="0">
                <a:solidFill>
                  <a:srgbClr val="3C3732"/>
                </a:solidFill>
                <a:latin typeface="Avenir LT Std 65 Medium" pitchFamily="34" charset="0"/>
              </a:rPr>
              <a:t>Fret SNCF Maintain is own VEHICULES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93A2AC-8956-4F5A-9513-F6B8E9726E71}"/>
              </a:ext>
            </a:extLst>
          </p:cNvPr>
          <p:cNvSpPr/>
          <p:nvPr/>
        </p:nvSpPr>
        <p:spPr>
          <a:xfrm>
            <a:off x="677944" y="1148738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6000" tIns="96000" rIns="96000" bIns="96000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cap="all" dirty="0">
                <a:solidFill>
                  <a:schemeClr val="bg1"/>
                </a:solidFill>
                <a:latin typeface="Avenir LT Std 65 Medium" pitchFamily="34" charset="0"/>
                <a:ea typeface="+mj-ea"/>
                <a:cs typeface="+mj-cs"/>
              </a:rPr>
              <a:t>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E4D195-89B9-4A63-9D2E-F77272987CF1}"/>
              </a:ext>
            </a:extLst>
          </p:cNvPr>
          <p:cNvSpPr/>
          <p:nvPr/>
        </p:nvSpPr>
        <p:spPr>
          <a:xfrm>
            <a:off x="11514057" y="873298"/>
            <a:ext cx="240000" cy="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E7132AB-84C7-412D-B678-D82759C1BB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668" y="1877489"/>
            <a:ext cx="10752667" cy="672000"/>
          </a:xfrm>
        </p:spPr>
        <p:txBody>
          <a:bodyPr/>
          <a:lstStyle/>
          <a:p>
            <a:r>
              <a:rPr lang="fr-FR" dirty="0" err="1"/>
              <a:t>Owner</a:t>
            </a:r>
            <a:r>
              <a:rPr lang="fr-FR" dirty="0"/>
              <a:t> / </a:t>
            </a:r>
            <a:r>
              <a:rPr lang="fr-FR" dirty="0" err="1"/>
              <a:t>Keeper</a:t>
            </a:r>
            <a:r>
              <a:rPr lang="fr-FR" dirty="0"/>
              <a:t> / ECM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CB9367-915E-4206-BB50-38FA063E112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19667" y="7027205"/>
            <a:ext cx="1286677" cy="17953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1F4D265-02A0-4D61-A6B1-F6EE2F8664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39186" y="6908780"/>
            <a:ext cx="1072943" cy="12926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5" name="Organigramme : Connecteur 144">
            <a:extLst>
              <a:ext uri="{FF2B5EF4-FFF2-40B4-BE49-F238E27FC236}">
                <a16:creationId xmlns:a16="http://schemas.microsoft.com/office/drawing/2014/main" id="{1EFC08D2-569A-4BDA-8F8D-E19F309293EC}"/>
              </a:ext>
            </a:extLst>
          </p:cNvPr>
          <p:cNvSpPr/>
          <p:nvPr/>
        </p:nvSpPr>
        <p:spPr>
          <a:xfrm>
            <a:off x="838201" y="3390906"/>
            <a:ext cx="1638300" cy="1612900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r-FR" sz="2667" dirty="0"/>
              <a:t>13</a:t>
            </a:r>
          </a:p>
          <a:p>
            <a:pPr algn="ctr"/>
            <a:r>
              <a:rPr lang="fr-FR" sz="1333" dirty="0"/>
              <a:t>types of </a:t>
            </a:r>
            <a:r>
              <a:rPr lang="fr-FR" sz="1333" dirty="0" err="1"/>
              <a:t>vehicles</a:t>
            </a:r>
            <a:endParaRPr lang="fr-FR" sz="1333" dirty="0"/>
          </a:p>
        </p:txBody>
      </p:sp>
      <p:sp>
        <p:nvSpPr>
          <p:cNvPr id="146" name="Organigramme : Connecteur 145">
            <a:extLst>
              <a:ext uri="{FF2B5EF4-FFF2-40B4-BE49-F238E27FC236}">
                <a16:creationId xmlns:a16="http://schemas.microsoft.com/office/drawing/2014/main" id="{873319C2-A8EA-4955-8606-BB6D57CE1A5A}"/>
              </a:ext>
            </a:extLst>
          </p:cNvPr>
          <p:cNvSpPr/>
          <p:nvPr/>
        </p:nvSpPr>
        <p:spPr>
          <a:xfrm>
            <a:off x="2376007" y="2558240"/>
            <a:ext cx="960000" cy="960000"/>
          </a:xfrm>
          <a:prstGeom prst="flowChartConnector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r-FR" sz="2667" dirty="0"/>
              <a:t>261 </a:t>
            </a:r>
            <a:r>
              <a:rPr lang="fr-FR" sz="933" dirty="0"/>
              <a:t>Electric traction </a:t>
            </a:r>
            <a:r>
              <a:rPr lang="fr-FR" sz="933" dirty="0" err="1"/>
              <a:t>units</a:t>
            </a:r>
            <a:endParaRPr lang="fr-FR" sz="2667" dirty="0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3CD4294D-9223-44C4-97FA-85BF49EA7F26}"/>
              </a:ext>
            </a:extLst>
          </p:cNvPr>
          <p:cNvSpPr/>
          <p:nvPr/>
        </p:nvSpPr>
        <p:spPr>
          <a:xfrm>
            <a:off x="2785504" y="3717356"/>
            <a:ext cx="960000" cy="960000"/>
          </a:xfrm>
          <a:prstGeom prst="flowChartConnector">
            <a:avLst/>
          </a:prstGeom>
          <a:solidFill>
            <a:schemeClr val="accent5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r-FR" sz="2667" dirty="0"/>
              <a:t>395 </a:t>
            </a:r>
            <a:r>
              <a:rPr lang="fr-FR" sz="933" dirty="0"/>
              <a:t>Thermal traction </a:t>
            </a:r>
            <a:r>
              <a:rPr lang="fr-FR" sz="933" dirty="0" err="1"/>
              <a:t>units</a:t>
            </a:r>
            <a:endParaRPr lang="fr-FR" sz="933" dirty="0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EC3E52FD-1C15-432D-97F3-10A05C6312F0}"/>
              </a:ext>
            </a:extLst>
          </p:cNvPr>
          <p:cNvSpPr/>
          <p:nvPr/>
        </p:nvSpPr>
        <p:spPr>
          <a:xfrm>
            <a:off x="2376007" y="4885221"/>
            <a:ext cx="960000" cy="9600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r-FR" sz="2667" dirty="0"/>
              <a:t>12 </a:t>
            </a:r>
            <a:r>
              <a:rPr lang="fr-FR" sz="933" dirty="0" err="1"/>
              <a:t>passenger</a:t>
            </a:r>
            <a:r>
              <a:rPr lang="fr-FR" sz="933" dirty="0"/>
              <a:t> coaches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C248E10-05FD-4E76-8E93-33A7BC6CC35D}"/>
              </a:ext>
            </a:extLst>
          </p:cNvPr>
          <p:cNvCxnSpPr>
            <a:cxnSpLocks/>
            <a:stCxn id="145" idx="7"/>
            <a:endCxn id="146" idx="3"/>
          </p:cNvCxnSpPr>
          <p:nvPr/>
        </p:nvCxnSpPr>
        <p:spPr>
          <a:xfrm flipV="1">
            <a:off x="2236577" y="3377650"/>
            <a:ext cx="280020" cy="24945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58AA8D2-7A28-4D3F-BA05-4319E9F41BD7}"/>
              </a:ext>
            </a:extLst>
          </p:cNvPr>
          <p:cNvCxnSpPr>
            <a:cxnSpLocks/>
            <a:stCxn id="145" idx="6"/>
            <a:endCxn id="18" idx="2"/>
          </p:cNvCxnSpPr>
          <p:nvPr/>
        </p:nvCxnSpPr>
        <p:spPr>
          <a:xfrm>
            <a:off x="2476501" y="4197356"/>
            <a:ext cx="30900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196C2FC-F3BB-46D3-B994-B50F266A57A7}"/>
              </a:ext>
            </a:extLst>
          </p:cNvPr>
          <p:cNvCxnSpPr>
            <a:cxnSpLocks/>
            <a:stCxn id="145" idx="5"/>
            <a:endCxn id="20" idx="1"/>
          </p:cNvCxnSpPr>
          <p:nvPr/>
        </p:nvCxnSpPr>
        <p:spPr>
          <a:xfrm>
            <a:off x="2236577" y="4767602"/>
            <a:ext cx="280020" cy="25820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 : avec coins arrondis en diagonale 39">
            <a:extLst>
              <a:ext uri="{FF2B5EF4-FFF2-40B4-BE49-F238E27FC236}">
                <a16:creationId xmlns:a16="http://schemas.microsoft.com/office/drawing/2014/main" id="{FC2E3E31-644F-4D3D-9D60-85EE5D6AEFD8}"/>
              </a:ext>
            </a:extLst>
          </p:cNvPr>
          <p:cNvSpPr/>
          <p:nvPr/>
        </p:nvSpPr>
        <p:spPr>
          <a:xfrm>
            <a:off x="5742110" y="4929590"/>
            <a:ext cx="2661764" cy="753257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fr-FR" sz="1333" dirty="0" err="1"/>
              <a:t>We</a:t>
            </a:r>
            <a:r>
              <a:rPr lang="fr-FR" sz="1333" dirty="0"/>
              <a:t> </a:t>
            </a:r>
            <a:r>
              <a:rPr lang="en-US" sz="1333" dirty="0"/>
              <a:t>supervise and coordinate the maintenance functions. </a:t>
            </a:r>
          </a:p>
        </p:txBody>
      </p:sp>
      <p:sp>
        <p:nvSpPr>
          <p:cNvPr id="43" name="Rectangle : avec coins arrondis en diagonale 42">
            <a:extLst>
              <a:ext uri="{FF2B5EF4-FFF2-40B4-BE49-F238E27FC236}">
                <a16:creationId xmlns:a16="http://schemas.microsoft.com/office/drawing/2014/main" id="{C8B0D6CA-EF0A-4D36-8977-817476804EB2}"/>
              </a:ext>
            </a:extLst>
          </p:cNvPr>
          <p:cNvSpPr/>
          <p:nvPr/>
        </p:nvSpPr>
        <p:spPr>
          <a:xfrm>
            <a:off x="9389805" y="4930807"/>
            <a:ext cx="2661764" cy="753257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fr-FR" sz="1333" dirty="0" err="1"/>
              <a:t>We</a:t>
            </a:r>
            <a:r>
              <a:rPr lang="fr-FR" sz="1333" dirty="0"/>
              <a:t> </a:t>
            </a:r>
            <a:r>
              <a:rPr lang="en-US" sz="1333" dirty="0"/>
              <a:t>manage the vehicle’s removal for maintenance and its return to operation.</a:t>
            </a:r>
          </a:p>
        </p:txBody>
      </p:sp>
      <p:sp>
        <p:nvSpPr>
          <p:cNvPr id="44" name="Rectangle : avec coins arrondis en diagonale 43">
            <a:extLst>
              <a:ext uri="{FF2B5EF4-FFF2-40B4-BE49-F238E27FC236}">
                <a16:creationId xmlns:a16="http://schemas.microsoft.com/office/drawing/2014/main" id="{0C55FF22-3DC7-425B-B8BD-1813880CDA62}"/>
              </a:ext>
            </a:extLst>
          </p:cNvPr>
          <p:cNvSpPr/>
          <p:nvPr/>
        </p:nvSpPr>
        <p:spPr>
          <a:xfrm>
            <a:off x="9389803" y="5735588"/>
            <a:ext cx="2661764" cy="753259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fr-FR" sz="1333" dirty="0" err="1"/>
              <a:t>We</a:t>
            </a:r>
            <a:r>
              <a:rPr lang="fr-FR" sz="1333" dirty="0"/>
              <a:t> </a:t>
            </a:r>
            <a:r>
              <a:rPr lang="fr-FR" sz="1333" dirty="0" err="1"/>
              <a:t>realize</a:t>
            </a:r>
            <a:r>
              <a:rPr lang="fr-FR" sz="1333" dirty="0"/>
              <a:t> the</a:t>
            </a:r>
            <a:r>
              <a:rPr lang="en-US" sz="1333" dirty="0"/>
              <a:t> required technical maintenance including the release to service documentation</a:t>
            </a:r>
          </a:p>
          <a:p>
            <a:pPr algn="l"/>
            <a:endParaRPr lang="en-US" sz="1333" dirty="0"/>
          </a:p>
        </p:txBody>
      </p:sp>
      <p:sp>
        <p:nvSpPr>
          <p:cNvPr id="45" name="Rectangle : avec coins arrondis en diagonale 44">
            <a:extLst>
              <a:ext uri="{FF2B5EF4-FFF2-40B4-BE49-F238E27FC236}">
                <a16:creationId xmlns:a16="http://schemas.microsoft.com/office/drawing/2014/main" id="{68B3CF02-E3A6-41FB-B5F6-2F6704E88989}"/>
              </a:ext>
            </a:extLst>
          </p:cNvPr>
          <p:cNvSpPr/>
          <p:nvPr/>
        </p:nvSpPr>
        <p:spPr>
          <a:xfrm>
            <a:off x="5745401" y="5734134"/>
            <a:ext cx="2661764" cy="753257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fr-FR" sz="1333" dirty="0" err="1"/>
              <a:t>We</a:t>
            </a:r>
            <a:r>
              <a:rPr lang="fr-FR" sz="1333" dirty="0"/>
              <a:t> </a:t>
            </a:r>
            <a:r>
              <a:rPr lang="en-US" sz="1333" dirty="0"/>
              <a:t>subcontract maintenance file updating throughout vehicle's lifecycle.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8FE4A5-CB2C-45AC-A830-A7EC1F69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161" y="2450156"/>
            <a:ext cx="1674187" cy="16854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6261C-B45A-4AA3-8173-649D6B80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85" y="4924470"/>
            <a:ext cx="777824" cy="7583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CC307B7-B33B-4776-853D-0345EC0C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683" y="5936750"/>
            <a:ext cx="1025088" cy="5804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0527F8-3A9C-45C2-AD3A-F271D1BE0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101" y="4834157"/>
            <a:ext cx="491440" cy="9573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9125547-4BDC-44C1-9D5D-B519A360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089" y="5813312"/>
            <a:ext cx="799393" cy="6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ECM ?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08544" y="6445499"/>
            <a:ext cx="1012514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>
                    <a:lumMod val="50000"/>
                  </a:schemeClr>
                </a:solidFill>
                <a:latin typeface="Lucida Sans"/>
                <a:ea typeface="+mn-ea"/>
                <a:cs typeface="Lucida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C6EA8465-515A-3A46-ABA2-E1A5225B6978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524001" y="-57571"/>
          <a:ext cx="8920975" cy="66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3834234" y="1789838"/>
          <a:ext cx="4973443" cy="312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577D115B-1A00-46CF-8CB1-D09898C27944}"/>
              </a:ext>
            </a:extLst>
          </p:cNvPr>
          <p:cNvSpPr/>
          <p:nvPr/>
        </p:nvSpPr>
        <p:spPr>
          <a:xfrm>
            <a:off x="4809464" y="814334"/>
            <a:ext cx="802256" cy="802256"/>
          </a:xfrm>
          <a:prstGeom prst="ellipse">
            <a:avLst/>
          </a:prstGeom>
          <a:solidFill>
            <a:srgbClr val="00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BE" sz="1400" b="1" dirty="0"/>
              <a:t>ECM F3</a:t>
            </a:r>
            <a:endParaRPr lang="fr-FR" sz="14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B60D38-BC13-479E-9CE1-51D2F814452D}"/>
              </a:ext>
            </a:extLst>
          </p:cNvPr>
          <p:cNvSpPr/>
          <p:nvPr/>
        </p:nvSpPr>
        <p:spPr>
          <a:xfrm>
            <a:off x="8454571" y="3265964"/>
            <a:ext cx="802256" cy="802256"/>
          </a:xfrm>
          <a:prstGeom prst="ellipse">
            <a:avLst/>
          </a:prstGeom>
          <a:solidFill>
            <a:srgbClr val="00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BE" sz="1400" b="1" dirty="0"/>
              <a:t>ECM F2</a:t>
            </a:r>
            <a:endParaRPr lang="fr-FR" sz="1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71EBA-3962-4721-98D9-31C9364079B3}"/>
              </a:ext>
            </a:extLst>
          </p:cNvPr>
          <p:cNvSpPr/>
          <p:nvPr/>
        </p:nvSpPr>
        <p:spPr>
          <a:xfrm>
            <a:off x="6579080" y="2773393"/>
            <a:ext cx="802256" cy="802256"/>
          </a:xfrm>
          <a:prstGeom prst="ellipse">
            <a:avLst/>
          </a:prstGeom>
          <a:solidFill>
            <a:srgbClr val="00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BE" sz="1400" b="1" dirty="0"/>
              <a:t>ECM F1</a:t>
            </a:r>
            <a:endParaRPr lang="fr-FR" sz="14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2C6321-6FE7-457F-97D1-8CACA663574A}"/>
              </a:ext>
            </a:extLst>
          </p:cNvPr>
          <p:cNvSpPr/>
          <p:nvPr/>
        </p:nvSpPr>
        <p:spPr>
          <a:xfrm>
            <a:off x="6320954" y="5643243"/>
            <a:ext cx="802256" cy="802256"/>
          </a:xfrm>
          <a:prstGeom prst="ellipse">
            <a:avLst/>
          </a:prstGeom>
          <a:solidFill>
            <a:srgbClr val="00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BE" sz="1400" b="1" dirty="0"/>
              <a:t>ECM  F4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667346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23BE173F-D218-4EBD-9A21-83F78CC29095}"/>
              </a:ext>
            </a:extLst>
          </p:cNvPr>
          <p:cNvSpPr/>
          <p:nvPr/>
        </p:nvSpPr>
        <p:spPr>
          <a:xfrm>
            <a:off x="719983" y="1001573"/>
            <a:ext cx="6875699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00" tIns="144000" rIns="144000" bIns="144000" rtlCol="0" anchor="t"/>
          <a:lstStyle/>
          <a:p>
            <a:pPr defTabSz="1219140">
              <a:defRPr/>
            </a:pPr>
            <a:r>
              <a:rPr lang="en-US" sz="2400" cap="all" dirty="0">
                <a:solidFill>
                  <a:srgbClr val="3C3732"/>
                </a:solidFill>
                <a:latin typeface="Avenir LT Std 65 Medium" pitchFamily="34" charset="0"/>
              </a:rPr>
              <a:t>Interactions between ECM’s function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93A2AC-8956-4F5A-9513-F6B8E9726E71}"/>
              </a:ext>
            </a:extLst>
          </p:cNvPr>
          <p:cNvSpPr/>
          <p:nvPr/>
        </p:nvSpPr>
        <p:spPr>
          <a:xfrm>
            <a:off x="719984" y="1001573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6000" tIns="96000" rIns="96000" bIns="96000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cap="all" dirty="0">
                <a:solidFill>
                  <a:schemeClr val="bg1"/>
                </a:solidFill>
                <a:latin typeface="Avenir LT Std 65 Medium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E4D195-89B9-4A63-9D2E-F77272987CF1}"/>
              </a:ext>
            </a:extLst>
          </p:cNvPr>
          <p:cNvSpPr/>
          <p:nvPr/>
        </p:nvSpPr>
        <p:spPr>
          <a:xfrm>
            <a:off x="11556097" y="726133"/>
            <a:ext cx="240000" cy="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CB9367-915E-4206-BB50-38FA063E112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61707" y="6880040"/>
            <a:ext cx="1286677" cy="17953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1F4D265-02A0-4D61-A6B1-F6EE2F8664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1226" y="6761615"/>
            <a:ext cx="1072943" cy="12926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9" name="Graphique 124" descr="Brainstorming de groupe">
            <a:extLst>
              <a:ext uri="{FF2B5EF4-FFF2-40B4-BE49-F238E27FC236}">
                <a16:creationId xmlns:a16="http://schemas.microsoft.com/office/drawing/2014/main" id="{F057F5A8-36BA-4A30-9050-775F04795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1339" y="1023523"/>
            <a:ext cx="457200" cy="457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84ACC14-3E5A-4A66-B0E2-FE91E987E0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61" y="2963620"/>
            <a:ext cx="4282440" cy="3505200"/>
          </a:xfrm>
          <a:prstGeom prst="rect">
            <a:avLst/>
          </a:prstGeom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0F1E0322-3AD1-4A92-BFBC-25A034536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29716"/>
              </p:ext>
            </p:extLst>
          </p:nvPr>
        </p:nvGraphicFramePr>
        <p:xfrm>
          <a:off x="453630" y="2946832"/>
          <a:ext cx="5794477" cy="404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62E4BE1-4588-4F61-8A58-5BF59900AFAB}"/>
              </a:ext>
            </a:extLst>
          </p:cNvPr>
          <p:cNvSpPr txBox="1"/>
          <p:nvPr/>
        </p:nvSpPr>
        <p:spPr>
          <a:xfrm>
            <a:off x="2358502" y="2233430"/>
            <a:ext cx="1984732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>
            <a:defPPr>
              <a:defRPr lang="fr-FR"/>
            </a:defPPr>
            <a:lvl1pPr>
              <a:defRPr sz="1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1333" dirty="0"/>
              <a:t>Maintenance Life Cycle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4F2C77-555C-4310-B9DA-68B50E3D4B72}"/>
              </a:ext>
            </a:extLst>
          </p:cNvPr>
          <p:cNvSpPr txBox="1"/>
          <p:nvPr/>
        </p:nvSpPr>
        <p:spPr>
          <a:xfrm>
            <a:off x="7793614" y="2233430"/>
            <a:ext cx="2375437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>
            <a:defPPr>
              <a:defRPr lang="fr-FR"/>
            </a:defPPr>
            <a:lvl1pPr>
              <a:defRPr sz="1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1333" dirty="0"/>
              <a:t>Maintenance interactions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D2441-AD35-4441-98B5-04AE03D2BE2D}"/>
              </a:ext>
            </a:extLst>
          </p:cNvPr>
          <p:cNvSpPr/>
          <p:nvPr/>
        </p:nvSpPr>
        <p:spPr>
          <a:xfrm>
            <a:off x="8156425" y="2873491"/>
            <a:ext cx="2149827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r>
              <a:rPr lang="en-GB" sz="1333" dirty="0" err="1">
                <a:solidFill>
                  <a:schemeClr val="accent1"/>
                </a:solidFill>
              </a:rPr>
              <a:t>Synthet</a:t>
            </a:r>
            <a:r>
              <a:rPr lang="fr-FR" sz="1333" dirty="0" err="1">
                <a:solidFill>
                  <a:schemeClr val="accent1"/>
                </a:solidFill>
              </a:rPr>
              <a:t>ic</a:t>
            </a:r>
            <a:r>
              <a:rPr lang="fr-FR" sz="1333" dirty="0">
                <a:solidFill>
                  <a:schemeClr val="accent1"/>
                </a:solidFill>
              </a:rPr>
              <a:t> Maintenance Plan</a:t>
            </a:r>
          </a:p>
          <a:p>
            <a:r>
              <a:rPr lang="fr-FR" sz="1333" dirty="0">
                <a:solidFill>
                  <a:schemeClr val="accent1"/>
                </a:solidFill>
              </a:rPr>
              <a:t>Urgent information </a:t>
            </a:r>
          </a:p>
          <a:p>
            <a:pPr algn="l"/>
            <a:r>
              <a:rPr lang="fr-FR" sz="1333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6CC76-8850-46A2-97D5-743BCA4BC044}"/>
              </a:ext>
            </a:extLst>
          </p:cNvPr>
          <p:cNvSpPr/>
          <p:nvPr/>
        </p:nvSpPr>
        <p:spPr>
          <a:xfrm>
            <a:off x="8035945" y="3513010"/>
            <a:ext cx="2366307" cy="29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fr-FR" sz="1333" dirty="0">
                <a:solidFill>
                  <a:schemeClr val="accent1"/>
                </a:solidFill>
              </a:rPr>
              <a:t>Feedback &amp; urgent information</a:t>
            </a:r>
          </a:p>
          <a:p>
            <a:pPr algn="l"/>
            <a:r>
              <a:rPr lang="fr-FR" sz="1333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DBFCBF-CCF6-47D5-A4C0-EC48C47BA70F}"/>
              </a:ext>
            </a:extLst>
          </p:cNvPr>
          <p:cNvSpPr/>
          <p:nvPr/>
        </p:nvSpPr>
        <p:spPr>
          <a:xfrm rot="3376436">
            <a:off x="6590688" y="4778558"/>
            <a:ext cx="2366307" cy="3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fr-FR" sz="1333" dirty="0">
                <a:solidFill>
                  <a:schemeClr val="accent1"/>
                </a:solidFill>
              </a:rPr>
              <a:t>Work instruction </a:t>
            </a:r>
          </a:p>
          <a:p>
            <a:pPr algn="ctr"/>
            <a:r>
              <a:rPr lang="fr-FR" sz="1333" dirty="0">
                <a:solidFill>
                  <a:schemeClr val="accent1"/>
                </a:solidFill>
              </a:rPr>
              <a:t>urgent information</a:t>
            </a:r>
          </a:p>
          <a:p>
            <a:pPr algn="ctr"/>
            <a:r>
              <a:rPr lang="fr-FR" sz="1333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8F1E28-479D-4590-8AF6-A6DCE0BB8BBF}"/>
              </a:ext>
            </a:extLst>
          </p:cNvPr>
          <p:cNvSpPr/>
          <p:nvPr/>
        </p:nvSpPr>
        <p:spPr>
          <a:xfrm rot="3378675">
            <a:off x="7230950" y="4618848"/>
            <a:ext cx="2208281" cy="29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fr-FR" sz="1333" dirty="0">
                <a:solidFill>
                  <a:schemeClr val="accent1"/>
                </a:solidFill>
              </a:rPr>
              <a:t>Feedback &amp; urgent information</a:t>
            </a:r>
          </a:p>
          <a:p>
            <a:pPr algn="l"/>
            <a:r>
              <a:rPr lang="fr-FR" sz="1333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076A80-5A22-4483-A529-51959EB65DDD}"/>
              </a:ext>
            </a:extLst>
          </p:cNvPr>
          <p:cNvSpPr txBox="1"/>
          <p:nvPr/>
        </p:nvSpPr>
        <p:spPr>
          <a:xfrm>
            <a:off x="7348419" y="3197048"/>
            <a:ext cx="114704" cy="12311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A70FC-C7E1-459A-866C-6891229269EC}"/>
              </a:ext>
            </a:extLst>
          </p:cNvPr>
          <p:cNvSpPr txBox="1"/>
          <p:nvPr/>
        </p:nvSpPr>
        <p:spPr>
          <a:xfrm>
            <a:off x="9219099" y="4400373"/>
            <a:ext cx="114704" cy="12311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463C5C-0DBF-4CE2-AE03-6629800C427D}"/>
              </a:ext>
            </a:extLst>
          </p:cNvPr>
          <p:cNvSpPr txBox="1"/>
          <p:nvPr/>
        </p:nvSpPr>
        <p:spPr>
          <a:xfrm>
            <a:off x="11072693" y="3461803"/>
            <a:ext cx="114704" cy="12311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9B13CF0-4CA1-47E7-9920-F8D1DFBA189C}"/>
              </a:ext>
            </a:extLst>
          </p:cNvPr>
          <p:cNvSpPr txBox="1"/>
          <p:nvPr/>
        </p:nvSpPr>
        <p:spPr>
          <a:xfrm>
            <a:off x="9025277" y="6125845"/>
            <a:ext cx="114704" cy="12311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E96C894-BA47-49D1-B468-1F335B1C68C2}"/>
              </a:ext>
            </a:extLst>
          </p:cNvPr>
          <p:cNvSpPr txBox="1"/>
          <p:nvPr/>
        </p:nvSpPr>
        <p:spPr>
          <a:xfrm>
            <a:off x="9219099" y="6125844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07114-451B-413E-AE71-E2961DC613A4}"/>
              </a:ext>
            </a:extLst>
          </p:cNvPr>
          <p:cNvSpPr txBox="1"/>
          <p:nvPr/>
        </p:nvSpPr>
        <p:spPr>
          <a:xfrm>
            <a:off x="7291067" y="3377332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FEFD57-E39E-439E-87DF-FC1C7D26A15A}"/>
              </a:ext>
            </a:extLst>
          </p:cNvPr>
          <p:cNvSpPr txBox="1"/>
          <p:nvPr/>
        </p:nvSpPr>
        <p:spPr>
          <a:xfrm>
            <a:off x="10942203" y="3308629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38D01E6-723D-41A7-9B6F-8E5D12769AE5}"/>
              </a:ext>
            </a:extLst>
          </p:cNvPr>
          <p:cNvSpPr txBox="1"/>
          <p:nvPr/>
        </p:nvSpPr>
        <p:spPr>
          <a:xfrm>
            <a:off x="10999555" y="3115132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2B9F87-0F40-445D-8ADD-E63A43D9E644}"/>
              </a:ext>
            </a:extLst>
          </p:cNvPr>
          <p:cNvSpPr txBox="1"/>
          <p:nvPr/>
        </p:nvSpPr>
        <p:spPr>
          <a:xfrm>
            <a:off x="9272937" y="4182075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905F18C-EA58-4670-9821-B24AA987E556}"/>
              </a:ext>
            </a:extLst>
          </p:cNvPr>
          <p:cNvSpPr txBox="1"/>
          <p:nvPr/>
        </p:nvSpPr>
        <p:spPr>
          <a:xfrm>
            <a:off x="9272937" y="5906583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73F5EE7-D7F8-4925-BD50-769F88E20345}"/>
              </a:ext>
            </a:extLst>
          </p:cNvPr>
          <p:cNvSpPr txBox="1"/>
          <p:nvPr/>
        </p:nvSpPr>
        <p:spPr>
          <a:xfrm>
            <a:off x="10749664" y="3335736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3AA3803-5867-4180-B277-D6969B0FEA24}"/>
              </a:ext>
            </a:extLst>
          </p:cNvPr>
          <p:cNvSpPr txBox="1"/>
          <p:nvPr/>
        </p:nvSpPr>
        <p:spPr>
          <a:xfrm>
            <a:off x="9021764" y="4421501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2EE129-6B83-43AA-8811-93A1CD941954}"/>
              </a:ext>
            </a:extLst>
          </p:cNvPr>
          <p:cNvSpPr txBox="1"/>
          <p:nvPr/>
        </p:nvSpPr>
        <p:spPr>
          <a:xfrm>
            <a:off x="9345235" y="4564969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4F3629B-E152-4BB1-91E9-F2A876AA6DFD}"/>
              </a:ext>
            </a:extLst>
          </p:cNvPr>
          <p:cNvSpPr txBox="1"/>
          <p:nvPr/>
        </p:nvSpPr>
        <p:spPr>
          <a:xfrm>
            <a:off x="9347740" y="6271717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3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FF057DB-65E2-4B35-BB2C-4BC20D701F1D}"/>
              </a:ext>
            </a:extLst>
          </p:cNvPr>
          <p:cNvSpPr txBox="1"/>
          <p:nvPr/>
        </p:nvSpPr>
        <p:spPr>
          <a:xfrm>
            <a:off x="7087561" y="3409404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4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1C31A48-D323-4B1C-8324-E0279BBDF879}"/>
              </a:ext>
            </a:extLst>
          </p:cNvPr>
          <p:cNvSpPr txBox="1"/>
          <p:nvPr/>
        </p:nvSpPr>
        <p:spPr>
          <a:xfrm>
            <a:off x="7425467" y="3553587"/>
            <a:ext cx="114704" cy="12311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fr-FR"/>
            </a:defPPr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sz="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79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23BE173F-D218-4EBD-9A21-83F78CC29095}"/>
              </a:ext>
            </a:extLst>
          </p:cNvPr>
          <p:cNvSpPr/>
          <p:nvPr/>
        </p:nvSpPr>
        <p:spPr>
          <a:xfrm>
            <a:off x="677943" y="1001573"/>
            <a:ext cx="6875699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00" tIns="144000" rIns="144000" bIns="144000" rtlCol="0" anchor="t"/>
          <a:lstStyle/>
          <a:p>
            <a:pPr defTabSz="1219140">
              <a:defRPr/>
            </a:pPr>
            <a:r>
              <a:rPr lang="en-US" sz="2400" cap="all" dirty="0">
                <a:solidFill>
                  <a:srgbClr val="3C3732"/>
                </a:solidFill>
                <a:latin typeface="Avenir LT Std 65 Medium" pitchFamily="34" charset="0"/>
              </a:rPr>
              <a:t>Interactions between ECM’s function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93A2AC-8956-4F5A-9513-F6B8E9726E71}"/>
              </a:ext>
            </a:extLst>
          </p:cNvPr>
          <p:cNvSpPr/>
          <p:nvPr/>
        </p:nvSpPr>
        <p:spPr>
          <a:xfrm>
            <a:off x="677944" y="1001573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6000" tIns="96000" rIns="96000" bIns="96000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cap="all" dirty="0">
                <a:solidFill>
                  <a:schemeClr val="bg1"/>
                </a:solidFill>
                <a:latin typeface="Avenir LT Std 65 Medium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E4D195-89B9-4A63-9D2E-F77272987CF1}"/>
              </a:ext>
            </a:extLst>
          </p:cNvPr>
          <p:cNvSpPr/>
          <p:nvPr/>
        </p:nvSpPr>
        <p:spPr>
          <a:xfrm>
            <a:off x="11514057" y="726133"/>
            <a:ext cx="240000" cy="2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CB9367-915E-4206-BB50-38FA063E112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19667" y="6880040"/>
            <a:ext cx="1286677" cy="17953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1F4D265-02A0-4D61-A6B1-F6EE2F8664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39186" y="6761615"/>
            <a:ext cx="1072943" cy="12926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9D4D3B-595B-4C4E-9BC8-26AA7818B1B6}"/>
              </a:ext>
            </a:extLst>
          </p:cNvPr>
          <p:cNvSpPr/>
          <p:nvPr/>
        </p:nvSpPr>
        <p:spPr>
          <a:xfrm>
            <a:off x="2222858" y="1952049"/>
            <a:ext cx="1328401" cy="450833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r>
              <a:rPr lang="fr-FR" sz="2400" b="1" dirty="0"/>
              <a:t>2 </a:t>
            </a:r>
            <a:r>
              <a:rPr lang="fr-FR" sz="2400" b="1" dirty="0">
                <a:sym typeface="Wingdings" panose="05000000000000000000" pitchFamily="2" charset="2"/>
              </a:rPr>
              <a:t> 3</a:t>
            </a:r>
            <a:endParaRPr lang="fr-FR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9E370-F74C-4242-9765-EE94683BD977}"/>
              </a:ext>
            </a:extLst>
          </p:cNvPr>
          <p:cNvSpPr/>
          <p:nvPr/>
        </p:nvSpPr>
        <p:spPr>
          <a:xfrm>
            <a:off x="9135140" y="2327845"/>
            <a:ext cx="1328401" cy="45083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r>
              <a:rPr lang="fr-FR" sz="2400" b="1" dirty="0"/>
              <a:t>3 </a:t>
            </a:r>
            <a:r>
              <a:rPr lang="fr-FR" sz="2400" b="1" dirty="0">
                <a:sym typeface="Wingdings" panose="05000000000000000000" pitchFamily="2" charset="2"/>
              </a:rPr>
              <a:t></a:t>
            </a:r>
            <a:r>
              <a:rPr lang="fr-FR" sz="2400" b="1" dirty="0"/>
              <a:t> 2</a:t>
            </a:r>
          </a:p>
        </p:txBody>
      </p:sp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6B0B2EE8-C487-4AD1-97C3-A843AF5B6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624368"/>
              </p:ext>
            </p:extLst>
          </p:nvPr>
        </p:nvGraphicFramePr>
        <p:xfrm>
          <a:off x="778374" y="2313239"/>
          <a:ext cx="4374671" cy="4742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867692E2-3E3C-4925-B8A6-0F265D443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650369"/>
              </p:ext>
            </p:extLst>
          </p:nvPr>
        </p:nvGraphicFramePr>
        <p:xfrm>
          <a:off x="7459163" y="2844807"/>
          <a:ext cx="4374671" cy="393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aphique 4" descr="Calendrier mensuel avec un remplissage uni">
            <a:extLst>
              <a:ext uri="{FF2B5EF4-FFF2-40B4-BE49-F238E27FC236}">
                <a16:creationId xmlns:a16="http://schemas.microsoft.com/office/drawing/2014/main" id="{D37FD2F8-0DB3-4630-B1CF-C91079921A6F}"/>
              </a:ext>
            </a:extLst>
          </p:cNvPr>
          <p:cNvGrpSpPr/>
          <p:nvPr/>
        </p:nvGrpSpPr>
        <p:grpSpPr>
          <a:xfrm>
            <a:off x="1037944" y="2778678"/>
            <a:ext cx="480000" cy="500244"/>
            <a:chOff x="4248150" y="2247900"/>
            <a:chExt cx="647700" cy="647700"/>
          </a:xfrm>
          <a:solidFill>
            <a:schemeClr val="accent6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A7EFB26-3716-4020-B724-368F8423720B}"/>
                </a:ext>
              </a:extLst>
            </p:cNvPr>
            <p:cNvSpPr/>
            <p:nvPr/>
          </p:nvSpPr>
          <p:spPr>
            <a:xfrm>
              <a:off x="4248150" y="2362200"/>
              <a:ext cx="647700" cy="533400"/>
            </a:xfrm>
            <a:custGeom>
              <a:avLst/>
              <a:gdLst>
                <a:gd name="connsiteX0" fmla="*/ 590550 w 647700"/>
                <a:gd name="connsiteY0" fmla="*/ 57150 h 533400"/>
                <a:gd name="connsiteX1" fmla="*/ 590550 w 647700"/>
                <a:gd name="connsiteY1" fmla="*/ 133350 h 533400"/>
                <a:gd name="connsiteX2" fmla="*/ 514350 w 647700"/>
                <a:gd name="connsiteY2" fmla="*/ 133350 h 533400"/>
                <a:gd name="connsiteX3" fmla="*/ 514350 w 647700"/>
                <a:gd name="connsiteY3" fmla="*/ 57150 h 533400"/>
                <a:gd name="connsiteX4" fmla="*/ 590550 w 647700"/>
                <a:gd name="connsiteY4" fmla="*/ 57150 h 533400"/>
                <a:gd name="connsiteX5" fmla="*/ 57150 w 647700"/>
                <a:gd name="connsiteY5" fmla="*/ 400050 h 533400"/>
                <a:gd name="connsiteX6" fmla="*/ 133350 w 647700"/>
                <a:gd name="connsiteY6" fmla="*/ 400050 h 533400"/>
                <a:gd name="connsiteX7" fmla="*/ 133350 w 647700"/>
                <a:gd name="connsiteY7" fmla="*/ 476250 h 533400"/>
                <a:gd name="connsiteX8" fmla="*/ 57150 w 647700"/>
                <a:gd name="connsiteY8" fmla="*/ 476250 h 533400"/>
                <a:gd name="connsiteX9" fmla="*/ 57150 w 647700"/>
                <a:gd name="connsiteY9" fmla="*/ 400050 h 533400"/>
                <a:gd name="connsiteX10" fmla="*/ 247650 w 647700"/>
                <a:gd name="connsiteY10" fmla="*/ 57150 h 533400"/>
                <a:gd name="connsiteX11" fmla="*/ 247650 w 647700"/>
                <a:gd name="connsiteY11" fmla="*/ 133350 h 533400"/>
                <a:gd name="connsiteX12" fmla="*/ 171450 w 647700"/>
                <a:gd name="connsiteY12" fmla="*/ 133350 h 533400"/>
                <a:gd name="connsiteX13" fmla="*/ 171450 w 647700"/>
                <a:gd name="connsiteY13" fmla="*/ 57150 h 533400"/>
                <a:gd name="connsiteX14" fmla="*/ 247650 w 647700"/>
                <a:gd name="connsiteY14" fmla="*/ 57150 h 533400"/>
                <a:gd name="connsiteX15" fmla="*/ 361950 w 647700"/>
                <a:gd name="connsiteY15" fmla="*/ 57150 h 533400"/>
                <a:gd name="connsiteX16" fmla="*/ 361950 w 647700"/>
                <a:gd name="connsiteY16" fmla="*/ 133350 h 533400"/>
                <a:gd name="connsiteX17" fmla="*/ 285750 w 647700"/>
                <a:gd name="connsiteY17" fmla="*/ 133350 h 533400"/>
                <a:gd name="connsiteX18" fmla="*/ 285750 w 647700"/>
                <a:gd name="connsiteY18" fmla="*/ 57150 h 533400"/>
                <a:gd name="connsiteX19" fmla="*/ 361950 w 647700"/>
                <a:gd name="connsiteY19" fmla="*/ 57150 h 533400"/>
                <a:gd name="connsiteX20" fmla="*/ 476250 w 647700"/>
                <a:gd name="connsiteY20" fmla="*/ 247650 h 533400"/>
                <a:gd name="connsiteX21" fmla="*/ 400050 w 647700"/>
                <a:gd name="connsiteY21" fmla="*/ 247650 h 533400"/>
                <a:gd name="connsiteX22" fmla="*/ 400050 w 647700"/>
                <a:gd name="connsiteY22" fmla="*/ 171450 h 533400"/>
                <a:gd name="connsiteX23" fmla="*/ 476250 w 647700"/>
                <a:gd name="connsiteY23" fmla="*/ 171450 h 533400"/>
                <a:gd name="connsiteX24" fmla="*/ 476250 w 647700"/>
                <a:gd name="connsiteY24" fmla="*/ 247650 h 533400"/>
                <a:gd name="connsiteX25" fmla="*/ 514350 w 647700"/>
                <a:gd name="connsiteY25" fmla="*/ 247650 h 533400"/>
                <a:gd name="connsiteX26" fmla="*/ 514350 w 647700"/>
                <a:gd name="connsiteY26" fmla="*/ 171450 h 533400"/>
                <a:gd name="connsiteX27" fmla="*/ 590550 w 647700"/>
                <a:gd name="connsiteY27" fmla="*/ 171450 h 533400"/>
                <a:gd name="connsiteX28" fmla="*/ 590550 w 647700"/>
                <a:gd name="connsiteY28" fmla="*/ 247650 h 533400"/>
                <a:gd name="connsiteX29" fmla="*/ 514350 w 647700"/>
                <a:gd name="connsiteY29" fmla="*/ 247650 h 533400"/>
                <a:gd name="connsiteX30" fmla="*/ 514350 w 647700"/>
                <a:gd name="connsiteY30" fmla="*/ 361950 h 533400"/>
                <a:gd name="connsiteX31" fmla="*/ 514350 w 647700"/>
                <a:gd name="connsiteY31" fmla="*/ 285750 h 533400"/>
                <a:gd name="connsiteX32" fmla="*/ 590550 w 647700"/>
                <a:gd name="connsiteY32" fmla="*/ 285750 h 533400"/>
                <a:gd name="connsiteX33" fmla="*/ 590550 w 647700"/>
                <a:gd name="connsiteY33" fmla="*/ 361950 h 533400"/>
                <a:gd name="connsiteX34" fmla="*/ 514350 w 647700"/>
                <a:gd name="connsiteY34" fmla="*/ 361950 h 533400"/>
                <a:gd name="connsiteX35" fmla="*/ 285750 w 647700"/>
                <a:gd name="connsiteY35" fmla="*/ 400050 h 533400"/>
                <a:gd name="connsiteX36" fmla="*/ 361950 w 647700"/>
                <a:gd name="connsiteY36" fmla="*/ 400050 h 533400"/>
                <a:gd name="connsiteX37" fmla="*/ 361950 w 647700"/>
                <a:gd name="connsiteY37" fmla="*/ 476250 h 533400"/>
                <a:gd name="connsiteX38" fmla="*/ 285750 w 647700"/>
                <a:gd name="connsiteY38" fmla="*/ 476250 h 533400"/>
                <a:gd name="connsiteX39" fmla="*/ 285750 w 647700"/>
                <a:gd name="connsiteY39" fmla="*/ 400050 h 533400"/>
                <a:gd name="connsiteX40" fmla="*/ 247650 w 647700"/>
                <a:gd name="connsiteY40" fmla="*/ 400050 h 533400"/>
                <a:gd name="connsiteX41" fmla="*/ 247650 w 647700"/>
                <a:gd name="connsiteY41" fmla="*/ 476250 h 533400"/>
                <a:gd name="connsiteX42" fmla="*/ 171450 w 647700"/>
                <a:gd name="connsiteY42" fmla="*/ 476250 h 533400"/>
                <a:gd name="connsiteX43" fmla="*/ 171450 w 647700"/>
                <a:gd name="connsiteY43" fmla="*/ 400050 h 533400"/>
                <a:gd name="connsiteX44" fmla="*/ 247650 w 647700"/>
                <a:gd name="connsiteY44" fmla="*/ 400050 h 533400"/>
                <a:gd name="connsiteX45" fmla="*/ 171450 w 647700"/>
                <a:gd name="connsiteY45" fmla="*/ 285750 h 533400"/>
                <a:gd name="connsiteX46" fmla="*/ 247650 w 647700"/>
                <a:gd name="connsiteY46" fmla="*/ 285750 h 533400"/>
                <a:gd name="connsiteX47" fmla="*/ 247650 w 647700"/>
                <a:gd name="connsiteY47" fmla="*/ 361950 h 533400"/>
                <a:gd name="connsiteX48" fmla="*/ 171450 w 647700"/>
                <a:gd name="connsiteY48" fmla="*/ 361950 h 533400"/>
                <a:gd name="connsiteX49" fmla="*/ 171450 w 647700"/>
                <a:gd name="connsiteY49" fmla="*/ 285750 h 533400"/>
                <a:gd name="connsiteX50" fmla="*/ 133350 w 647700"/>
                <a:gd name="connsiteY50" fmla="*/ 285750 h 533400"/>
                <a:gd name="connsiteX51" fmla="*/ 133350 w 647700"/>
                <a:gd name="connsiteY51" fmla="*/ 361950 h 533400"/>
                <a:gd name="connsiteX52" fmla="*/ 57150 w 647700"/>
                <a:gd name="connsiteY52" fmla="*/ 361950 h 533400"/>
                <a:gd name="connsiteX53" fmla="*/ 57150 w 647700"/>
                <a:gd name="connsiteY53" fmla="*/ 285750 h 533400"/>
                <a:gd name="connsiteX54" fmla="*/ 133350 w 647700"/>
                <a:gd name="connsiteY54" fmla="*/ 285750 h 533400"/>
                <a:gd name="connsiteX55" fmla="*/ 133350 w 647700"/>
                <a:gd name="connsiteY55" fmla="*/ 171450 h 533400"/>
                <a:gd name="connsiteX56" fmla="*/ 133350 w 647700"/>
                <a:gd name="connsiteY56" fmla="*/ 247650 h 533400"/>
                <a:gd name="connsiteX57" fmla="*/ 57150 w 647700"/>
                <a:gd name="connsiteY57" fmla="*/ 247650 h 533400"/>
                <a:gd name="connsiteX58" fmla="*/ 57150 w 647700"/>
                <a:gd name="connsiteY58" fmla="*/ 171450 h 533400"/>
                <a:gd name="connsiteX59" fmla="*/ 133350 w 647700"/>
                <a:gd name="connsiteY59" fmla="*/ 171450 h 533400"/>
                <a:gd name="connsiteX60" fmla="*/ 247650 w 647700"/>
                <a:gd name="connsiteY60" fmla="*/ 247650 h 533400"/>
                <a:gd name="connsiteX61" fmla="*/ 171450 w 647700"/>
                <a:gd name="connsiteY61" fmla="*/ 247650 h 533400"/>
                <a:gd name="connsiteX62" fmla="*/ 171450 w 647700"/>
                <a:gd name="connsiteY62" fmla="*/ 171450 h 533400"/>
                <a:gd name="connsiteX63" fmla="*/ 247650 w 647700"/>
                <a:gd name="connsiteY63" fmla="*/ 171450 h 533400"/>
                <a:gd name="connsiteX64" fmla="*/ 247650 w 647700"/>
                <a:gd name="connsiteY64" fmla="*/ 247650 h 533400"/>
                <a:gd name="connsiteX65" fmla="*/ 285750 w 647700"/>
                <a:gd name="connsiteY65" fmla="*/ 247650 h 533400"/>
                <a:gd name="connsiteX66" fmla="*/ 285750 w 647700"/>
                <a:gd name="connsiteY66" fmla="*/ 171450 h 533400"/>
                <a:gd name="connsiteX67" fmla="*/ 361950 w 647700"/>
                <a:gd name="connsiteY67" fmla="*/ 171450 h 533400"/>
                <a:gd name="connsiteX68" fmla="*/ 361950 w 647700"/>
                <a:gd name="connsiteY68" fmla="*/ 247650 h 533400"/>
                <a:gd name="connsiteX69" fmla="*/ 285750 w 647700"/>
                <a:gd name="connsiteY69" fmla="*/ 247650 h 533400"/>
                <a:gd name="connsiteX70" fmla="*/ 361950 w 647700"/>
                <a:gd name="connsiteY70" fmla="*/ 361950 h 533400"/>
                <a:gd name="connsiteX71" fmla="*/ 285750 w 647700"/>
                <a:gd name="connsiteY71" fmla="*/ 361950 h 533400"/>
                <a:gd name="connsiteX72" fmla="*/ 285750 w 647700"/>
                <a:gd name="connsiteY72" fmla="*/ 285750 h 533400"/>
                <a:gd name="connsiteX73" fmla="*/ 361950 w 647700"/>
                <a:gd name="connsiteY73" fmla="*/ 285750 h 533400"/>
                <a:gd name="connsiteX74" fmla="*/ 361950 w 647700"/>
                <a:gd name="connsiteY74" fmla="*/ 361950 h 533400"/>
                <a:gd name="connsiteX75" fmla="*/ 400050 w 647700"/>
                <a:gd name="connsiteY75" fmla="*/ 361950 h 533400"/>
                <a:gd name="connsiteX76" fmla="*/ 400050 w 647700"/>
                <a:gd name="connsiteY76" fmla="*/ 285750 h 533400"/>
                <a:gd name="connsiteX77" fmla="*/ 476250 w 647700"/>
                <a:gd name="connsiteY77" fmla="*/ 285750 h 533400"/>
                <a:gd name="connsiteX78" fmla="*/ 476250 w 647700"/>
                <a:gd name="connsiteY78" fmla="*/ 361950 h 533400"/>
                <a:gd name="connsiteX79" fmla="*/ 400050 w 647700"/>
                <a:gd name="connsiteY79" fmla="*/ 361950 h 533400"/>
                <a:gd name="connsiteX80" fmla="*/ 476250 w 647700"/>
                <a:gd name="connsiteY80" fmla="*/ 57150 h 533400"/>
                <a:gd name="connsiteX81" fmla="*/ 476250 w 647700"/>
                <a:gd name="connsiteY81" fmla="*/ 133350 h 533400"/>
                <a:gd name="connsiteX82" fmla="*/ 400050 w 647700"/>
                <a:gd name="connsiteY82" fmla="*/ 133350 h 533400"/>
                <a:gd name="connsiteX83" fmla="*/ 400050 w 647700"/>
                <a:gd name="connsiteY83" fmla="*/ 57150 h 533400"/>
                <a:gd name="connsiteX84" fmla="*/ 476250 w 647700"/>
                <a:gd name="connsiteY84" fmla="*/ 57150 h 533400"/>
                <a:gd name="connsiteX85" fmla="*/ 0 w 647700"/>
                <a:gd name="connsiteY85" fmla="*/ 0 h 533400"/>
                <a:gd name="connsiteX86" fmla="*/ 0 w 647700"/>
                <a:gd name="connsiteY86" fmla="*/ 533400 h 533400"/>
                <a:gd name="connsiteX87" fmla="*/ 647700 w 647700"/>
                <a:gd name="connsiteY87" fmla="*/ 533400 h 533400"/>
                <a:gd name="connsiteX88" fmla="*/ 647700 w 647700"/>
                <a:gd name="connsiteY88" fmla="*/ 0 h 533400"/>
                <a:gd name="connsiteX89" fmla="*/ 0 w 647700"/>
                <a:gd name="connsiteY89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47700" h="533400">
                  <a:moveTo>
                    <a:pt x="590550" y="57150"/>
                  </a:moveTo>
                  <a:lnTo>
                    <a:pt x="590550" y="133350"/>
                  </a:lnTo>
                  <a:lnTo>
                    <a:pt x="514350" y="133350"/>
                  </a:lnTo>
                  <a:lnTo>
                    <a:pt x="514350" y="57150"/>
                  </a:lnTo>
                  <a:lnTo>
                    <a:pt x="590550" y="57150"/>
                  </a:lnTo>
                  <a:close/>
                  <a:moveTo>
                    <a:pt x="57150" y="400050"/>
                  </a:moveTo>
                  <a:lnTo>
                    <a:pt x="133350" y="400050"/>
                  </a:lnTo>
                  <a:lnTo>
                    <a:pt x="133350" y="476250"/>
                  </a:lnTo>
                  <a:lnTo>
                    <a:pt x="57150" y="476250"/>
                  </a:lnTo>
                  <a:lnTo>
                    <a:pt x="57150" y="400050"/>
                  </a:lnTo>
                  <a:close/>
                  <a:moveTo>
                    <a:pt x="247650" y="57150"/>
                  </a:moveTo>
                  <a:lnTo>
                    <a:pt x="247650" y="133350"/>
                  </a:lnTo>
                  <a:lnTo>
                    <a:pt x="171450" y="133350"/>
                  </a:lnTo>
                  <a:lnTo>
                    <a:pt x="171450" y="57150"/>
                  </a:lnTo>
                  <a:lnTo>
                    <a:pt x="247650" y="57150"/>
                  </a:lnTo>
                  <a:close/>
                  <a:moveTo>
                    <a:pt x="361950" y="57150"/>
                  </a:moveTo>
                  <a:lnTo>
                    <a:pt x="361950" y="133350"/>
                  </a:lnTo>
                  <a:lnTo>
                    <a:pt x="285750" y="133350"/>
                  </a:lnTo>
                  <a:lnTo>
                    <a:pt x="285750" y="57150"/>
                  </a:lnTo>
                  <a:lnTo>
                    <a:pt x="361950" y="57150"/>
                  </a:lnTo>
                  <a:close/>
                  <a:moveTo>
                    <a:pt x="476250" y="247650"/>
                  </a:moveTo>
                  <a:lnTo>
                    <a:pt x="400050" y="247650"/>
                  </a:lnTo>
                  <a:lnTo>
                    <a:pt x="400050" y="171450"/>
                  </a:lnTo>
                  <a:lnTo>
                    <a:pt x="476250" y="171450"/>
                  </a:lnTo>
                  <a:lnTo>
                    <a:pt x="476250" y="247650"/>
                  </a:lnTo>
                  <a:close/>
                  <a:moveTo>
                    <a:pt x="514350" y="247650"/>
                  </a:moveTo>
                  <a:lnTo>
                    <a:pt x="514350" y="171450"/>
                  </a:lnTo>
                  <a:lnTo>
                    <a:pt x="590550" y="171450"/>
                  </a:lnTo>
                  <a:lnTo>
                    <a:pt x="590550" y="247650"/>
                  </a:lnTo>
                  <a:lnTo>
                    <a:pt x="514350" y="247650"/>
                  </a:lnTo>
                  <a:close/>
                  <a:moveTo>
                    <a:pt x="514350" y="361950"/>
                  </a:moveTo>
                  <a:lnTo>
                    <a:pt x="514350" y="285750"/>
                  </a:lnTo>
                  <a:lnTo>
                    <a:pt x="590550" y="285750"/>
                  </a:lnTo>
                  <a:lnTo>
                    <a:pt x="590550" y="361950"/>
                  </a:lnTo>
                  <a:lnTo>
                    <a:pt x="514350" y="361950"/>
                  </a:lnTo>
                  <a:close/>
                  <a:moveTo>
                    <a:pt x="285750" y="400050"/>
                  </a:moveTo>
                  <a:lnTo>
                    <a:pt x="361950" y="400050"/>
                  </a:lnTo>
                  <a:lnTo>
                    <a:pt x="361950" y="476250"/>
                  </a:lnTo>
                  <a:lnTo>
                    <a:pt x="285750" y="476250"/>
                  </a:lnTo>
                  <a:lnTo>
                    <a:pt x="285750" y="400050"/>
                  </a:lnTo>
                  <a:close/>
                  <a:moveTo>
                    <a:pt x="247650" y="400050"/>
                  </a:moveTo>
                  <a:lnTo>
                    <a:pt x="247650" y="476250"/>
                  </a:lnTo>
                  <a:lnTo>
                    <a:pt x="171450" y="476250"/>
                  </a:lnTo>
                  <a:lnTo>
                    <a:pt x="171450" y="400050"/>
                  </a:lnTo>
                  <a:lnTo>
                    <a:pt x="247650" y="400050"/>
                  </a:lnTo>
                  <a:close/>
                  <a:moveTo>
                    <a:pt x="171450" y="285750"/>
                  </a:moveTo>
                  <a:lnTo>
                    <a:pt x="247650" y="285750"/>
                  </a:lnTo>
                  <a:lnTo>
                    <a:pt x="247650" y="361950"/>
                  </a:lnTo>
                  <a:lnTo>
                    <a:pt x="171450" y="361950"/>
                  </a:lnTo>
                  <a:lnTo>
                    <a:pt x="171450" y="285750"/>
                  </a:lnTo>
                  <a:close/>
                  <a:moveTo>
                    <a:pt x="133350" y="285750"/>
                  </a:moveTo>
                  <a:lnTo>
                    <a:pt x="133350" y="361950"/>
                  </a:lnTo>
                  <a:lnTo>
                    <a:pt x="57150" y="361950"/>
                  </a:lnTo>
                  <a:lnTo>
                    <a:pt x="57150" y="285750"/>
                  </a:lnTo>
                  <a:lnTo>
                    <a:pt x="133350" y="285750"/>
                  </a:lnTo>
                  <a:close/>
                  <a:moveTo>
                    <a:pt x="133350" y="171450"/>
                  </a:moveTo>
                  <a:lnTo>
                    <a:pt x="133350" y="247650"/>
                  </a:lnTo>
                  <a:lnTo>
                    <a:pt x="57150" y="247650"/>
                  </a:lnTo>
                  <a:lnTo>
                    <a:pt x="57150" y="171450"/>
                  </a:lnTo>
                  <a:lnTo>
                    <a:pt x="133350" y="171450"/>
                  </a:lnTo>
                  <a:close/>
                  <a:moveTo>
                    <a:pt x="247650" y="247650"/>
                  </a:moveTo>
                  <a:lnTo>
                    <a:pt x="171450" y="247650"/>
                  </a:lnTo>
                  <a:lnTo>
                    <a:pt x="171450" y="171450"/>
                  </a:lnTo>
                  <a:lnTo>
                    <a:pt x="247650" y="171450"/>
                  </a:lnTo>
                  <a:lnTo>
                    <a:pt x="247650" y="247650"/>
                  </a:lnTo>
                  <a:close/>
                  <a:moveTo>
                    <a:pt x="285750" y="247650"/>
                  </a:moveTo>
                  <a:lnTo>
                    <a:pt x="285750" y="171450"/>
                  </a:lnTo>
                  <a:lnTo>
                    <a:pt x="361950" y="171450"/>
                  </a:lnTo>
                  <a:lnTo>
                    <a:pt x="361950" y="247650"/>
                  </a:lnTo>
                  <a:lnTo>
                    <a:pt x="285750" y="247650"/>
                  </a:lnTo>
                  <a:close/>
                  <a:moveTo>
                    <a:pt x="361950" y="361950"/>
                  </a:moveTo>
                  <a:lnTo>
                    <a:pt x="285750" y="361950"/>
                  </a:lnTo>
                  <a:lnTo>
                    <a:pt x="285750" y="285750"/>
                  </a:lnTo>
                  <a:lnTo>
                    <a:pt x="361950" y="285750"/>
                  </a:lnTo>
                  <a:lnTo>
                    <a:pt x="361950" y="361950"/>
                  </a:lnTo>
                  <a:close/>
                  <a:moveTo>
                    <a:pt x="400050" y="361950"/>
                  </a:moveTo>
                  <a:lnTo>
                    <a:pt x="400050" y="285750"/>
                  </a:lnTo>
                  <a:lnTo>
                    <a:pt x="476250" y="285750"/>
                  </a:lnTo>
                  <a:lnTo>
                    <a:pt x="476250" y="361950"/>
                  </a:lnTo>
                  <a:lnTo>
                    <a:pt x="400050" y="361950"/>
                  </a:lnTo>
                  <a:close/>
                  <a:moveTo>
                    <a:pt x="476250" y="57150"/>
                  </a:moveTo>
                  <a:lnTo>
                    <a:pt x="476250" y="133350"/>
                  </a:lnTo>
                  <a:lnTo>
                    <a:pt x="400050" y="133350"/>
                  </a:lnTo>
                  <a:lnTo>
                    <a:pt x="400050" y="57150"/>
                  </a:lnTo>
                  <a:lnTo>
                    <a:pt x="476250" y="57150"/>
                  </a:lnTo>
                  <a:close/>
                  <a:moveTo>
                    <a:pt x="0" y="0"/>
                  </a:moveTo>
                  <a:lnTo>
                    <a:pt x="0" y="533400"/>
                  </a:lnTo>
                  <a:lnTo>
                    <a:pt x="647700" y="533400"/>
                  </a:lnTo>
                  <a:lnTo>
                    <a:pt x="6477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F8DA2A5-E310-44ED-AE8E-60CE410D557C}"/>
                </a:ext>
              </a:extLst>
            </p:cNvPr>
            <p:cNvSpPr/>
            <p:nvPr/>
          </p:nvSpPr>
          <p:spPr>
            <a:xfrm>
              <a:off x="4248150" y="2247900"/>
              <a:ext cx="647700" cy="76200"/>
            </a:xfrm>
            <a:custGeom>
              <a:avLst/>
              <a:gdLst>
                <a:gd name="connsiteX0" fmla="*/ 0 w 647700"/>
                <a:gd name="connsiteY0" fmla="*/ 0 h 76200"/>
                <a:gd name="connsiteX1" fmla="*/ 647700 w 647700"/>
                <a:gd name="connsiteY1" fmla="*/ 0 h 76200"/>
                <a:gd name="connsiteX2" fmla="*/ 647700 w 647700"/>
                <a:gd name="connsiteY2" fmla="*/ 76200 h 76200"/>
                <a:gd name="connsiteX3" fmla="*/ 0 w 6477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76200">
                  <a:moveTo>
                    <a:pt x="0" y="0"/>
                  </a:moveTo>
                  <a:lnTo>
                    <a:pt x="647700" y="0"/>
                  </a:lnTo>
                  <a:lnTo>
                    <a:pt x="6477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pic>
        <p:nvPicPr>
          <p:cNvPr id="16" name="Graphique 15" descr="Diable avec un remplissage uni">
            <a:extLst>
              <a:ext uri="{FF2B5EF4-FFF2-40B4-BE49-F238E27FC236}">
                <a16:creationId xmlns:a16="http://schemas.microsoft.com/office/drawing/2014/main" id="{060ECAA0-9C17-4B7D-9576-971307CDE8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2128" y="3778785"/>
            <a:ext cx="720000" cy="720000"/>
          </a:xfrm>
          <a:prstGeom prst="rect">
            <a:avLst/>
          </a:prstGeom>
        </p:spPr>
      </p:pic>
      <p:pic>
        <p:nvPicPr>
          <p:cNvPr id="24" name="Graphique 23" descr="Sirène avec un remplissage uni">
            <a:extLst>
              <a:ext uri="{FF2B5EF4-FFF2-40B4-BE49-F238E27FC236}">
                <a16:creationId xmlns:a16="http://schemas.microsoft.com/office/drawing/2014/main" id="{42EA377C-BB89-4DAD-823D-3F6F3AC72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97944" y="4824859"/>
            <a:ext cx="720000" cy="720000"/>
          </a:xfrm>
          <a:prstGeom prst="rect">
            <a:avLst/>
          </a:prstGeom>
        </p:spPr>
      </p:pic>
      <p:pic>
        <p:nvPicPr>
          <p:cNvPr id="26" name="Graphique 25" descr="Flèche en cercle avec un remplissage uni">
            <a:extLst>
              <a:ext uri="{FF2B5EF4-FFF2-40B4-BE49-F238E27FC236}">
                <a16:creationId xmlns:a16="http://schemas.microsoft.com/office/drawing/2014/main" id="{FE80AB55-4E3F-41A0-B3B2-BFA1F6BA0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2128" y="5977733"/>
            <a:ext cx="720000" cy="720000"/>
          </a:xfrm>
          <a:prstGeom prst="rect">
            <a:avLst/>
          </a:prstGeom>
        </p:spPr>
      </p:pic>
      <p:pic>
        <p:nvPicPr>
          <p:cNvPr id="40" name="Graphique 39" descr="Sirène avec un remplissage uni">
            <a:extLst>
              <a:ext uri="{FF2B5EF4-FFF2-40B4-BE49-F238E27FC236}">
                <a16:creationId xmlns:a16="http://schemas.microsoft.com/office/drawing/2014/main" id="{8530B901-D732-4B11-AD36-B9ECDD3332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55360" y="5257733"/>
            <a:ext cx="720000" cy="720000"/>
          </a:xfrm>
          <a:prstGeom prst="rect">
            <a:avLst/>
          </a:prstGeom>
        </p:spPr>
      </p:pic>
      <p:pic>
        <p:nvPicPr>
          <p:cNvPr id="41" name="Graphique 40" descr="Guide opérationnel avec un remplissage uni">
            <a:extLst>
              <a:ext uri="{FF2B5EF4-FFF2-40B4-BE49-F238E27FC236}">
                <a16:creationId xmlns:a16="http://schemas.microsoft.com/office/drawing/2014/main" id="{90E6F86E-668F-42D3-8C5B-A1EFF4616A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83360" y="3529084"/>
            <a:ext cx="864000" cy="86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73BD48-0CBA-4515-A2F3-BA190D5076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53642" y="723781"/>
            <a:ext cx="4638359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B16DB517-201E-4E6A-BD12-30AA73EE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668">
            <a:off x="7946888" y="-333948"/>
            <a:ext cx="3843347" cy="3003807"/>
          </a:xfrm>
          <a:prstGeom prst="rect">
            <a:avLst/>
          </a:prstGeom>
        </p:spPr>
      </p:pic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23BE173F-D218-4EBD-9A21-83F78CC29095}"/>
              </a:ext>
            </a:extLst>
          </p:cNvPr>
          <p:cNvSpPr/>
          <p:nvPr/>
        </p:nvSpPr>
        <p:spPr>
          <a:xfrm>
            <a:off x="677943" y="991079"/>
            <a:ext cx="6875699" cy="72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00" tIns="144000" rIns="144000" bIns="144000" rtlCol="0" anchor="t"/>
          <a:lstStyle/>
          <a:p>
            <a:pPr defTabSz="1219140">
              <a:defRPr/>
            </a:pPr>
            <a:r>
              <a:rPr lang="en-US" sz="2400" cap="all" dirty="0">
                <a:solidFill>
                  <a:srgbClr val="3C3732"/>
                </a:solidFill>
                <a:latin typeface="Avenir LT Std 65 Medium" pitchFamily="34" charset="0"/>
              </a:rPr>
              <a:t>Interactions between ECM’s function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93A2AC-8956-4F5A-9513-F6B8E9726E71}"/>
              </a:ext>
            </a:extLst>
          </p:cNvPr>
          <p:cNvSpPr/>
          <p:nvPr/>
        </p:nvSpPr>
        <p:spPr>
          <a:xfrm>
            <a:off x="677944" y="991079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6000" tIns="96000" rIns="96000" bIns="96000"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fr-FR" sz="2400" cap="all" dirty="0">
                <a:solidFill>
                  <a:schemeClr val="bg1"/>
                </a:solidFill>
                <a:latin typeface="Avenir LT Std 65 Medium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CB9367-915E-4206-BB50-38FA063E112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19667" y="6869546"/>
            <a:ext cx="1286677" cy="17953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1F4D265-02A0-4D61-A6B1-F6EE2F8664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39186" y="6751121"/>
            <a:ext cx="1072943" cy="12926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9D1D4F-4E42-4A45-A2D3-087D659C395B}"/>
              </a:ext>
            </a:extLst>
          </p:cNvPr>
          <p:cNvSpPr/>
          <p:nvPr/>
        </p:nvSpPr>
        <p:spPr>
          <a:xfrm>
            <a:off x="8187266" y="2081034"/>
            <a:ext cx="1328401" cy="45083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r>
              <a:rPr lang="fr-FR" sz="2400" b="1" dirty="0"/>
              <a:t>4 </a:t>
            </a:r>
            <a:r>
              <a:rPr lang="fr-FR" sz="2400" b="1" dirty="0">
                <a:sym typeface="Wingdings" panose="05000000000000000000" pitchFamily="2" charset="2"/>
              </a:rPr>
              <a:t></a:t>
            </a:r>
            <a:r>
              <a:rPr lang="fr-FR" sz="2400" b="1" dirty="0"/>
              <a:t> 2</a:t>
            </a:r>
          </a:p>
        </p:txBody>
      </p:sp>
      <p:graphicFrame>
        <p:nvGraphicFramePr>
          <p:cNvPr id="19" name="Diagramme 18">
            <a:extLst>
              <a:ext uri="{FF2B5EF4-FFF2-40B4-BE49-F238E27FC236}">
                <a16:creationId xmlns:a16="http://schemas.microsoft.com/office/drawing/2014/main" id="{7B7EEF91-518E-4666-A938-D5699C739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050343"/>
              </p:ext>
            </p:extLst>
          </p:nvPr>
        </p:nvGraphicFramePr>
        <p:xfrm>
          <a:off x="874719" y="2599254"/>
          <a:ext cx="4035948" cy="434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DAED8FC7-8EF5-41BA-A0F8-4D1038F5ED4F}"/>
              </a:ext>
            </a:extLst>
          </p:cNvPr>
          <p:cNvSpPr/>
          <p:nvPr/>
        </p:nvSpPr>
        <p:spPr>
          <a:xfrm>
            <a:off x="2222858" y="2166971"/>
            <a:ext cx="1328401" cy="450833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r>
              <a:rPr lang="fr-FR" sz="2400" b="1" dirty="0"/>
              <a:t>2 </a:t>
            </a:r>
            <a:r>
              <a:rPr lang="fr-FR" sz="2400" b="1" dirty="0">
                <a:sym typeface="Wingdings" panose="05000000000000000000" pitchFamily="2" charset="2"/>
              </a:rPr>
              <a:t> 4</a:t>
            </a:r>
            <a:endParaRPr lang="fr-FR" sz="2400" b="1" dirty="0"/>
          </a:p>
        </p:txBody>
      </p:sp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9F2B82E9-7815-4586-A0C2-F236CBBB1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90401"/>
              </p:ext>
            </p:extLst>
          </p:nvPr>
        </p:nvGraphicFramePr>
        <p:xfrm>
          <a:off x="6753942" y="2612687"/>
          <a:ext cx="4035948" cy="434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Graphique 14" descr="Diable avec un remplissage uni">
            <a:extLst>
              <a:ext uri="{FF2B5EF4-FFF2-40B4-BE49-F238E27FC236}">
                <a16:creationId xmlns:a16="http://schemas.microsoft.com/office/drawing/2014/main" id="{EBC517C1-F5E5-470A-A509-EB88F0123B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9667" y="3062423"/>
            <a:ext cx="720000" cy="720000"/>
          </a:xfrm>
          <a:prstGeom prst="rect">
            <a:avLst/>
          </a:prstGeom>
        </p:spPr>
      </p:pic>
      <p:pic>
        <p:nvPicPr>
          <p:cNvPr id="21" name="Graphique 20" descr="Sirène avec un remplissage uni">
            <a:extLst>
              <a:ext uri="{FF2B5EF4-FFF2-40B4-BE49-F238E27FC236}">
                <a16:creationId xmlns:a16="http://schemas.microsoft.com/office/drawing/2014/main" id="{B800A281-9EA5-404F-9AFC-BDBF6B0F5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53425" y="4374401"/>
            <a:ext cx="720000" cy="720000"/>
          </a:xfrm>
          <a:prstGeom prst="rect">
            <a:avLst/>
          </a:prstGeom>
        </p:spPr>
      </p:pic>
      <p:pic>
        <p:nvPicPr>
          <p:cNvPr id="23" name="Graphique 22" descr="Flèche en cercle avec un remplissage uni">
            <a:extLst>
              <a:ext uri="{FF2B5EF4-FFF2-40B4-BE49-F238E27FC236}">
                <a16:creationId xmlns:a16="http://schemas.microsoft.com/office/drawing/2014/main" id="{9C7F5487-2AE5-4D0A-B3F3-18E9F961CF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2801" y="5749498"/>
            <a:ext cx="720000" cy="720000"/>
          </a:xfrm>
          <a:prstGeom prst="rect">
            <a:avLst/>
          </a:prstGeom>
        </p:spPr>
      </p:pic>
      <p:pic>
        <p:nvPicPr>
          <p:cNvPr id="3" name="Graphique 2" descr="Presse-papiers vérifié avec un remplissage uni">
            <a:extLst>
              <a:ext uri="{FF2B5EF4-FFF2-40B4-BE49-F238E27FC236}">
                <a16:creationId xmlns:a16="http://schemas.microsoft.com/office/drawing/2014/main" id="{0C509A42-0C50-43D9-A998-49FDE3A385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76107" y="2861567"/>
            <a:ext cx="528000" cy="528000"/>
          </a:xfrm>
          <a:prstGeom prst="rect">
            <a:avLst/>
          </a:prstGeom>
        </p:spPr>
      </p:pic>
      <p:pic>
        <p:nvPicPr>
          <p:cNvPr id="13" name="Graphique 12" descr="Plan avec un remplissage uni">
            <a:extLst>
              <a:ext uri="{FF2B5EF4-FFF2-40B4-BE49-F238E27FC236}">
                <a16:creationId xmlns:a16="http://schemas.microsoft.com/office/drawing/2014/main" id="{8F02A694-725B-4603-A352-8D99CAD7DB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89641" y="3694574"/>
            <a:ext cx="528000" cy="528000"/>
          </a:xfrm>
          <a:prstGeom prst="rect">
            <a:avLst/>
          </a:prstGeom>
        </p:spPr>
      </p:pic>
      <p:pic>
        <p:nvPicPr>
          <p:cNvPr id="24" name="Graphique 23" descr="Cause à effet avec un remplissage uni">
            <a:extLst>
              <a:ext uri="{FF2B5EF4-FFF2-40B4-BE49-F238E27FC236}">
                <a16:creationId xmlns:a16="http://schemas.microsoft.com/office/drawing/2014/main" id="{732B275D-326B-4F29-BF33-829BFA2361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280331" y="5342953"/>
            <a:ext cx="528000" cy="528000"/>
          </a:xfrm>
          <a:prstGeom prst="rect">
            <a:avLst/>
          </a:prstGeom>
        </p:spPr>
      </p:pic>
      <p:pic>
        <p:nvPicPr>
          <p:cNvPr id="36" name="Graphique 35" descr="Flèche en cercle avec un remplissage uni">
            <a:extLst>
              <a:ext uri="{FF2B5EF4-FFF2-40B4-BE49-F238E27FC236}">
                <a16:creationId xmlns:a16="http://schemas.microsoft.com/office/drawing/2014/main" id="{E73FAA99-6642-42A4-8CD5-D930782F71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09355" y="6157027"/>
            <a:ext cx="528000" cy="528000"/>
          </a:xfrm>
          <a:prstGeom prst="rect">
            <a:avLst/>
          </a:prstGeom>
        </p:spPr>
      </p:pic>
      <p:pic>
        <p:nvPicPr>
          <p:cNvPr id="37" name="Graphique 36" descr="Foudre avec un remplissage uni">
            <a:extLst>
              <a:ext uri="{FF2B5EF4-FFF2-40B4-BE49-F238E27FC236}">
                <a16:creationId xmlns:a16="http://schemas.microsoft.com/office/drawing/2014/main" id="{AEBD46A3-ECBD-4C8D-A1E5-F5A02AF2BD2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2909" y="4531357"/>
            <a:ext cx="603307" cy="6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7787-5A88-4371-93C7-C21DB509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Give us your feedback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2F0797-1F66-4DC4-8D98-108F71317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781" y="1152525"/>
            <a:ext cx="5024438" cy="5024438"/>
          </a:xfrm>
        </p:spPr>
      </p:pic>
    </p:spTree>
    <p:extLst>
      <p:ext uri="{BB962C8B-B14F-4D97-AF65-F5344CB8AC3E}">
        <p14:creationId xmlns:p14="http://schemas.microsoft.com/office/powerpoint/2010/main" val="2575386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9E09-5CFE-464B-9F45-C798817E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Upcoming Free Webinar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1209D2-03E5-4CE5-AE5E-B3FBA3CBC323}"/>
              </a:ext>
            </a:extLst>
          </p:cNvPr>
          <p:cNvSpPr/>
          <p:nvPr/>
        </p:nvSpPr>
        <p:spPr>
          <a:xfrm>
            <a:off x="1018467" y="1655451"/>
            <a:ext cx="101234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16 June, 12h00-13h00 </a:t>
            </a:r>
            <a:r>
              <a:rPr lang="en-US" sz="2400" b="1" dirty="0"/>
              <a:t>(Paris Time, CET - UTC+2)</a:t>
            </a:r>
          </a:p>
          <a:p>
            <a:pPr algn="ctr"/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Human and </a:t>
            </a:r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Organisational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 </a:t>
            </a:r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Factors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:</a:t>
            </a:r>
          </a:p>
          <a:p>
            <a:pPr algn="ctr"/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From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 </a:t>
            </a:r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Busting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 </a:t>
            </a:r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Myths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 to </a:t>
            </a:r>
            <a:r>
              <a:rPr lang="fr-BE" sz="3200" dirty="0" err="1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Practical</a:t>
            </a:r>
            <a:r>
              <a:rPr lang="fr-BE" sz="3200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 Tools </a:t>
            </a:r>
          </a:p>
          <a:p>
            <a:pPr algn="ctr"/>
            <a:endParaRPr lang="en-US" sz="3200" dirty="0">
              <a:solidFill>
                <a:srgbClr val="004494"/>
              </a:solidFill>
              <a:latin typeface="Calibri"/>
              <a:ea typeface="+mj-ea"/>
              <a:cs typeface="+mj-cs"/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A9BAC5B-32B7-44AD-856F-397166CC6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29" y="4713657"/>
            <a:ext cx="3267285" cy="2238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CCD07-5546-4605-A4EC-50B1D675EBCA}"/>
              </a:ext>
            </a:extLst>
          </p:cNvPr>
          <p:cNvSpPr txBox="1"/>
          <p:nvPr/>
        </p:nvSpPr>
        <p:spPr>
          <a:xfrm>
            <a:off x="9991234" y="4713657"/>
            <a:ext cx="2506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004494"/>
                </a:solidFill>
                <a:latin typeface="Calibri"/>
                <a:ea typeface="+mj-ea"/>
                <a:cs typeface="+mj-cs"/>
              </a:rPr>
              <a:t>Give us your feedback</a:t>
            </a:r>
            <a:endParaRPr lang="en-GB" dirty="0">
              <a:solidFill>
                <a:srgbClr val="004494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1EBCC1C-5F69-4AEB-88D3-DC5A93317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46" y="3482436"/>
            <a:ext cx="2029850" cy="123122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E4D47EC-73C9-44F2-8513-1F15E2658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766" y="5082989"/>
            <a:ext cx="1598344" cy="1598344"/>
          </a:xfrm>
        </p:spPr>
      </p:pic>
    </p:spTree>
    <p:extLst>
      <p:ext uri="{BB962C8B-B14F-4D97-AF65-F5344CB8AC3E}">
        <p14:creationId xmlns:p14="http://schemas.microsoft.com/office/powerpoint/2010/main" val="2476759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A8A9-5173-4607-AAE2-95D80568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Maintenance Management system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78A41-E9A0-4C0B-B6CD-E2E6D29F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989886"/>
            <a:ext cx="954405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5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B85B-2A36-4E43-839C-1006F7E85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Geoffrey Tresontani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9FA8C-1912-48C0-8B26-8C69833F1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CFL Cargo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67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To Maintain or not to Maintain?</a:t>
            </a:r>
            <a:r>
              <a:rPr lang="fr-LU" sz="2800" dirty="0"/>
              <a:t> </a:t>
            </a:r>
            <a:r>
              <a:rPr lang="fr-LU" sz="2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7" b="23071"/>
          <a:stretch/>
        </p:blipFill>
        <p:spPr/>
      </p:pic>
      <p:sp>
        <p:nvSpPr>
          <p:cNvPr id="2" name="Rectangle 1"/>
          <p:cNvSpPr/>
          <p:nvPr/>
        </p:nvSpPr>
        <p:spPr>
          <a:xfrm>
            <a:off x="3997922" y="5511124"/>
            <a:ext cx="38780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Geoffrey TRESONTANI</a:t>
            </a:r>
          </a:p>
          <a:p>
            <a:pPr algn="ctr"/>
            <a:r>
              <a:rPr lang="en-US" dirty="0"/>
              <a:t>European Union Agency for Railway</a:t>
            </a:r>
          </a:p>
          <a:p>
            <a:pPr algn="ctr"/>
            <a:r>
              <a:rPr lang="fr-LU" b="1" i="0" dirty="0">
                <a:solidFill>
                  <a:srgbClr val="000000"/>
                </a:solidFill>
                <a:effectLst/>
                <a:latin typeface="-apple-system"/>
              </a:rPr>
              <a:t>17/05/2022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0879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CFL cargo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07808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rgbClr val="5858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Maintain or not to Maintain ? ERA WEBINAR 17/05/2022</a:t>
            </a:r>
            <a:endParaRPr lang="fr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85" b="24317"/>
          <a:stretch/>
        </p:blipFill>
        <p:spPr>
          <a:xfrm>
            <a:off x="407254" y="1261440"/>
            <a:ext cx="5629754" cy="492198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5014" b="5675"/>
          <a:stretch/>
        </p:blipFill>
        <p:spPr>
          <a:xfrm>
            <a:off x="6037008" y="1261440"/>
            <a:ext cx="5251849" cy="492198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2994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 Template_16 9" id="{1FA06BF8-E46F-4CD9-8CE3-4303FB0721F5}" vid="{2B16241D-3B5A-42C8-9CE3-D9E541A6A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CA9806D3932DA942ADAA782981EB548D009C03A7E426E1E9429660A2191E5DF435" ma:contentTypeVersion="211" ma:contentTypeDescription="" ma:contentTypeScope="" ma:versionID="c66816650caad7f5305578bdafda3f6a">
  <xsd:schema xmlns:xsd="http://www.w3.org/2001/XMLSchema" xmlns:xs="http://www.w3.org/2001/XMLSchema" xmlns:p="http://schemas.microsoft.com/office/2006/metadata/properties" xmlns:ns2="37dc432a-8ebf-4af5-8237-268edd3a8664" xmlns:ns3="d1ca7aab-5a9c-43b7-bbe8-a2a991b5e839" targetNamespace="http://schemas.microsoft.com/office/2006/metadata/properties" ma:root="true" ma:fieldsID="3fe097f23d218cc7b16819b45d2cd864" ns2:_="" ns3:_="">
    <xsd:import namespace="37dc432a-8ebf-4af5-8237-268edd3a8664"/>
    <xsd:import namespace="d1ca7aab-5a9c-43b7-bbe8-a2a991b5e83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gf147c1d654543abacff4a31dfc45623" minOccurs="0"/>
                <xsd:element ref="ns2:TaxCatchAll" minOccurs="0"/>
                <xsd:element ref="ns2:TaxCatchAllLabel" minOccurs="0"/>
                <xsd:element ref="ns2:g337828d867743cab065af36c4e1a31c" minOccurs="0"/>
                <xsd:element ref="ns2:h70713ed90ce4adeabe454f2aabfa4ef" minOccurs="0"/>
                <xsd:element ref="ns2:Project_x0020_Code" minOccurs="0"/>
                <xsd:element ref="ns3:pfc5cbcc9e1b4978a6dcd8c6688cb03d" minOccurs="0"/>
                <xsd:element ref="ns3:Event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c432a-8ebf-4af5-8237-268edd3a8664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f147c1d654543abacff4a31dfc45623" ma:index="8" ma:taxonomy="true" ma:internalName="gf147c1d654543abacff4a31dfc45623" ma:taxonomyFieldName="Origin_x002d_Author" ma:displayName="Origin-Author" ma:readOnly="false" ma:default="141;#ERA|8287c6ea-6f12-4bfd-9fc9-6825fce534f5" ma:fieldId="{0f147c1d-6545-43ab-acff-4a31dfc45623}" ma:sspId="b1d52ad1-4fc8-48e5-9ebf-c709b056ed17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0853311-224c-45cb-aa93-7b40079dd3b8}" ma:internalName="TaxCatchAll" ma:showField="CatchAllData" ma:web="aed2df5d-2ae5-40d6-b29c-154a1409ff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0853311-224c-45cb-aa93-7b40079dd3b8}" ma:internalName="TaxCatchAllLabel" ma:readOnly="true" ma:showField="CatchAllDataLabel" ma:web="aed2df5d-2ae5-40d6-b29c-154a1409ff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337828d867743cab065af36c4e1a31c" ma:index="14" ma:taxonomy="true" ma:internalName="g337828d867743cab065af36c4e1a31c" ma:taxonomyFieldName="Process" ma:displayName="Process" ma:indexed="true" ma:readOnly="false" ma:default="" ma:fieldId="{0337828d-8677-43ca-b065-af36c4e1a31c}" ma:sspId="b1d52ad1-4fc8-48e5-9ebf-c709b056ed17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7" ma:taxonomy="true" ma:internalName="h70713ed90ce4adeabe454f2aabfa4ef" ma:taxonomyFieldName="Document_x0020_type" ma:displayName="Document type" ma:readOnly="false" ma:default="" ma:fieldId="{170713ed-90ce-4ade-abe4-54f2aabfa4ef}" ma:sspId="b1d52ad1-4fc8-48e5-9ebf-c709b056ed17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Code" ma:index="19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ca7aab-5a9c-43b7-bbe8-a2a991b5e839" elementFormDefault="qualified">
    <xsd:import namespace="http://schemas.microsoft.com/office/2006/documentManagement/types"/>
    <xsd:import namespace="http://schemas.microsoft.com/office/infopath/2007/PartnerControls"/>
    <xsd:element name="pfc5cbcc9e1b4978a6dcd8c6688cb03d" ma:index="20" ma:taxonomy="true" ma:internalName="pfc5cbcc9e1b4978a6dcd8c6688cb03d" ma:taxonomyFieldName="Event_x0020_name" ma:displayName="Event name" ma:default="" ma:fieldId="{9fc5cbcc-9e1b-4978-a6dc-d8c6688cb03d}" ma:sspId="b1d52ad1-4fc8-48e5-9ebf-c709b056ed17" ma:termSetId="4582b54e-3c6b-45d8-908c-3de39fa58b0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ventyear" ma:index="22" nillable="true" ma:displayName="Eventyear" ma:hidden="true" ma:internalName="Eventyear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b1d52ad1-4fc8-48e5-9ebf-c709b056ed17" ContentTypeId="0x010100CA9806D3932DA942ADAA782981EB548D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ventyear xmlns="d1ca7aab-5a9c-43b7-bbe8-a2a991b5e839" xsi:nil="true"/>
    <pfc5cbcc9e1b4978a6dcd8c6688cb03d xmlns="d1ca7aab-5a9c-43b7-bbe8-a2a991b5e839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2022 Webinar May 17 - To Maintain or not to Maintain</TermName>
          <TermId xmlns="http://schemas.microsoft.com/office/infopath/2007/PartnerControls">a4b007c2-e25d-475d-adfc-1390e56d42f3</TermId>
        </TermInfo>
      </Terms>
    </pfc5cbcc9e1b4978a6dcd8c6688cb03d>
    <Project_x0020_Code xmlns="37dc432a-8ebf-4af5-8237-268edd3a8664" xsi:nil="true"/>
    <g337828d867743cab065af36c4e1a31c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COS - Communication services (events, press, internal communication)</TermName>
          <TermId xmlns="http://schemas.microsoft.com/office/infopath/2007/PartnerControls">6e7aecaf-4b6f-4553-9375-5c2379a2e3d6</TermId>
        </TermInfo>
      </Terms>
    </g337828d867743cab065af36c4e1a31c>
    <gf147c1d654543abacff4a31dfc45623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TaxCatchAll xmlns="37dc432a-8ebf-4af5-8237-268edd3a8664">
      <Value>2997</Value>
      <Value>578</Value>
      <Value>374</Value>
      <Value>141</Value>
    </TaxCatchAll>
    <h70713ed90ce4adeabe454f2aabfa4ef xmlns="37dc432a-8ebf-4af5-8237-268edd3a8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  <_dlc_DocId xmlns="37dc432a-8ebf-4af5-8237-268edd3a8664">ERAINT-290-1277</_dlc_DocId>
    <_dlc_DocIdUrl xmlns="37dc432a-8ebf-4af5-8237-268edd3a8664">
      <Url>https://intranet.era.europa.eu/Communication/_layouts/15/DocIdRedir.aspx?ID=ERAINT-290-1277</Url>
      <Description>ERAINT-290-1277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7510DFE-497B-4DED-9267-94605CA4AA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c432a-8ebf-4af5-8237-268edd3a8664"/>
    <ds:schemaRef ds:uri="d1ca7aab-5a9c-43b7-bbe8-a2a991b5e8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6EBD55-1F9C-4701-991E-CDC2DE3E3DE9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4728ADC-0F28-47EA-BCCB-4933C22382A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d1ca7aab-5a9c-43b7-bbe8-a2a991b5e839"/>
    <ds:schemaRef ds:uri="http://www.w3.org/XML/1998/namespace"/>
    <ds:schemaRef ds:uri="37dc432a-8ebf-4af5-8237-268edd3a8664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C6399D99-BCB2-49D0-8658-252088648944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4E4A5A1-46B0-4563-A82A-BB286C8B2D2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 Template_16 9</Template>
  <TotalTime>1584</TotalTime>
  <Words>2613</Words>
  <Application>Microsoft Office PowerPoint</Application>
  <PresentationFormat>Widescreen</PresentationFormat>
  <Paragraphs>578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-apple-system</vt:lpstr>
      <vt:lpstr>arial</vt:lpstr>
      <vt:lpstr>arial</vt:lpstr>
      <vt:lpstr>Avenir LT Std 45 Book</vt:lpstr>
      <vt:lpstr>Avenir LT Std 65 Medium</vt:lpstr>
      <vt:lpstr>Barlow Medium</vt:lpstr>
      <vt:lpstr>Calibri</vt:lpstr>
      <vt:lpstr>Calibri Light</vt:lpstr>
      <vt:lpstr>Google Sans</vt:lpstr>
      <vt:lpstr>Lucida Sans</vt:lpstr>
      <vt:lpstr>Wingdings</vt:lpstr>
      <vt:lpstr>Office Theme</vt:lpstr>
      <vt:lpstr>To Maintain or not to Maintain?</vt:lpstr>
      <vt:lpstr>Speakers</vt:lpstr>
      <vt:lpstr>What does « maintenance » mean ? </vt:lpstr>
      <vt:lpstr>Maintenance of vehicles </vt:lpstr>
      <vt:lpstr>ECM ? </vt:lpstr>
      <vt:lpstr>Maintenance Management system </vt:lpstr>
      <vt:lpstr>Geoffrey Tresontani</vt:lpstr>
      <vt:lpstr>To Maintain or not to Maintain? ?</vt:lpstr>
      <vt:lpstr>CFL cargo</vt:lpstr>
      <vt:lpstr>Our Rolling Stock Organisation</vt:lpstr>
      <vt:lpstr>Why to make changes in a maintenance plan …</vt:lpstr>
      <vt:lpstr>How to make changes in a maintenance plan …</vt:lpstr>
      <vt:lpstr>Change in Maintenance Plan : common expectations …</vt:lpstr>
      <vt:lpstr>Change in Maintenance Plan : main difficulties to handle …</vt:lpstr>
      <vt:lpstr>Change in Maintenance Plan : main things to think before …</vt:lpstr>
      <vt:lpstr>Change in Maintenance Plan : What about money … Success story</vt:lpstr>
      <vt:lpstr>PowerPoint Presentation</vt:lpstr>
      <vt:lpstr>João Januário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Maud Allègre</vt:lpstr>
      <vt:lpstr>PowerPoint Presentation</vt:lpstr>
      <vt:lpstr>PowerPoint Presentation</vt:lpstr>
      <vt:lpstr>PowerPoint Presentation</vt:lpstr>
      <vt:lpstr>PowerPoint Presentation</vt:lpstr>
      <vt:lpstr>Give us your feedback</vt:lpstr>
      <vt:lpstr>Upcoming Free Webinar</vt:lpstr>
      <vt:lpstr>PowerPoint Presentation</vt:lpstr>
    </vt:vector>
  </TitlesOfParts>
  <Company>European Union Agency for Railways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TSI Revision Package 2022 Digital Rail and Green Freight</dc:title>
  <dc:creator>MARTIN Cyriel</dc:creator>
  <cp:lastModifiedBy>MARTIN Cyriel</cp:lastModifiedBy>
  <cp:revision>30</cp:revision>
  <dcterms:created xsi:type="dcterms:W3CDTF">2022-02-16T08:34:50Z</dcterms:created>
  <dcterms:modified xsi:type="dcterms:W3CDTF">2022-05-23T11:27:06Z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0x010100CA9806D3932DA942ADAA782981EB548D009C03A7E426E1E9429660A2191E5DF435</vt:lpwstr>
  </property>
  <property fmtid="{D5CDD505-2E9C-101B-9397-08002B2CF9AE}" pid="3" name="Origin-Author">
    <vt:lpwstr>141;#ERA|8287c6ea-6f12-4bfd-9fc9-6825fce534f5</vt:lpwstr>
  </property>
  <property fmtid="{D5CDD505-2E9C-101B-9397-08002B2CF9AE}" pid="4" name="_dlc_DocIdItemGuid">
    <vt:lpwstr>707a6001-fcbf-4154-8054-f2c6a9d9249d</vt:lpwstr>
  </property>
  <property fmtid="{D5CDD505-2E9C-101B-9397-08002B2CF9AE}" pid="5" name="Event name">
    <vt:lpwstr>2997;#2022 Webinar May 17 - To Maintain or not to Maintain|a4b007c2-e25d-475d-adfc-1390e56d42f3</vt:lpwstr>
  </property>
  <property fmtid="{D5CDD505-2E9C-101B-9397-08002B2CF9AE}" pid="6" name="Document type">
    <vt:lpwstr>374;#Presentation|d69afb93-d8c7-4c9e-870f-5298841c2f8f</vt:lpwstr>
  </property>
  <property fmtid="{D5CDD505-2E9C-101B-9397-08002B2CF9AE}" pid="7" name="Process">
    <vt:lpwstr>578;#COS - Communication services (events, press, internal communication)|6e7aecaf-4b6f-4553-9375-5c2379a2e3d6</vt:lpwstr>
  </property>
</Properties>
</file>