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defaultThemeVersion="166925"/>
  <mc:AlternateContent xmlns:mc="http://schemas.openxmlformats.org/markup-compatibility/2006">
    <mc:Choice Requires="x15">
      <x15ac:absPath xmlns:x15ac="http://schemas.microsoft.com/office/spreadsheetml/2010/11/ac" url="C:\Users\ruffiem\AppData\Local\Microsoft\Windows\INetCache\Content.Outlook\RIPU6NP4\"/>
    </mc:Choice>
  </mc:AlternateContent>
  <xr:revisionPtr revIDLastSave="0" documentId="13_ncr:1_{01D3D8DF-98ED-4379-BF82-B84887D3ED33}" xr6:coauthVersionLast="47" xr6:coauthVersionMax="47" xr10:uidLastSave="{00000000-0000-0000-0000-000000000000}"/>
  <bookViews>
    <workbookView xWindow="-110" yWindow="-110" windowWidth="19420" windowHeight="11500" activeTab="1" xr2:uid="{62A5016F-1DC0-4935-8ED1-CD5815F290B4}"/>
  </bookViews>
  <sheets>
    <sheet name="Read me" sheetId="3" r:id="rId1"/>
    <sheet name="Registration" sheetId="1" r:id="rId2"/>
    <sheet name="Supporting data" sheetId="2" state="hidden" r:id="rId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11" i="1" l="1" a="1"/>
  <c r="F11" i="1" s="1"/>
  <c r="G11" i="1" a="1"/>
  <c r="G11" i="1" s="1"/>
  <c r="H11" i="1" a="1"/>
  <c r="H11" i="1" s="1"/>
  <c r="E11" i="1" a="1"/>
  <c r="E11" i="1" s="1"/>
  <c r="D11" i="1" a="1"/>
  <c r="D11" i="1" s="1"/>
  <c r="B11" i="1" s="1"/>
  <c r="D10" i="1" a="1"/>
  <c r="D10" i="1" s="1"/>
  <c r="D9" i="1" a="1"/>
  <c r="D9" i="1" s="1"/>
  <c r="B9" i="1" s="1"/>
  <c r="B19" i="1" l="1"/>
  <c r="B18" i="1"/>
  <c r="B12" i="1"/>
  <c r="B7" i="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8" uniqueCount="106">
  <si>
    <t>Sheet layout</t>
  </si>
  <si>
    <t>Record section</t>
  </si>
  <si>
    <t>This section is devoted to provide information on the type of record and the status of the record.</t>
  </si>
  <si>
    <t>Record attachment section</t>
  </si>
  <si>
    <t xml:space="preserve">Thsi section is offering thepossibility, when needed, to refer to other records (of any type) or other documents that need to be linked to the current record. </t>
  </si>
  <si>
    <t>Record content</t>
  </si>
  <si>
    <t>This is the main part containing the reported data, includong the reporter reference</t>
  </si>
  <si>
    <t>Column A</t>
  </si>
  <si>
    <t>In front of each data field it provides the status of the data with reference to EU Data Protection Regulation. Three statuses are used PRSD: Personal Data, SPID: Specifica interest Data, DPR Free: Data inserted in such a field shall exclude personal data AND specific interest data, or (blank) meaning that niether PRSD nor SPID is applicable.</t>
  </si>
  <si>
    <t>Colour Legend</t>
  </si>
  <si>
    <t>Automated clerical checking of the record shows that (a) data is missing</t>
  </si>
  <si>
    <t>Automated clerical checking shows that all mandatory data for the record have been filled-out.</t>
  </si>
  <si>
    <t>Note: This is a clerical check, it does not mean that the content reported was validated. The reporter is fully responsible for the reported data and their substantial meaning in the context they are required.</t>
  </si>
  <si>
    <t>Record Header and Record Attachments sections</t>
  </si>
  <si>
    <t>Record content sections</t>
  </si>
  <si>
    <t>Record content sub-sections</t>
  </si>
  <si>
    <t>Madatory data to be filled-in</t>
  </si>
  <si>
    <t>Conditional data field (mandatory, if applicable)</t>
  </si>
  <si>
    <t>Madatory or Conditional data field already filled-in</t>
  </si>
  <si>
    <t xml:space="preserve">Data pre-filled from another source than the reporter which cannot be modified. </t>
  </si>
  <si>
    <t>Note: a correction request may be sent to ERA in case of need.</t>
  </si>
  <si>
    <t>Optional data field</t>
  </si>
  <si>
    <t>Data fields in accordance with RID</t>
  </si>
  <si>
    <t>Not applicable with the ISS Temporary Solution</t>
  </si>
  <si>
    <t>(Provided by ISS Temporary Solution)</t>
  </si>
  <si>
    <t>(optional)</t>
  </si>
  <si>
    <t>Record Status</t>
  </si>
  <si>
    <t>SPID</t>
  </si>
  <si>
    <t>PRSD</t>
  </si>
  <si>
    <t>Reporting reason</t>
  </si>
  <si>
    <t>Entity Name</t>
  </si>
  <si>
    <t>(same as in the certificate or autorisation, if applicable)</t>
  </si>
  <si>
    <t>Entity ID number</t>
  </si>
  <si>
    <t>Entity category</t>
  </si>
  <si>
    <t>Entity operation code(s)</t>
  </si>
  <si>
    <t>Entity certificate(s) or autorisation(s) ID applicable for the operation code(s) and issuing country, country of establishment for national entities</t>
  </si>
  <si>
    <t>Entity Functional e-mail address</t>
  </si>
  <si>
    <t>Entity Postal address</t>
  </si>
  <si>
    <t>YES</t>
  </si>
  <si>
    <t>NO</t>
  </si>
  <si>
    <t>Entity Category</t>
  </si>
  <si>
    <t>Entity Category Code</t>
  </si>
  <si>
    <t>Operation Code</t>
  </si>
  <si>
    <t>New</t>
  </si>
  <si>
    <t>First registration in accordance with CSM ASLP</t>
  </si>
  <si>
    <t>Railway Undertaking</t>
  </si>
  <si>
    <t>RU</t>
  </si>
  <si>
    <t>RU PASSENGER</t>
  </si>
  <si>
    <t>Updated</t>
  </si>
  <si>
    <t>Updated registration</t>
  </si>
  <si>
    <t>Infrastructure Manager</t>
  </si>
  <si>
    <t>IM</t>
  </si>
  <si>
    <t>RU PASSENGER HIGH SPEED</t>
  </si>
  <si>
    <t>Entity in Charge of Maintenance</t>
  </si>
  <si>
    <t>ECM</t>
  </si>
  <si>
    <t>RU FREIGHT</t>
  </si>
  <si>
    <t>Maintenance Workshop</t>
  </si>
  <si>
    <t>MWS</t>
  </si>
  <si>
    <t>RU TDG FREIGHT</t>
  </si>
  <si>
    <t>National Entity</t>
  </si>
  <si>
    <t>NAT</t>
  </si>
  <si>
    <t>RU SHUNTING</t>
  </si>
  <si>
    <t>European Union Body</t>
  </si>
  <si>
    <t>EU BODY</t>
  </si>
  <si>
    <t>IM LINES</t>
  </si>
  <si>
    <t>Other Entity</t>
  </si>
  <si>
    <t>OENT</t>
  </si>
  <si>
    <t>IM TERMINAL</t>
  </si>
  <si>
    <t>ECM-b</t>
  </si>
  <si>
    <t>ECM-c</t>
  </si>
  <si>
    <t>ECM-d</t>
  </si>
  <si>
    <t>MWS-b</t>
  </si>
  <si>
    <t>MWS-c</t>
  </si>
  <si>
    <t>MWS-d</t>
  </si>
  <si>
    <t>NAT_NSA_</t>
  </si>
  <si>
    <t>NAT_TDGCA_</t>
  </si>
  <si>
    <t>NAT_NIB_</t>
  </si>
  <si>
    <t>NAT_NRE_</t>
  </si>
  <si>
    <t>EU_EU_</t>
  </si>
  <si>
    <t>EU_BODY_</t>
  </si>
  <si>
    <t>EU_EC_</t>
  </si>
  <si>
    <t>EU_ERA_</t>
  </si>
  <si>
    <t>OENT_RB_</t>
  </si>
  <si>
    <t>OENT_SORG_</t>
  </si>
  <si>
    <t>OENT_NPER_</t>
  </si>
  <si>
    <t>OENT_OTHER_KEEPER</t>
  </si>
  <si>
    <t>OENT_OTHER_BODY_CERT_</t>
  </si>
  <si>
    <t>OENT_OTHER_BODY_ASST_</t>
  </si>
  <si>
    <t>OENT_OTHER_BODY_DEBO_</t>
  </si>
  <si>
    <t>OENT_OTHER_BODY_NOBO_</t>
  </si>
  <si>
    <t>OENT_OTHER</t>
  </si>
  <si>
    <t>(list all applicable operation codes applicable to the entity for the reported entity category)</t>
  </si>
  <si>
    <t>Entity code</t>
  </si>
  <si>
    <t>Entity Power User Name</t>
  </si>
  <si>
    <t>Entity Power User e-mail</t>
  </si>
  <si>
    <t>Entity System Administrator Name</t>
  </si>
  <si>
    <t>Entity System Administrator e-mail</t>
  </si>
  <si>
    <t>REGISTRATION OF USERS of the test of the INFORMATION SHARING SYSTEM (ISS Pilot)</t>
  </si>
  <si>
    <t>Entity group to be created in ISS Pilot</t>
  </si>
  <si>
    <t>(Optional)</t>
  </si>
  <si>
    <r>
      <t>(list a</t>
    </r>
    <r>
      <rPr>
        <b/>
        <sz val="16"/>
        <color theme="1"/>
        <rFont val="Calibri"/>
        <family val="2"/>
        <scheme val="minor"/>
      </rPr>
      <t>ll applicable operation codes</t>
    </r>
    <r>
      <rPr>
        <sz val="16"/>
        <color theme="1"/>
        <rFont val="Calibri"/>
        <family val="2"/>
        <scheme val="minor"/>
      </rPr>
      <t xml:space="preserve"> applicable to the entity for the reported entity category)</t>
    </r>
  </si>
  <si>
    <t>(in case the Entity will connect a system with the ISS Pilot)</t>
  </si>
  <si>
    <t>System Administrator(s)</t>
  </si>
  <si>
    <t xml:space="preserve">Power user(s) for the Entity users group </t>
  </si>
  <si>
    <t>(Power Users will manage other users working on behalf this Entity group)</t>
  </si>
  <si>
    <t>Name of the Entity System managed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13" x14ac:knownFonts="1">
    <font>
      <sz val="11"/>
      <color theme="1"/>
      <name val="Calibri"/>
      <family val="2"/>
      <scheme val="minor"/>
    </font>
    <font>
      <b/>
      <sz val="12"/>
      <color theme="1"/>
      <name val="Calibri"/>
      <family val="2"/>
      <scheme val="minor"/>
    </font>
    <font>
      <b/>
      <sz val="18"/>
      <color theme="1"/>
      <name val="Calibri"/>
      <family val="2"/>
      <scheme val="minor"/>
    </font>
    <font>
      <b/>
      <sz val="11"/>
      <color theme="1"/>
      <name val="Calibri"/>
      <family val="2"/>
      <scheme val="minor"/>
    </font>
    <font>
      <sz val="14"/>
      <color theme="1"/>
      <name val="Calibri"/>
      <family val="2"/>
      <scheme val="minor"/>
    </font>
    <font>
      <b/>
      <sz val="14"/>
      <color theme="1"/>
      <name val="Calibri"/>
      <family val="2"/>
      <scheme val="minor"/>
    </font>
    <font>
      <sz val="11"/>
      <name val="Calibri"/>
      <family val="2"/>
      <scheme val="minor"/>
    </font>
    <font>
      <sz val="11"/>
      <color rgb="FF7030A0"/>
      <name val="Calibri"/>
      <family val="2"/>
      <scheme val="minor"/>
    </font>
    <font>
      <sz val="10"/>
      <color rgb="FF000000"/>
      <name val="Arial"/>
      <family val="2"/>
    </font>
    <font>
      <b/>
      <sz val="16"/>
      <color theme="1"/>
      <name val="Calibri"/>
      <family val="2"/>
      <scheme val="minor"/>
    </font>
    <font>
      <b/>
      <sz val="20"/>
      <color theme="1"/>
      <name val="Calibri"/>
      <family val="2"/>
      <scheme val="minor"/>
    </font>
    <font>
      <sz val="16"/>
      <color theme="1"/>
      <name val="Calibri"/>
      <family val="2"/>
      <scheme val="minor"/>
    </font>
    <font>
      <sz val="18"/>
      <color theme="1"/>
      <name val="Calibri"/>
      <family val="2"/>
      <scheme val="minor"/>
    </font>
  </fonts>
  <fills count="16">
    <fill>
      <patternFill patternType="none"/>
    </fill>
    <fill>
      <patternFill patternType="gray125"/>
    </fill>
    <fill>
      <patternFill patternType="solid">
        <fgColor theme="0" tint="-0.14999847407452621"/>
        <bgColor indexed="64"/>
      </patternFill>
    </fill>
    <fill>
      <patternFill patternType="solid">
        <fgColor theme="0" tint="-0.249977111117893"/>
        <bgColor indexed="64"/>
      </patternFill>
    </fill>
    <fill>
      <patternFill patternType="solid">
        <fgColor rgb="FFFF0000"/>
        <bgColor indexed="64"/>
      </patternFill>
    </fill>
    <fill>
      <patternFill patternType="solid">
        <fgColor rgb="FF00B050"/>
        <bgColor indexed="64"/>
      </patternFill>
    </fill>
    <fill>
      <patternFill patternType="solid">
        <fgColor theme="8" tint="0.39997558519241921"/>
        <bgColor indexed="64"/>
      </patternFill>
    </fill>
    <fill>
      <patternFill patternType="solid">
        <fgColor theme="8" tint="0.79998168889431442"/>
        <bgColor indexed="64"/>
      </patternFill>
    </fill>
    <fill>
      <patternFill patternType="solid">
        <fgColor theme="7" tint="0.79998168889431442"/>
        <bgColor indexed="64"/>
      </patternFill>
    </fill>
    <fill>
      <patternFill patternType="solid">
        <fgColor theme="9" tint="0.79998168889431442"/>
        <bgColor indexed="64"/>
      </patternFill>
    </fill>
    <fill>
      <patternFill patternType="solid">
        <fgColor theme="9" tint="0.39997558519241921"/>
        <bgColor indexed="64"/>
      </patternFill>
    </fill>
    <fill>
      <patternFill patternType="solid">
        <fgColor theme="6" tint="0.79998168889431442"/>
        <bgColor indexed="64"/>
      </patternFill>
    </fill>
    <fill>
      <patternFill patternType="solid">
        <fgColor rgb="FFFFC000"/>
        <bgColor indexed="64"/>
      </patternFill>
    </fill>
    <fill>
      <patternFill patternType="solid">
        <fgColor theme="5" tint="-0.249977111117893"/>
        <bgColor indexed="64"/>
      </patternFill>
    </fill>
    <fill>
      <patternFill patternType="solid">
        <fgColor theme="5" tint="0.79998168889431442"/>
        <bgColor indexed="64"/>
      </patternFill>
    </fill>
    <fill>
      <patternFill patternType="solid">
        <fgColor theme="5" tint="0.59999389629810485"/>
        <bgColor indexed="64"/>
      </patternFill>
    </fill>
  </fills>
  <borders count="12">
    <border>
      <left/>
      <right/>
      <top/>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style="medium">
        <color indexed="64"/>
      </bottom>
      <diagonal/>
    </border>
    <border>
      <left style="thin">
        <color auto="1"/>
      </left>
      <right style="medium">
        <color auto="1"/>
      </right>
      <top style="thin">
        <color auto="1"/>
      </top>
      <bottom style="thin">
        <color auto="1"/>
      </bottom>
      <diagonal/>
    </border>
  </borders>
  <cellStyleXfs count="1">
    <xf numFmtId="0" fontId="0" fillId="0" borderId="0"/>
  </cellStyleXfs>
  <cellXfs count="46">
    <xf numFmtId="0" fontId="0" fillId="0" borderId="0" xfId="0"/>
    <xf numFmtId="0" fontId="0" fillId="0" borderId="1" xfId="0" applyBorder="1"/>
    <xf numFmtId="0" fontId="1" fillId="0" borderId="0" xfId="0" applyFont="1"/>
    <xf numFmtId="0" fontId="0" fillId="0" borderId="0" xfId="0" applyAlignment="1">
      <alignment wrapText="1"/>
    </xf>
    <xf numFmtId="0" fontId="4" fillId="0" borderId="0" xfId="0" applyFont="1"/>
    <xf numFmtId="0" fontId="1" fillId="2" borderId="1" xfId="0" applyFont="1" applyFill="1" applyBorder="1" applyAlignment="1">
      <alignment horizontal="center"/>
    </xf>
    <xf numFmtId="0" fontId="5" fillId="0" borderId="0" xfId="0" applyFont="1" applyAlignment="1">
      <alignment vertical="center"/>
    </xf>
    <xf numFmtId="0" fontId="0" fillId="0" borderId="0" xfId="0" applyAlignment="1">
      <alignment vertical="center"/>
    </xf>
    <xf numFmtId="0" fontId="4" fillId="0" borderId="0" xfId="0" applyFont="1" applyAlignment="1">
      <alignment wrapText="1"/>
    </xf>
    <xf numFmtId="0" fontId="0" fillId="4" borderId="1" xfId="0" applyFill="1" applyBorder="1" applyAlignment="1">
      <alignment vertical="center"/>
    </xf>
    <xf numFmtId="0" fontId="6" fillId="5" borderId="1" xfId="0" applyFont="1" applyFill="1" applyBorder="1" applyAlignment="1">
      <alignment vertical="center"/>
    </xf>
    <xf numFmtId="0" fontId="0" fillId="3" borderId="1" xfId="0" applyFill="1" applyBorder="1" applyAlignment="1">
      <alignment vertical="center"/>
    </xf>
    <xf numFmtId="0" fontId="0" fillId="6" borderId="1" xfId="0" applyFill="1" applyBorder="1" applyAlignment="1">
      <alignment vertical="center"/>
    </xf>
    <xf numFmtId="0" fontId="0" fillId="7" borderId="1" xfId="0" applyFill="1" applyBorder="1" applyAlignment="1">
      <alignment vertical="center"/>
    </xf>
    <xf numFmtId="0" fontId="0" fillId="0" borderId="1" xfId="0" applyBorder="1" applyAlignment="1">
      <alignment vertical="center"/>
    </xf>
    <xf numFmtId="0" fontId="0" fillId="8" borderId="1" xfId="0" applyFill="1" applyBorder="1" applyAlignment="1">
      <alignment vertical="center"/>
    </xf>
    <xf numFmtId="0" fontId="0" fillId="9" borderId="1" xfId="0" applyFill="1" applyBorder="1" applyAlignment="1">
      <alignment vertical="center"/>
    </xf>
    <xf numFmtId="0" fontId="0" fillId="10" borderId="1" xfId="0" applyFill="1" applyBorder="1" applyAlignment="1">
      <alignment vertical="center"/>
    </xf>
    <xf numFmtId="0" fontId="0" fillId="11" borderId="1" xfId="0" applyFill="1" applyBorder="1" applyAlignment="1">
      <alignment vertical="center"/>
    </xf>
    <xf numFmtId="0" fontId="0" fillId="12" borderId="1" xfId="0" applyFill="1" applyBorder="1" applyAlignment="1">
      <alignment vertical="center"/>
    </xf>
    <xf numFmtId="0" fontId="0" fillId="13" borderId="1" xfId="0" applyFill="1" applyBorder="1" applyAlignment="1">
      <alignment vertical="center"/>
    </xf>
    <xf numFmtId="0" fontId="3" fillId="14" borderId="0" xfId="0" applyFont="1" applyFill="1" applyAlignment="1">
      <alignment horizontal="center" vertical="center"/>
    </xf>
    <xf numFmtId="0" fontId="3" fillId="15" borderId="0" xfId="0" applyFont="1" applyFill="1" applyAlignment="1">
      <alignment horizontal="center" vertical="center"/>
    </xf>
    <xf numFmtId="0" fontId="0" fillId="10" borderId="1" xfId="0" applyFill="1" applyBorder="1" applyAlignment="1">
      <alignment horizontal="center" vertical="center"/>
    </xf>
    <xf numFmtId="0" fontId="0" fillId="11" borderId="1" xfId="0" applyFill="1" applyBorder="1"/>
    <xf numFmtId="0" fontId="7" fillId="0" borderId="0" xfId="0" applyFont="1"/>
    <xf numFmtId="0" fontId="0" fillId="14" borderId="1" xfId="0" applyFill="1" applyBorder="1"/>
    <xf numFmtId="0" fontId="8" fillId="0" borderId="11" xfId="0" applyFont="1" applyBorder="1" applyAlignment="1">
      <alignment horizontal="center" vertical="center" wrapText="1"/>
    </xf>
    <xf numFmtId="0" fontId="8" fillId="10" borderId="11" xfId="0" applyFont="1" applyFill="1" applyBorder="1" applyAlignment="1">
      <alignment horizontal="center" vertical="center" wrapText="1"/>
    </xf>
    <xf numFmtId="0" fontId="0" fillId="0" borderId="1" xfId="0" applyBorder="1" applyAlignment="1">
      <alignment horizontal="center" vertical="center" wrapText="1"/>
    </xf>
    <xf numFmtId="0" fontId="0" fillId="11" borderId="1" xfId="0" applyFill="1" applyBorder="1" applyAlignment="1">
      <alignment horizontal="center" vertical="center" wrapText="1"/>
    </xf>
    <xf numFmtId="0" fontId="8" fillId="14" borderId="11" xfId="0" applyFont="1" applyFill="1" applyBorder="1" applyAlignment="1">
      <alignment horizontal="center" vertical="center" wrapText="1"/>
    </xf>
    <xf numFmtId="0" fontId="11" fillId="0" borderId="0" xfId="0" applyFont="1"/>
    <xf numFmtId="0" fontId="12" fillId="0" borderId="0" xfId="0" applyFont="1"/>
    <xf numFmtId="0" fontId="9" fillId="0" borderId="0" xfId="0" applyFont="1"/>
    <xf numFmtId="0" fontId="11" fillId="0" borderId="1" xfId="0" applyFont="1" applyBorder="1" applyAlignment="1">
      <alignment horizontal="left" vertical="center"/>
    </xf>
    <xf numFmtId="0" fontId="11" fillId="0" borderId="1" xfId="0" applyFont="1" applyBorder="1" applyAlignment="1">
      <alignment horizontal="left" vertical="center" wrapText="1"/>
    </xf>
    <xf numFmtId="0" fontId="10" fillId="6" borderId="8" xfId="0" applyFont="1" applyFill="1" applyBorder="1" applyAlignment="1">
      <alignment horizontal="center"/>
    </xf>
    <xf numFmtId="0" fontId="10" fillId="6" borderId="10" xfId="0" applyFont="1" applyFill="1" applyBorder="1" applyAlignment="1">
      <alignment horizontal="center"/>
    </xf>
    <xf numFmtId="0" fontId="10" fillId="6" borderId="9" xfId="0" applyFont="1" applyFill="1" applyBorder="1" applyAlignment="1">
      <alignment horizontal="center"/>
    </xf>
    <xf numFmtId="0" fontId="2" fillId="6" borderId="2" xfId="0" applyFont="1" applyFill="1" applyBorder="1" applyAlignment="1">
      <alignment horizontal="center" vertical="center"/>
    </xf>
    <xf numFmtId="0" fontId="2" fillId="6" borderId="3" xfId="0" applyFont="1" applyFill="1" applyBorder="1" applyAlignment="1">
      <alignment horizontal="center" vertical="center"/>
    </xf>
    <xf numFmtId="0" fontId="2" fillId="6" borderId="4" xfId="0" applyFont="1" applyFill="1" applyBorder="1" applyAlignment="1">
      <alignment horizontal="center" vertical="center"/>
    </xf>
    <xf numFmtId="0" fontId="2" fillId="6" borderId="5" xfId="0" applyFont="1" applyFill="1" applyBorder="1" applyAlignment="1">
      <alignment horizontal="center" vertical="center"/>
    </xf>
    <xf numFmtId="0" fontId="2" fillId="6" borderId="6" xfId="0" applyFont="1" applyFill="1" applyBorder="1" applyAlignment="1">
      <alignment horizontal="center" vertical="center"/>
    </xf>
    <xf numFmtId="0" fontId="2" fillId="6" borderId="7" xfId="0" applyFont="1" applyFill="1" applyBorder="1" applyAlignment="1">
      <alignment horizontal="center" vertical="center"/>
    </xf>
  </cellXfs>
  <cellStyles count="1">
    <cellStyle name="Normal" xfId="0" builtinId="0"/>
  </cellStyles>
  <dxfs count="6">
    <dxf>
      <fill>
        <patternFill>
          <bgColor theme="9" tint="0.79998168889431442"/>
        </patternFill>
      </fill>
    </dxf>
    <dxf>
      <fill>
        <patternFill>
          <bgColor theme="9" tint="0.79998168889431442"/>
        </patternFill>
      </fill>
    </dxf>
    <dxf>
      <fill>
        <patternFill>
          <bgColor theme="9" tint="0.79998168889431442"/>
        </patternFill>
      </fill>
    </dxf>
    <dxf>
      <fill>
        <patternFill>
          <bgColor rgb="FF7030A0"/>
        </patternFill>
      </fill>
    </dxf>
    <dxf>
      <fill>
        <patternFill>
          <bgColor rgb="FF7030A0"/>
        </patternFill>
      </fill>
    </dxf>
    <dxf>
      <fill>
        <patternFill>
          <bgColor rgb="FF7030A0"/>
        </patternFill>
      </fill>
    </dxf>
  </dxfs>
  <tableStyles count="1" defaultTableStyle="TableStyleMedium2" defaultPivotStyle="PivotStyleLight16">
    <tableStyle name="Invisible" pivot="0" table="0" count="0" xr9:uid="{B58FA8B4-2BDD-4552-B311-3EFBE5AF6DBD}"/>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13"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sheetMetadata" Target="metadata.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3.xml"/><Relationship Id="rId5" Type="http://schemas.openxmlformats.org/officeDocument/2006/relationships/styles" Target="styles.xml"/><Relationship Id="rId10" Type="http://schemas.openxmlformats.org/officeDocument/2006/relationships/customXml" Target="../customXml/item2.xml"/><Relationship Id="rId4" Type="http://schemas.openxmlformats.org/officeDocument/2006/relationships/theme" Target="theme/theme1.xml"/><Relationship Id="rId9" Type="http://schemas.openxmlformats.org/officeDocument/2006/relationships/customXml" Target="../customXml/item1.xml"/></Relationships>
</file>

<file path=xl/ctrlProps/ctrlProp1.xml><?xml version="1.0" encoding="utf-8"?>
<formControlPr xmlns="http://schemas.microsoft.com/office/spreadsheetml/2009/9/main" objectType="Drop" dropStyle="combo" dx="31" fmlaLink="'Supporting data'!$F$4" fmlaRange="'Supporting data'!$F$5:$F$12" noThreeD="1" sel="1" val="0"/>
</file>

<file path=xl/ctrlProps/ctrlProp2.xml><?xml version="1.0" encoding="utf-8"?>
<formControlPr xmlns="http://schemas.microsoft.com/office/spreadsheetml/2009/9/main" objectType="Drop" dropLines="32" dropStyle="combo" dx="31" fmlaLink="'Supporting data'!$J$4" fmlaRange="'Supporting data'!$J$5:$J$37" noThreeD="1" sel="1" val="0"/>
</file>

<file path=xl/ctrlProps/ctrlProp3.xml><?xml version="1.0" encoding="utf-8"?>
<formControlPr xmlns="http://schemas.microsoft.com/office/spreadsheetml/2009/9/main" objectType="Drop" dropLines="32" dropStyle="combo" dx="31" fmlaLink="'Supporting data'!$K$4" fmlaRange="'Supporting data'!$K$5:$K$37" noThreeD="1" sel="1" val="0"/>
</file>

<file path=xl/ctrlProps/ctrlProp4.xml><?xml version="1.0" encoding="utf-8"?>
<formControlPr xmlns="http://schemas.microsoft.com/office/spreadsheetml/2009/9/main" objectType="Drop" dropLines="32" dropStyle="combo" dx="31" fmlaLink="'Supporting data'!$L$4" fmlaRange="'Supporting data'!$L$5:$L$37" noThreeD="1" sel="1" val="0"/>
</file>

<file path=xl/ctrlProps/ctrlProp5.xml><?xml version="1.0" encoding="utf-8"?>
<formControlPr xmlns="http://schemas.microsoft.com/office/spreadsheetml/2009/9/main" objectType="Drop" dropLines="32" dropStyle="combo" dx="31" fmlaLink="'Supporting data'!$H$4" fmlaRange="'Supporting data'!$H$5:$H$37" noThreeD="1" sel="1" val="0"/>
</file>

<file path=xl/ctrlProps/ctrlProp6.xml><?xml version="1.0" encoding="utf-8"?>
<formControlPr xmlns="http://schemas.microsoft.com/office/spreadsheetml/2009/9/main" objectType="Drop" dropLines="32" dropStyle="combo" dx="31" fmlaLink="'Supporting data'!$I$4" fmlaRange="'Supporting data'!$I$5:$I$37" noThreeD="1" sel="1" val="0"/>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95250</xdr:colOff>
          <xdr:row>8</xdr:row>
          <xdr:rowOff>38100</xdr:rowOff>
        </xdr:from>
        <xdr:to>
          <xdr:col>3</xdr:col>
          <xdr:colOff>2667000</xdr:colOff>
          <xdr:row>8</xdr:row>
          <xdr:rowOff>254000</xdr:rowOff>
        </xdr:to>
        <xdr:sp macro="" textlink="">
          <xdr:nvSpPr>
            <xdr:cNvPr id="1028" name="Drop Down 4" hidden="1">
              <a:extLst>
                <a:ext uri="{63B3BB69-23CF-44E3-9099-C40C66FF867C}">
                  <a14:compatExt spid="_x0000_s1028"/>
                </a:ext>
                <a:ext uri="{FF2B5EF4-FFF2-40B4-BE49-F238E27FC236}">
                  <a16:creationId xmlns:a16="http://schemas.microsoft.com/office/drawing/2014/main" id="{00000000-0008-0000-0100-000004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101600</xdr:colOff>
          <xdr:row>10</xdr:row>
          <xdr:rowOff>19050</xdr:rowOff>
        </xdr:from>
        <xdr:to>
          <xdr:col>3</xdr:col>
          <xdr:colOff>2667000</xdr:colOff>
          <xdr:row>10</xdr:row>
          <xdr:rowOff>254000</xdr:rowOff>
        </xdr:to>
        <xdr:sp macro="" textlink="">
          <xdr:nvSpPr>
            <xdr:cNvPr id="1033" name="Drop Down 9" hidden="1">
              <a:extLst>
                <a:ext uri="{63B3BB69-23CF-44E3-9099-C40C66FF867C}">
                  <a14:compatExt spid="_x0000_s1033"/>
                </a:ext>
                <a:ext uri="{FF2B5EF4-FFF2-40B4-BE49-F238E27FC236}">
                  <a16:creationId xmlns:a16="http://schemas.microsoft.com/office/drawing/2014/main" id="{00000000-0008-0000-0100-000009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222250</xdr:colOff>
          <xdr:row>10</xdr:row>
          <xdr:rowOff>6350</xdr:rowOff>
        </xdr:from>
        <xdr:to>
          <xdr:col>4</xdr:col>
          <xdr:colOff>2908300</xdr:colOff>
          <xdr:row>10</xdr:row>
          <xdr:rowOff>279400</xdr:rowOff>
        </xdr:to>
        <xdr:sp macro="" textlink="">
          <xdr:nvSpPr>
            <xdr:cNvPr id="1043" name="Drop Down 19" hidden="1">
              <a:extLst>
                <a:ext uri="{63B3BB69-23CF-44E3-9099-C40C66FF867C}">
                  <a14:compatExt spid="_x0000_s1043"/>
                </a:ext>
                <a:ext uri="{FF2B5EF4-FFF2-40B4-BE49-F238E27FC236}">
                  <a16:creationId xmlns:a16="http://schemas.microsoft.com/office/drawing/2014/main" id="{00000000-0008-0000-0100-00001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171450</xdr:colOff>
          <xdr:row>10</xdr:row>
          <xdr:rowOff>25400</xdr:rowOff>
        </xdr:from>
        <xdr:to>
          <xdr:col>5</xdr:col>
          <xdr:colOff>2552700</xdr:colOff>
          <xdr:row>10</xdr:row>
          <xdr:rowOff>254000</xdr:rowOff>
        </xdr:to>
        <xdr:sp macro="" textlink="">
          <xdr:nvSpPr>
            <xdr:cNvPr id="1044" name="Drop Down 20" hidden="1">
              <a:extLst>
                <a:ext uri="{63B3BB69-23CF-44E3-9099-C40C66FF867C}">
                  <a14:compatExt spid="_x0000_s1044"/>
                </a:ext>
                <a:ext uri="{FF2B5EF4-FFF2-40B4-BE49-F238E27FC236}">
                  <a16:creationId xmlns:a16="http://schemas.microsoft.com/office/drawing/2014/main" id="{00000000-0008-0000-0100-000014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215900</xdr:colOff>
          <xdr:row>10</xdr:row>
          <xdr:rowOff>38100</xdr:rowOff>
        </xdr:from>
        <xdr:to>
          <xdr:col>6</xdr:col>
          <xdr:colOff>2667000</xdr:colOff>
          <xdr:row>10</xdr:row>
          <xdr:rowOff>279400</xdr:rowOff>
        </xdr:to>
        <xdr:sp macro="" textlink="">
          <xdr:nvSpPr>
            <xdr:cNvPr id="1045" name="Drop Down 21" hidden="1">
              <a:extLst>
                <a:ext uri="{63B3BB69-23CF-44E3-9099-C40C66FF867C}">
                  <a14:compatExt spid="_x0000_s1045"/>
                </a:ext>
                <a:ext uri="{FF2B5EF4-FFF2-40B4-BE49-F238E27FC236}">
                  <a16:creationId xmlns:a16="http://schemas.microsoft.com/office/drawing/2014/main" id="{00000000-0008-0000-0100-000015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127000</xdr:colOff>
          <xdr:row>10</xdr:row>
          <xdr:rowOff>12700</xdr:rowOff>
        </xdr:from>
        <xdr:to>
          <xdr:col>7</xdr:col>
          <xdr:colOff>2692400</xdr:colOff>
          <xdr:row>10</xdr:row>
          <xdr:rowOff>279400</xdr:rowOff>
        </xdr:to>
        <xdr:sp macro="" textlink="">
          <xdr:nvSpPr>
            <xdr:cNvPr id="1046" name="Drop Down 22" hidden="1">
              <a:extLst>
                <a:ext uri="{63B3BB69-23CF-44E3-9099-C40C66FF867C}">
                  <a14:compatExt spid="_x0000_s1046"/>
                </a:ext>
                <a:ext uri="{FF2B5EF4-FFF2-40B4-BE49-F238E27FC236}">
                  <a16:creationId xmlns:a16="http://schemas.microsoft.com/office/drawing/2014/main" id="{00000000-0008-0000-0100-000016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5.xml"/><Relationship Id="rId3" Type="http://schemas.openxmlformats.org/officeDocument/2006/relationships/vmlDrawing" Target="../drawings/vmlDrawing1.vml"/><Relationship Id="rId7" Type="http://schemas.openxmlformats.org/officeDocument/2006/relationships/ctrlProp" Target="../ctrlProps/ctrlProp4.xml"/><Relationship Id="rId2" Type="http://schemas.openxmlformats.org/officeDocument/2006/relationships/drawing" Target="../drawings/drawing1.xml"/><Relationship Id="rId1" Type="http://schemas.openxmlformats.org/officeDocument/2006/relationships/printerSettings" Target="../printerSettings/printerSettings2.bin"/><Relationship Id="rId6" Type="http://schemas.openxmlformats.org/officeDocument/2006/relationships/ctrlProp" Target="../ctrlProps/ctrlProp3.xml"/><Relationship Id="rId5" Type="http://schemas.openxmlformats.org/officeDocument/2006/relationships/ctrlProp" Target="../ctrlProps/ctrlProp2.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4DB722-34E0-4A30-A67E-F6B535BBB222}">
  <sheetPr codeName="Sheet2"/>
  <dimension ref="B1:D44"/>
  <sheetViews>
    <sheetView zoomScale="85" zoomScaleNormal="85" workbookViewId="0">
      <selection activeCell="B27" sqref="B27"/>
    </sheetView>
  </sheetViews>
  <sheetFormatPr defaultRowHeight="18.5" x14ac:dyDescent="0.45"/>
  <cols>
    <col min="2" max="2" width="49.54296875" customWidth="1"/>
    <col min="3" max="3" width="8" customWidth="1"/>
    <col min="4" max="4" width="134.453125" style="4" customWidth="1"/>
    <col min="5" max="7" width="48.1796875" customWidth="1"/>
    <col min="8" max="10" width="48.81640625" customWidth="1"/>
    <col min="11" max="14" width="29.81640625" customWidth="1"/>
  </cols>
  <sheetData>
    <row r="1" spans="2:4" ht="19" thickBot="1" x14ac:dyDescent="0.5"/>
    <row r="2" spans="2:4" ht="19" thickBot="1" x14ac:dyDescent="0.5">
      <c r="B2" s="5" t="s">
        <v>0</v>
      </c>
    </row>
    <row r="4" spans="2:4" ht="27.65" customHeight="1" x14ac:dyDescent="0.45">
      <c r="B4" s="6" t="s">
        <v>1</v>
      </c>
      <c r="C4" s="7"/>
      <c r="D4" s="8" t="s">
        <v>2</v>
      </c>
    </row>
    <row r="5" spans="2:4" x14ac:dyDescent="0.45">
      <c r="B5" s="6"/>
      <c r="C5" s="7"/>
      <c r="D5" s="8"/>
    </row>
    <row r="6" spans="2:4" ht="37.5" customHeight="1" x14ac:dyDescent="0.45">
      <c r="B6" s="6" t="s">
        <v>3</v>
      </c>
      <c r="C6" s="7"/>
      <c r="D6" s="8" t="s">
        <v>4</v>
      </c>
    </row>
    <row r="7" spans="2:4" x14ac:dyDescent="0.45">
      <c r="B7" s="6"/>
      <c r="C7" s="7"/>
      <c r="D7" s="8"/>
    </row>
    <row r="8" spans="2:4" x14ac:dyDescent="0.45">
      <c r="B8" s="6" t="s">
        <v>5</v>
      </c>
      <c r="C8" s="7"/>
      <c r="D8" s="8" t="s">
        <v>6</v>
      </c>
    </row>
    <row r="9" spans="2:4" x14ac:dyDescent="0.45">
      <c r="B9" s="6"/>
      <c r="C9" s="7"/>
      <c r="D9" s="8"/>
    </row>
    <row r="10" spans="2:4" ht="52" customHeight="1" x14ac:dyDescent="0.45">
      <c r="B10" s="6" t="s">
        <v>7</v>
      </c>
      <c r="C10" s="7"/>
      <c r="D10" s="8" t="s">
        <v>8</v>
      </c>
    </row>
    <row r="11" spans="2:4" ht="19" thickBot="1" x14ac:dyDescent="0.5">
      <c r="B11" s="7"/>
      <c r="C11" s="7"/>
      <c r="D11" s="8"/>
    </row>
    <row r="12" spans="2:4" ht="19" thickBot="1" x14ac:dyDescent="0.5">
      <c r="B12" s="5" t="s">
        <v>9</v>
      </c>
      <c r="C12" s="7"/>
    </row>
    <row r="13" spans="2:4" ht="19" thickBot="1" x14ac:dyDescent="0.5">
      <c r="C13" s="7"/>
    </row>
    <row r="14" spans="2:4" ht="19" thickBot="1" x14ac:dyDescent="0.5">
      <c r="B14" s="9"/>
      <c r="C14" s="7"/>
      <c r="D14" s="4" t="s">
        <v>10</v>
      </c>
    </row>
    <row r="15" spans="2:4" ht="19" thickBot="1" x14ac:dyDescent="0.5">
      <c r="C15" s="7"/>
    </row>
    <row r="16" spans="2:4" ht="19" thickBot="1" x14ac:dyDescent="0.5">
      <c r="B16" s="10"/>
      <c r="C16" s="7"/>
      <c r="D16" s="4" t="s">
        <v>11</v>
      </c>
    </row>
    <row r="17" spans="2:4" ht="43" customHeight="1" x14ac:dyDescent="0.45">
      <c r="C17" s="7"/>
      <c r="D17" s="8" t="s">
        <v>12</v>
      </c>
    </row>
    <row r="18" spans="2:4" ht="19" thickBot="1" x14ac:dyDescent="0.5">
      <c r="C18" s="7"/>
    </row>
    <row r="19" spans="2:4" ht="19" thickBot="1" x14ac:dyDescent="0.5">
      <c r="B19" s="11"/>
      <c r="C19" s="7"/>
      <c r="D19" s="4" t="s">
        <v>13</v>
      </c>
    </row>
    <row r="20" spans="2:4" ht="19" thickBot="1" x14ac:dyDescent="0.5">
      <c r="C20" s="7"/>
    </row>
    <row r="21" spans="2:4" ht="19" thickBot="1" x14ac:dyDescent="0.5">
      <c r="B21" s="12"/>
      <c r="C21" s="7"/>
      <c r="D21" s="4" t="s">
        <v>14</v>
      </c>
    </row>
    <row r="22" spans="2:4" ht="19" thickBot="1" x14ac:dyDescent="0.5">
      <c r="C22" s="7"/>
    </row>
    <row r="23" spans="2:4" ht="19" thickBot="1" x14ac:dyDescent="0.5">
      <c r="B23" s="13"/>
      <c r="C23" s="7"/>
      <c r="D23" s="4" t="s">
        <v>15</v>
      </c>
    </row>
    <row r="24" spans="2:4" ht="19" thickBot="1" x14ac:dyDescent="0.5">
      <c r="C24" s="7"/>
    </row>
    <row r="25" spans="2:4" ht="19" thickBot="1" x14ac:dyDescent="0.5">
      <c r="B25" s="14"/>
      <c r="C25" s="7"/>
      <c r="D25" s="8" t="s">
        <v>16</v>
      </c>
    </row>
    <row r="26" spans="2:4" ht="19" thickBot="1" x14ac:dyDescent="0.5">
      <c r="B26" s="7"/>
      <c r="C26" s="7"/>
      <c r="D26" s="8"/>
    </row>
    <row r="27" spans="2:4" ht="19" thickBot="1" x14ac:dyDescent="0.5">
      <c r="B27" s="15"/>
      <c r="C27" s="7"/>
      <c r="D27" s="8" t="s">
        <v>17</v>
      </c>
    </row>
    <row r="28" spans="2:4" ht="19" thickBot="1" x14ac:dyDescent="0.5">
      <c r="B28" s="7"/>
      <c r="C28" s="7"/>
      <c r="D28" s="8"/>
    </row>
    <row r="29" spans="2:4" ht="19" thickBot="1" x14ac:dyDescent="0.5">
      <c r="B29" s="16"/>
      <c r="C29" s="7"/>
      <c r="D29" s="8" t="s">
        <v>18</v>
      </c>
    </row>
    <row r="30" spans="2:4" ht="19" thickBot="1" x14ac:dyDescent="0.5">
      <c r="B30" s="7"/>
      <c r="C30" s="7"/>
      <c r="D30" s="8"/>
    </row>
    <row r="31" spans="2:4" ht="19" thickBot="1" x14ac:dyDescent="0.5">
      <c r="B31" s="17"/>
      <c r="C31" s="7"/>
      <c r="D31" s="8" t="s">
        <v>19</v>
      </c>
    </row>
    <row r="32" spans="2:4" x14ac:dyDescent="0.45">
      <c r="C32" s="7"/>
      <c r="D32" s="8" t="s">
        <v>20</v>
      </c>
    </row>
    <row r="33" spans="2:4" ht="19" thickBot="1" x14ac:dyDescent="0.5">
      <c r="B33" s="7"/>
      <c r="C33" s="7"/>
      <c r="D33" s="8"/>
    </row>
    <row r="34" spans="2:4" ht="19" thickBot="1" x14ac:dyDescent="0.5">
      <c r="B34" s="18"/>
      <c r="C34" s="7"/>
      <c r="D34" s="8" t="s">
        <v>21</v>
      </c>
    </row>
    <row r="35" spans="2:4" ht="19" thickBot="1" x14ac:dyDescent="0.5">
      <c r="B35" s="7"/>
      <c r="C35" s="7"/>
      <c r="D35" s="8"/>
    </row>
    <row r="36" spans="2:4" ht="19" thickBot="1" x14ac:dyDescent="0.5">
      <c r="B36" s="19"/>
      <c r="C36" s="7"/>
      <c r="D36" s="8" t="s">
        <v>22</v>
      </c>
    </row>
    <row r="37" spans="2:4" ht="19" thickBot="1" x14ac:dyDescent="0.5">
      <c r="B37" s="7"/>
      <c r="C37" s="7"/>
      <c r="D37" s="8"/>
    </row>
    <row r="38" spans="2:4" ht="19" thickBot="1" x14ac:dyDescent="0.5">
      <c r="B38" s="20"/>
      <c r="C38" s="7"/>
      <c r="D38" s="8" t="s">
        <v>23</v>
      </c>
    </row>
    <row r="39" spans="2:4" x14ac:dyDescent="0.45">
      <c r="B39" s="7"/>
      <c r="C39" s="7"/>
      <c r="D39" s="8"/>
    </row>
    <row r="40" spans="2:4" x14ac:dyDescent="0.45">
      <c r="D40" s="8"/>
    </row>
    <row r="41" spans="2:4" x14ac:dyDescent="0.45">
      <c r="D41" s="8"/>
    </row>
    <row r="42" spans="2:4" x14ac:dyDescent="0.45">
      <c r="D42" s="8"/>
    </row>
    <row r="43" spans="2:4" x14ac:dyDescent="0.45">
      <c r="D43" s="8"/>
    </row>
    <row r="44" spans="2:4" x14ac:dyDescent="0.45">
      <c r="D44" s="8"/>
    </row>
  </sheetData>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5AEF28-63A6-448F-BF33-EF5474A2F7BF}">
  <sheetPr codeName="Sheet1"/>
  <dimension ref="A1:I25"/>
  <sheetViews>
    <sheetView tabSelected="1" zoomScale="55" zoomScaleNormal="55" workbookViewId="0"/>
  </sheetViews>
  <sheetFormatPr defaultRowHeight="14.5" x14ac:dyDescent="0.35"/>
  <cols>
    <col min="2" max="2" width="9.54296875" customWidth="1"/>
    <col min="3" max="3" width="101.6328125" customWidth="1"/>
    <col min="4" max="4" width="40.54296875" customWidth="1"/>
    <col min="5" max="5" width="45.36328125" customWidth="1"/>
    <col min="6" max="7" width="40.54296875" customWidth="1"/>
    <col min="8" max="35" width="41.1796875" customWidth="1"/>
  </cols>
  <sheetData>
    <row r="1" spans="1:9" ht="14.5" customHeight="1" thickBot="1" x14ac:dyDescent="0.4"/>
    <row r="2" spans="1:9" ht="14.5" customHeight="1" x14ac:dyDescent="0.35">
      <c r="C2" s="40" t="s">
        <v>97</v>
      </c>
      <c r="D2" s="41"/>
      <c r="E2" s="41"/>
      <c r="F2" s="42"/>
    </row>
    <row r="3" spans="1:9" ht="15" customHeight="1" thickBot="1" x14ac:dyDescent="0.4">
      <c r="C3" s="43"/>
      <c r="D3" s="44"/>
      <c r="E3" s="44"/>
      <c r="F3" s="45"/>
    </row>
    <row r="4" spans="1:9" ht="15" thickBot="1" x14ac:dyDescent="0.4"/>
    <row r="5" spans="1:9" ht="26.5" thickBot="1" x14ac:dyDescent="0.65">
      <c r="C5" s="37" t="s">
        <v>98</v>
      </c>
      <c r="D5" s="38"/>
      <c r="E5" s="38"/>
      <c r="F5" s="39"/>
    </row>
    <row r="6" spans="1:9" ht="15" thickBot="1" x14ac:dyDescent="0.4"/>
    <row r="7" spans="1:9" ht="29" customHeight="1" thickBot="1" x14ac:dyDescent="0.55000000000000004">
      <c r="A7" s="21" t="s">
        <v>27</v>
      </c>
      <c r="B7" s="25" t="str">
        <f>IF(ISBLANK(D7),"-",IF(D7="","-",""))</f>
        <v>-</v>
      </c>
      <c r="C7" s="35" t="s">
        <v>30</v>
      </c>
      <c r="D7" s="29"/>
      <c r="E7" s="32" t="s">
        <v>31</v>
      </c>
    </row>
    <row r="8" spans="1:9" ht="29" customHeight="1" thickBot="1" x14ac:dyDescent="0.4">
      <c r="A8" s="21" t="s">
        <v>27</v>
      </c>
      <c r="C8" s="35" t="s">
        <v>32</v>
      </c>
      <c r="D8" s="23" t="s">
        <v>24</v>
      </c>
    </row>
    <row r="9" spans="1:9" ht="29" customHeight="1" thickBot="1" x14ac:dyDescent="0.4">
      <c r="B9" s="25" t="str">
        <f>IF(ISBLANK(D9),"-",IF(D9="","-",""))</f>
        <v>-</v>
      </c>
      <c r="C9" s="35" t="s">
        <v>33</v>
      </c>
      <c r="D9" s="27" t="str" cm="1">
        <f t="array" ref="D9">IF('Supporting data'!F4=1,"",INDEX('Supporting data'!F5:F13,'Supporting data'!F4,1))</f>
        <v/>
      </c>
    </row>
    <row r="10" spans="1:9" ht="29" customHeight="1" thickBot="1" x14ac:dyDescent="0.55000000000000004">
      <c r="B10" s="25"/>
      <c r="C10" s="35" t="s">
        <v>92</v>
      </c>
      <c r="D10" s="28" t="str" cm="1">
        <f t="array" ref="D10">IF('Supporting data'!F4=1,"",INDEX('Supporting data'!G5:G12,'Supporting data'!F4,1))</f>
        <v/>
      </c>
      <c r="E10" s="32" t="s">
        <v>100</v>
      </c>
      <c r="F10" s="4"/>
      <c r="G10" s="4"/>
      <c r="H10" s="4"/>
    </row>
    <row r="11" spans="1:9" ht="29" customHeight="1" thickBot="1" x14ac:dyDescent="0.55000000000000004">
      <c r="B11" s="25" t="str">
        <f>IF(ISBLANK(D11),"-",IF(D11="","-",""))</f>
        <v>-</v>
      </c>
      <c r="C11" s="35" t="s">
        <v>34</v>
      </c>
      <c r="D11" s="27" t="str" cm="1">
        <f t="array" ref="D11">IF('Supporting data'!H4=1,"",INDEX('Supporting data'!H5:H37,'Supporting data'!H4,1))</f>
        <v/>
      </c>
      <c r="E11" s="31" t="str" cm="1">
        <f t="array" ref="E11">IF('Supporting data'!I4=1,"",INDEX('Supporting data'!I5:I37,'Supporting data'!I4,1))</f>
        <v/>
      </c>
      <c r="F11" s="31" t="str" cm="1">
        <f t="array" ref="F11">IF('Supporting data'!J4=1,"",INDEX('Supporting data'!J5:J37,'Supporting data'!J4,1))</f>
        <v/>
      </c>
      <c r="G11" s="31" t="str" cm="1">
        <f t="array" ref="G11">IF('Supporting data'!K4=1,"",INDEX('Supporting data'!K5:K37,'Supporting data'!K4,1))</f>
        <v/>
      </c>
      <c r="H11" s="31" t="str" cm="1">
        <f t="array" ref="H11">IF('Supporting data'!L4=1,"",INDEX('Supporting data'!L5:L37,'Supporting data'!L4,1))</f>
        <v/>
      </c>
      <c r="I11" s="32" t="s">
        <v>91</v>
      </c>
    </row>
    <row r="12" spans="1:9" ht="51" customHeight="1" thickBot="1" x14ac:dyDescent="0.55000000000000004">
      <c r="B12" s="25" t="str">
        <f>IF(ISBLANK(D12),"-",IF(D12="","-",""))</f>
        <v>-</v>
      </c>
      <c r="C12" s="36" t="s">
        <v>35</v>
      </c>
      <c r="D12" s="29"/>
      <c r="E12" s="31"/>
      <c r="F12" s="31"/>
      <c r="G12" s="31"/>
      <c r="H12" s="31"/>
      <c r="I12" s="32"/>
    </row>
    <row r="13" spans="1:9" ht="29" customHeight="1" thickBot="1" x14ac:dyDescent="0.55000000000000004">
      <c r="A13" s="21" t="s">
        <v>27</v>
      </c>
      <c r="C13" s="35" t="s">
        <v>36</v>
      </c>
      <c r="D13" s="30"/>
      <c r="E13" s="24"/>
      <c r="F13" s="24"/>
      <c r="G13" s="24"/>
      <c r="H13" s="24"/>
      <c r="I13" s="32" t="s">
        <v>25</v>
      </c>
    </row>
    <row r="14" spans="1:9" ht="29" customHeight="1" thickBot="1" x14ac:dyDescent="0.55000000000000004">
      <c r="A14" s="21" t="s">
        <v>27</v>
      </c>
      <c r="C14" s="35" t="s">
        <v>37</v>
      </c>
      <c r="D14" s="30"/>
      <c r="E14" s="24"/>
      <c r="F14" s="24"/>
      <c r="G14" s="24"/>
      <c r="H14" s="24"/>
      <c r="I14" s="32" t="s">
        <v>25</v>
      </c>
    </row>
    <row r="15" spans="1:9" ht="29" customHeight="1" thickBot="1" x14ac:dyDescent="0.4"/>
    <row r="16" spans="1:9" ht="29" customHeight="1" thickBot="1" x14ac:dyDescent="0.65">
      <c r="C16" s="37" t="s">
        <v>103</v>
      </c>
      <c r="D16" s="38"/>
      <c r="E16" s="38"/>
      <c r="F16" s="39"/>
    </row>
    <row r="17" spans="1:8" ht="29" customHeight="1" thickBot="1" x14ac:dyDescent="0.55000000000000004">
      <c r="C17" s="34" t="s">
        <v>104</v>
      </c>
    </row>
    <row r="18" spans="1:8" ht="29" customHeight="1" thickBot="1" x14ac:dyDescent="0.4">
      <c r="A18" s="22" t="s">
        <v>28</v>
      </c>
      <c r="B18" s="25" t="str">
        <f t="shared" ref="B18:B19" si="0">IF(ISBLANK(D18),"-",IF(D18="","-",""))</f>
        <v>-</v>
      </c>
      <c r="C18" s="35" t="s">
        <v>93</v>
      </c>
      <c r="D18" s="1"/>
      <c r="E18" s="26"/>
      <c r="F18" s="26"/>
      <c r="G18" s="26"/>
      <c r="H18" s="26"/>
    </row>
    <row r="19" spans="1:8" ht="29" customHeight="1" thickBot="1" x14ac:dyDescent="0.4">
      <c r="A19" s="22" t="s">
        <v>28</v>
      </c>
      <c r="B19" s="25" t="str">
        <f t="shared" si="0"/>
        <v>-</v>
      </c>
      <c r="C19" s="35" t="s">
        <v>94</v>
      </c>
      <c r="D19" s="1"/>
      <c r="E19" s="26"/>
      <c r="F19" s="26"/>
      <c r="G19" s="26"/>
      <c r="H19" s="26"/>
    </row>
    <row r="20" spans="1:8" ht="29" customHeight="1" thickBot="1" x14ac:dyDescent="0.4"/>
    <row r="21" spans="1:8" ht="29" customHeight="1" thickBot="1" x14ac:dyDescent="0.65">
      <c r="C21" s="37" t="s">
        <v>102</v>
      </c>
      <c r="D21" s="38"/>
      <c r="E21" s="38"/>
      <c r="F21" s="39"/>
      <c r="G21" s="33" t="s">
        <v>99</v>
      </c>
    </row>
    <row r="22" spans="1:8" ht="29" customHeight="1" thickBot="1" x14ac:dyDescent="0.55000000000000004">
      <c r="C22" s="34" t="s">
        <v>101</v>
      </c>
    </row>
    <row r="23" spans="1:8" ht="29" customHeight="1" thickBot="1" x14ac:dyDescent="0.4">
      <c r="A23" s="22" t="s">
        <v>28</v>
      </c>
      <c r="B23" s="25"/>
      <c r="C23" s="35" t="s">
        <v>95</v>
      </c>
      <c r="D23" s="1"/>
      <c r="E23" s="26"/>
      <c r="F23" s="26"/>
      <c r="G23" s="26"/>
      <c r="H23" s="26"/>
    </row>
    <row r="24" spans="1:8" ht="29" customHeight="1" thickBot="1" x14ac:dyDescent="0.4">
      <c r="A24" s="22" t="s">
        <v>28</v>
      </c>
      <c r="B24" s="25"/>
      <c r="C24" s="35" t="s">
        <v>96</v>
      </c>
      <c r="D24" s="1"/>
      <c r="E24" s="26"/>
      <c r="F24" s="26"/>
      <c r="G24" s="26"/>
      <c r="H24" s="26"/>
    </row>
    <row r="25" spans="1:8" ht="29" customHeight="1" thickBot="1" x14ac:dyDescent="0.4">
      <c r="A25" s="22" t="s">
        <v>28</v>
      </c>
      <c r="B25" s="25"/>
      <c r="C25" s="35" t="s">
        <v>105</v>
      </c>
      <c r="D25" s="1"/>
      <c r="E25" s="26"/>
      <c r="F25" s="26"/>
      <c r="G25" s="26"/>
      <c r="H25" s="26"/>
    </row>
  </sheetData>
  <mergeCells count="4">
    <mergeCell ref="C5:F5"/>
    <mergeCell ref="C2:F3"/>
    <mergeCell ref="C16:F16"/>
    <mergeCell ref="C21:F21"/>
  </mergeCells>
  <conditionalFormatting sqref="D9:D10">
    <cfRule type="notContainsBlanks" dxfId="2" priority="7">
      <formula>LEN(TRIM(D9))&gt;0</formula>
    </cfRule>
  </conditionalFormatting>
  <conditionalFormatting sqref="D11:H11">
    <cfRule type="notContainsBlanks" dxfId="1" priority="6">
      <formula>LEN(TRIM(D11))&gt;0</formula>
    </cfRule>
  </conditionalFormatting>
  <conditionalFormatting sqref="E12:H12">
    <cfRule type="notContainsBlanks" dxfId="0" priority="2">
      <formula>LEN(TRIM(E12))&gt;0</formula>
    </cfRule>
  </conditionalFormatting>
  <dataValidations count="1">
    <dataValidation type="textLength" operator="lessThan" allowBlank="1" showInputMessage="1" showErrorMessage="1" error="Please be aware that the lenght of the text should not exceed 255 characters" sqref="D9:D11" xr:uid="{756A7CE1-991B-4C13-8ED0-11F20A1DBDB3}">
      <formula1>255</formula1>
    </dataValidation>
  </dataValidations>
  <pageMargins left="0.7" right="0.7" top="0.75" bottom="0.75" header="0.3" footer="0.3"/>
  <pageSetup paperSize="9" orientation="portrait" r:id="rId1"/>
  <drawing r:id="rId2"/>
  <legacyDrawing r:id="rId3"/>
  <mc:AlternateContent xmlns:mc="http://schemas.openxmlformats.org/markup-compatibility/2006">
    <mc:Choice Requires="x14">
      <controls>
        <mc:AlternateContent xmlns:mc="http://schemas.openxmlformats.org/markup-compatibility/2006">
          <mc:Choice Requires="x14">
            <control shapeId="1028" r:id="rId4" name="Drop Down 4">
              <controlPr defaultSize="0" autoLine="0" autoPict="0">
                <anchor moveWithCells="1">
                  <from>
                    <xdr:col>3</xdr:col>
                    <xdr:colOff>95250</xdr:colOff>
                    <xdr:row>8</xdr:row>
                    <xdr:rowOff>38100</xdr:rowOff>
                  </from>
                  <to>
                    <xdr:col>3</xdr:col>
                    <xdr:colOff>2667000</xdr:colOff>
                    <xdr:row>8</xdr:row>
                    <xdr:rowOff>254000</xdr:rowOff>
                  </to>
                </anchor>
              </controlPr>
            </control>
          </mc:Choice>
        </mc:AlternateContent>
        <mc:AlternateContent xmlns:mc="http://schemas.openxmlformats.org/markup-compatibility/2006">
          <mc:Choice Requires="x14">
            <control shapeId="1044" r:id="rId5" name="Drop Down 20">
              <controlPr defaultSize="0" autoLine="0" autoPict="0">
                <anchor moveWithCells="1">
                  <from>
                    <xdr:col>5</xdr:col>
                    <xdr:colOff>171450</xdr:colOff>
                    <xdr:row>10</xdr:row>
                    <xdr:rowOff>25400</xdr:rowOff>
                  </from>
                  <to>
                    <xdr:col>5</xdr:col>
                    <xdr:colOff>2552700</xdr:colOff>
                    <xdr:row>10</xdr:row>
                    <xdr:rowOff>254000</xdr:rowOff>
                  </to>
                </anchor>
              </controlPr>
            </control>
          </mc:Choice>
        </mc:AlternateContent>
        <mc:AlternateContent xmlns:mc="http://schemas.openxmlformats.org/markup-compatibility/2006">
          <mc:Choice Requires="x14">
            <control shapeId="1045" r:id="rId6" name="Drop Down 21">
              <controlPr defaultSize="0" autoLine="0" autoPict="0">
                <anchor moveWithCells="1">
                  <from>
                    <xdr:col>6</xdr:col>
                    <xdr:colOff>215900</xdr:colOff>
                    <xdr:row>10</xdr:row>
                    <xdr:rowOff>38100</xdr:rowOff>
                  </from>
                  <to>
                    <xdr:col>6</xdr:col>
                    <xdr:colOff>2667000</xdr:colOff>
                    <xdr:row>10</xdr:row>
                    <xdr:rowOff>279400</xdr:rowOff>
                  </to>
                </anchor>
              </controlPr>
            </control>
          </mc:Choice>
        </mc:AlternateContent>
        <mc:AlternateContent xmlns:mc="http://schemas.openxmlformats.org/markup-compatibility/2006">
          <mc:Choice Requires="x14">
            <control shapeId="1046" r:id="rId7" name="Drop Down 22">
              <controlPr defaultSize="0" autoLine="0" autoPict="0">
                <anchor moveWithCells="1">
                  <from>
                    <xdr:col>7</xdr:col>
                    <xdr:colOff>127000</xdr:colOff>
                    <xdr:row>10</xdr:row>
                    <xdr:rowOff>12700</xdr:rowOff>
                  </from>
                  <to>
                    <xdr:col>7</xdr:col>
                    <xdr:colOff>2692400</xdr:colOff>
                    <xdr:row>10</xdr:row>
                    <xdr:rowOff>279400</xdr:rowOff>
                  </to>
                </anchor>
              </controlPr>
            </control>
          </mc:Choice>
        </mc:AlternateContent>
        <mc:AlternateContent xmlns:mc="http://schemas.openxmlformats.org/markup-compatibility/2006">
          <mc:Choice Requires="x14">
            <control shapeId="1033" r:id="rId8" name="Drop Down 9">
              <controlPr defaultSize="0" autoLine="0" autoPict="0">
                <anchor moveWithCells="1">
                  <from>
                    <xdr:col>3</xdr:col>
                    <xdr:colOff>101600</xdr:colOff>
                    <xdr:row>10</xdr:row>
                    <xdr:rowOff>19050</xdr:rowOff>
                  </from>
                  <to>
                    <xdr:col>3</xdr:col>
                    <xdr:colOff>2667000</xdr:colOff>
                    <xdr:row>10</xdr:row>
                    <xdr:rowOff>254000</xdr:rowOff>
                  </to>
                </anchor>
              </controlPr>
            </control>
          </mc:Choice>
        </mc:AlternateContent>
        <mc:AlternateContent xmlns:mc="http://schemas.openxmlformats.org/markup-compatibility/2006">
          <mc:Choice Requires="x14">
            <control shapeId="1043" r:id="rId9" name="Drop Down 19">
              <controlPr defaultSize="0" autoLine="0" autoPict="0">
                <anchor moveWithCells="1">
                  <from>
                    <xdr:col>4</xdr:col>
                    <xdr:colOff>222250</xdr:colOff>
                    <xdr:row>10</xdr:row>
                    <xdr:rowOff>6350</xdr:rowOff>
                  </from>
                  <to>
                    <xdr:col>4</xdr:col>
                    <xdr:colOff>2908300</xdr:colOff>
                    <xdr:row>10</xdr:row>
                    <xdr:rowOff>279400</xdr:rowOff>
                  </to>
                </anchor>
              </controlPr>
            </control>
          </mc:Choice>
        </mc:AlternateContent>
      </controls>
    </mc:Choice>
  </mc:AlternateContent>
  <extLst>
    <ext xmlns:x14="http://schemas.microsoft.com/office/spreadsheetml/2009/9/main" uri="{78C0D931-6437-407d-A8EE-F0AAD7539E65}">
      <x14:conditionalFormattings>
        <x14:conditionalFormatting xmlns:xm="http://schemas.microsoft.com/office/excel/2006/main">
          <x14:cfRule type="containsText" priority="20" operator="containsText" id="{E66739CF-ACE7-4E0E-AF04-48BD82EA6376}">
            <xm:f>NOT(ISERROR(SEARCH("-",B7)))</xm:f>
            <xm:f>"-"</xm:f>
            <x14:dxf>
              <fill>
                <patternFill>
                  <bgColor rgb="FF7030A0"/>
                </patternFill>
              </fill>
            </x14:dxf>
          </x14:cfRule>
          <xm:sqref>B7 B18:B19</xm:sqref>
        </x14:conditionalFormatting>
        <x14:conditionalFormatting xmlns:xm="http://schemas.microsoft.com/office/excel/2006/main">
          <x14:cfRule type="containsText" priority="5" operator="containsText" id="{9ECFEDDD-1E06-4922-BCD2-58F7A71E1322}">
            <xm:f>NOT(ISERROR(SEARCH("-",B9)))</xm:f>
            <xm:f>"-"</xm:f>
            <x14:dxf>
              <fill>
                <patternFill>
                  <bgColor rgb="FF7030A0"/>
                </patternFill>
              </fill>
            </x14:dxf>
          </x14:cfRule>
          <xm:sqref>B9:B12</xm:sqref>
        </x14:conditionalFormatting>
        <x14:conditionalFormatting xmlns:xm="http://schemas.microsoft.com/office/excel/2006/main">
          <x14:cfRule type="containsText" priority="1" operator="containsText" id="{A7BA6A7D-A475-4850-B3FC-756E1AB3847B}">
            <xm:f>NOT(ISERROR(SEARCH("-",B23)))</xm:f>
            <xm:f>"-"</xm:f>
            <x14:dxf>
              <fill>
                <patternFill>
                  <bgColor rgb="FF7030A0"/>
                </patternFill>
              </fill>
            </x14:dxf>
          </x14:cfRule>
          <xm:sqref>B23:B25</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30E553-FA1A-46A2-9ADC-BAD19FEF1663}">
  <sheetPr codeName="Sheet3"/>
  <dimension ref="B4:L37"/>
  <sheetViews>
    <sheetView topLeftCell="F4" workbookViewId="0">
      <selection activeCell="N15" sqref="N15"/>
    </sheetView>
  </sheetViews>
  <sheetFormatPr defaultRowHeight="14.5" x14ac:dyDescent="0.35"/>
  <cols>
    <col min="2" max="2" width="18.26953125" customWidth="1"/>
    <col min="5" max="5" width="52.81640625" customWidth="1"/>
    <col min="6" max="6" width="40.26953125" customWidth="1"/>
    <col min="7" max="7" width="23.7265625" customWidth="1"/>
    <col min="8" max="12" width="21.7265625" customWidth="1"/>
  </cols>
  <sheetData>
    <row r="4" spans="2:12" ht="15.5" x14ac:dyDescent="0.35">
      <c r="B4">
        <v>1</v>
      </c>
      <c r="C4" s="2" t="s">
        <v>38</v>
      </c>
      <c r="E4">
        <v>1</v>
      </c>
      <c r="F4">
        <v>1</v>
      </c>
      <c r="G4">
        <v>2</v>
      </c>
      <c r="H4">
        <v>1</v>
      </c>
      <c r="I4">
        <v>1</v>
      </c>
      <c r="J4">
        <v>1</v>
      </c>
      <c r="K4">
        <v>1</v>
      </c>
      <c r="L4">
        <v>1</v>
      </c>
    </row>
    <row r="5" spans="2:12" ht="15.5" x14ac:dyDescent="0.35">
      <c r="B5" t="s">
        <v>26</v>
      </c>
      <c r="C5" s="2" t="s">
        <v>39</v>
      </c>
      <c r="E5" t="s">
        <v>29</v>
      </c>
      <c r="F5" t="s">
        <v>40</v>
      </c>
      <c r="G5" t="s">
        <v>41</v>
      </c>
      <c r="H5" s="3" t="s">
        <v>42</v>
      </c>
      <c r="I5" s="3" t="s">
        <v>42</v>
      </c>
      <c r="J5" s="3" t="s">
        <v>42</v>
      </c>
      <c r="K5" s="3" t="s">
        <v>42</v>
      </c>
      <c r="L5" s="3" t="s">
        <v>42</v>
      </c>
    </row>
    <row r="6" spans="2:12" x14ac:dyDescent="0.35">
      <c r="B6" t="s">
        <v>43</v>
      </c>
      <c r="E6" t="s">
        <v>44</v>
      </c>
      <c r="F6" t="s">
        <v>45</v>
      </c>
      <c r="G6" t="s">
        <v>46</v>
      </c>
      <c r="H6" t="s">
        <v>47</v>
      </c>
      <c r="I6" t="s">
        <v>47</v>
      </c>
      <c r="J6" t="s">
        <v>47</v>
      </c>
      <c r="K6" t="s">
        <v>47</v>
      </c>
      <c r="L6" t="s">
        <v>47</v>
      </c>
    </row>
    <row r="7" spans="2:12" x14ac:dyDescent="0.35">
      <c r="B7" t="s">
        <v>48</v>
      </c>
      <c r="E7" t="s">
        <v>49</v>
      </c>
      <c r="F7" t="s">
        <v>50</v>
      </c>
      <c r="G7" t="s">
        <v>51</v>
      </c>
      <c r="H7" t="s">
        <v>52</v>
      </c>
      <c r="I7" t="s">
        <v>52</v>
      </c>
      <c r="J7" t="s">
        <v>52</v>
      </c>
      <c r="K7" t="s">
        <v>52</v>
      </c>
      <c r="L7" t="s">
        <v>52</v>
      </c>
    </row>
    <row r="8" spans="2:12" x14ac:dyDescent="0.35">
      <c r="F8" t="s">
        <v>53</v>
      </c>
      <c r="G8" t="s">
        <v>54</v>
      </c>
      <c r="H8" t="s">
        <v>55</v>
      </c>
      <c r="I8" t="s">
        <v>55</v>
      </c>
      <c r="J8" t="s">
        <v>55</v>
      </c>
      <c r="K8" t="s">
        <v>55</v>
      </c>
      <c r="L8" t="s">
        <v>55</v>
      </c>
    </row>
    <row r="9" spans="2:12" x14ac:dyDescent="0.35">
      <c r="F9" t="s">
        <v>56</v>
      </c>
      <c r="G9" t="s">
        <v>57</v>
      </c>
      <c r="H9" t="s">
        <v>58</v>
      </c>
      <c r="I9" t="s">
        <v>58</v>
      </c>
      <c r="J9" t="s">
        <v>58</v>
      </c>
      <c r="K9" t="s">
        <v>58</v>
      </c>
      <c r="L9" t="s">
        <v>58</v>
      </c>
    </row>
    <row r="10" spans="2:12" x14ac:dyDescent="0.35">
      <c r="F10" t="s">
        <v>59</v>
      </c>
      <c r="G10" t="s">
        <v>60</v>
      </c>
      <c r="H10" t="s">
        <v>61</v>
      </c>
      <c r="I10" t="s">
        <v>61</v>
      </c>
      <c r="J10" t="s">
        <v>61</v>
      </c>
      <c r="K10" t="s">
        <v>61</v>
      </c>
      <c r="L10" t="s">
        <v>61</v>
      </c>
    </row>
    <row r="11" spans="2:12" x14ac:dyDescent="0.35">
      <c r="F11" t="s">
        <v>62</v>
      </c>
      <c r="G11" t="s">
        <v>63</v>
      </c>
      <c r="H11" t="s">
        <v>64</v>
      </c>
      <c r="I11" t="s">
        <v>64</v>
      </c>
      <c r="J11" t="s">
        <v>64</v>
      </c>
      <c r="K11" t="s">
        <v>64</v>
      </c>
      <c r="L11" t="s">
        <v>64</v>
      </c>
    </row>
    <row r="12" spans="2:12" x14ac:dyDescent="0.35">
      <c r="F12" t="s">
        <v>65</v>
      </c>
      <c r="G12" t="s">
        <v>66</v>
      </c>
      <c r="H12" t="s">
        <v>67</v>
      </c>
      <c r="I12" t="s">
        <v>67</v>
      </c>
      <c r="J12" t="s">
        <v>67</v>
      </c>
      <c r="K12" t="s">
        <v>67</v>
      </c>
      <c r="L12" t="s">
        <v>67</v>
      </c>
    </row>
    <row r="13" spans="2:12" x14ac:dyDescent="0.35">
      <c r="H13" t="s">
        <v>54</v>
      </c>
      <c r="I13" t="s">
        <v>54</v>
      </c>
      <c r="J13" t="s">
        <v>54</v>
      </c>
      <c r="K13" t="s">
        <v>54</v>
      </c>
      <c r="L13" t="s">
        <v>54</v>
      </c>
    </row>
    <row r="14" spans="2:12" x14ac:dyDescent="0.35">
      <c r="H14" t="s">
        <v>68</v>
      </c>
      <c r="I14" t="s">
        <v>68</v>
      </c>
      <c r="J14" t="s">
        <v>68</v>
      </c>
      <c r="K14" t="s">
        <v>68</v>
      </c>
      <c r="L14" t="s">
        <v>68</v>
      </c>
    </row>
    <row r="15" spans="2:12" x14ac:dyDescent="0.35">
      <c r="H15" t="s">
        <v>69</v>
      </c>
      <c r="I15" t="s">
        <v>69</v>
      </c>
      <c r="J15" t="s">
        <v>69</v>
      </c>
      <c r="K15" t="s">
        <v>69</v>
      </c>
      <c r="L15" t="s">
        <v>69</v>
      </c>
    </row>
    <row r="16" spans="2:12" x14ac:dyDescent="0.35">
      <c r="H16" t="s">
        <v>70</v>
      </c>
      <c r="I16" t="s">
        <v>70</v>
      </c>
      <c r="J16" t="s">
        <v>70</v>
      </c>
      <c r="K16" t="s">
        <v>70</v>
      </c>
      <c r="L16" t="s">
        <v>70</v>
      </c>
    </row>
    <row r="17" spans="8:12" x14ac:dyDescent="0.35">
      <c r="H17" t="s">
        <v>57</v>
      </c>
      <c r="I17" t="s">
        <v>57</v>
      </c>
      <c r="J17" t="s">
        <v>57</v>
      </c>
      <c r="K17" t="s">
        <v>57</v>
      </c>
      <c r="L17" t="s">
        <v>57</v>
      </c>
    </row>
    <row r="18" spans="8:12" x14ac:dyDescent="0.35">
      <c r="H18" t="s">
        <v>71</v>
      </c>
      <c r="I18" t="s">
        <v>71</v>
      </c>
      <c r="J18" t="s">
        <v>71</v>
      </c>
      <c r="K18" t="s">
        <v>71</v>
      </c>
      <c r="L18" t="s">
        <v>71</v>
      </c>
    </row>
    <row r="19" spans="8:12" x14ac:dyDescent="0.35">
      <c r="H19" t="s">
        <v>72</v>
      </c>
      <c r="I19" t="s">
        <v>72</v>
      </c>
      <c r="J19" t="s">
        <v>72</v>
      </c>
      <c r="K19" t="s">
        <v>72</v>
      </c>
      <c r="L19" t="s">
        <v>72</v>
      </c>
    </row>
    <row r="20" spans="8:12" x14ac:dyDescent="0.35">
      <c r="H20" t="s">
        <v>73</v>
      </c>
      <c r="I20" t="s">
        <v>73</v>
      </c>
      <c r="J20" t="s">
        <v>73</v>
      </c>
      <c r="K20" t="s">
        <v>73</v>
      </c>
      <c r="L20" t="s">
        <v>73</v>
      </c>
    </row>
    <row r="21" spans="8:12" x14ac:dyDescent="0.35">
      <c r="H21" t="s">
        <v>74</v>
      </c>
      <c r="I21" t="s">
        <v>74</v>
      </c>
      <c r="J21" t="s">
        <v>74</v>
      </c>
      <c r="K21" t="s">
        <v>74</v>
      </c>
      <c r="L21" t="s">
        <v>74</v>
      </c>
    </row>
    <row r="22" spans="8:12" x14ac:dyDescent="0.35">
      <c r="H22" t="s">
        <v>75</v>
      </c>
      <c r="I22" t="s">
        <v>75</v>
      </c>
      <c r="J22" t="s">
        <v>75</v>
      </c>
      <c r="K22" t="s">
        <v>75</v>
      </c>
      <c r="L22" t="s">
        <v>75</v>
      </c>
    </row>
    <row r="23" spans="8:12" x14ac:dyDescent="0.35">
      <c r="H23" t="s">
        <v>76</v>
      </c>
      <c r="I23" t="s">
        <v>76</v>
      </c>
      <c r="J23" t="s">
        <v>76</v>
      </c>
      <c r="K23" t="s">
        <v>76</v>
      </c>
      <c r="L23" t="s">
        <v>76</v>
      </c>
    </row>
    <row r="24" spans="8:12" x14ac:dyDescent="0.35">
      <c r="H24" t="s">
        <v>77</v>
      </c>
      <c r="I24" t="s">
        <v>77</v>
      </c>
      <c r="J24" t="s">
        <v>77</v>
      </c>
      <c r="K24" t="s">
        <v>77</v>
      </c>
      <c r="L24" t="s">
        <v>77</v>
      </c>
    </row>
    <row r="25" spans="8:12" x14ac:dyDescent="0.35">
      <c r="H25" t="s">
        <v>78</v>
      </c>
      <c r="I25" t="s">
        <v>78</v>
      </c>
      <c r="J25" t="s">
        <v>78</v>
      </c>
      <c r="K25" t="s">
        <v>78</v>
      </c>
      <c r="L25" t="s">
        <v>78</v>
      </c>
    </row>
    <row r="26" spans="8:12" x14ac:dyDescent="0.35">
      <c r="H26" t="s">
        <v>79</v>
      </c>
      <c r="I26" t="s">
        <v>79</v>
      </c>
      <c r="J26" t="s">
        <v>79</v>
      </c>
      <c r="K26" t="s">
        <v>79</v>
      </c>
      <c r="L26" t="s">
        <v>79</v>
      </c>
    </row>
    <row r="27" spans="8:12" x14ac:dyDescent="0.35">
      <c r="H27" t="s">
        <v>80</v>
      </c>
      <c r="I27" t="s">
        <v>80</v>
      </c>
      <c r="J27" t="s">
        <v>80</v>
      </c>
      <c r="K27" t="s">
        <v>80</v>
      </c>
      <c r="L27" t="s">
        <v>80</v>
      </c>
    </row>
    <row r="28" spans="8:12" x14ac:dyDescent="0.35">
      <c r="H28" t="s">
        <v>81</v>
      </c>
      <c r="I28" t="s">
        <v>81</v>
      </c>
      <c r="J28" t="s">
        <v>81</v>
      </c>
      <c r="K28" t="s">
        <v>81</v>
      </c>
      <c r="L28" t="s">
        <v>81</v>
      </c>
    </row>
    <row r="29" spans="8:12" x14ac:dyDescent="0.35">
      <c r="H29" t="s">
        <v>82</v>
      </c>
      <c r="I29" t="s">
        <v>82</v>
      </c>
      <c r="J29" t="s">
        <v>82</v>
      </c>
      <c r="K29" t="s">
        <v>82</v>
      </c>
      <c r="L29" t="s">
        <v>82</v>
      </c>
    </row>
    <row r="30" spans="8:12" x14ac:dyDescent="0.35">
      <c r="H30" t="s">
        <v>83</v>
      </c>
      <c r="I30" t="s">
        <v>83</v>
      </c>
      <c r="J30" t="s">
        <v>83</v>
      </c>
      <c r="K30" t="s">
        <v>83</v>
      </c>
      <c r="L30" t="s">
        <v>83</v>
      </c>
    </row>
    <row r="31" spans="8:12" x14ac:dyDescent="0.35">
      <c r="H31" t="s">
        <v>84</v>
      </c>
      <c r="I31" t="s">
        <v>84</v>
      </c>
      <c r="J31" t="s">
        <v>84</v>
      </c>
      <c r="K31" t="s">
        <v>84</v>
      </c>
      <c r="L31" t="s">
        <v>84</v>
      </c>
    </row>
    <row r="32" spans="8:12" x14ac:dyDescent="0.35">
      <c r="H32" t="s">
        <v>85</v>
      </c>
      <c r="I32" t="s">
        <v>85</v>
      </c>
      <c r="J32" t="s">
        <v>85</v>
      </c>
      <c r="K32" t="s">
        <v>85</v>
      </c>
      <c r="L32" t="s">
        <v>85</v>
      </c>
    </row>
    <row r="33" spans="8:12" x14ac:dyDescent="0.35">
      <c r="H33" t="s">
        <v>86</v>
      </c>
      <c r="I33" t="s">
        <v>86</v>
      </c>
      <c r="J33" t="s">
        <v>86</v>
      </c>
      <c r="K33" t="s">
        <v>86</v>
      </c>
      <c r="L33" t="s">
        <v>86</v>
      </c>
    </row>
    <row r="34" spans="8:12" x14ac:dyDescent="0.35">
      <c r="H34" t="s">
        <v>87</v>
      </c>
      <c r="I34" t="s">
        <v>87</v>
      </c>
      <c r="J34" t="s">
        <v>87</v>
      </c>
      <c r="K34" t="s">
        <v>87</v>
      </c>
      <c r="L34" t="s">
        <v>87</v>
      </c>
    </row>
    <row r="35" spans="8:12" x14ac:dyDescent="0.35">
      <c r="H35" t="s">
        <v>88</v>
      </c>
      <c r="I35" t="s">
        <v>88</v>
      </c>
      <c r="J35" t="s">
        <v>88</v>
      </c>
      <c r="K35" t="s">
        <v>88</v>
      </c>
      <c r="L35" t="s">
        <v>88</v>
      </c>
    </row>
    <row r="36" spans="8:12" x14ac:dyDescent="0.35">
      <c r="H36" t="s">
        <v>89</v>
      </c>
      <c r="I36" t="s">
        <v>89</v>
      </c>
      <c r="J36" t="s">
        <v>89</v>
      </c>
      <c r="K36" t="s">
        <v>89</v>
      </c>
      <c r="L36" t="s">
        <v>89</v>
      </c>
    </row>
    <row r="37" spans="8:12" x14ac:dyDescent="0.35">
      <c r="H37" t="s">
        <v>90</v>
      </c>
      <c r="I37" t="s">
        <v>90</v>
      </c>
      <c r="J37" t="s">
        <v>90</v>
      </c>
      <c r="K37" t="s">
        <v>90</v>
      </c>
      <c r="L37" t="s">
        <v>90</v>
      </c>
    </row>
  </sheetData>
  <pageMargins left="0.7" right="0.7" top="0.75" bottom="0.75" header="0.3" footer="0.3"/>
  <pageSetup paperSize="9" orientation="portrait" verticalDpi="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ec698c8c-469b-4390-ad13-30cd69364034" ContentTypeId="0x010100ED194B9F7C15044CBD43C025EAD2ECAB" PreviousValue="true"/>
</file>

<file path=customXml/item4.xml><?xml version="1.0" encoding="utf-8"?>
<ct:contentTypeSchema xmlns:ct="http://schemas.microsoft.com/office/2006/metadata/contentType" xmlns:ma="http://schemas.microsoft.com/office/2006/metadata/properties/metaAttributes" ct:_="" ma:_="" ma:contentTypeName="ERA_Document" ma:contentTypeID="0x010100ED194B9F7C15044CBD43C025EAD2ECAB00D55F862E291E34418B50AC0AFDB35ACA" ma:contentTypeVersion="18" ma:contentTypeDescription="Create a new document." ma:contentTypeScope="" ma:versionID="98bf542e81f672e478fb2bd86da78e7f">
  <xsd:schema xmlns:xsd="http://www.w3.org/2001/XMLSchema" xmlns:xs="http://www.w3.org/2001/XMLSchema" xmlns:p="http://schemas.microsoft.com/office/2006/metadata/properties" xmlns:ns2="49592fe1-76b3-425e-9982-488f19897f48" xmlns:ns3="82d9f863-5dda-4cbc-9d6e-1b1caca29ed0" targetNamespace="http://schemas.microsoft.com/office/2006/metadata/properties" ma:root="true" ma:fieldsID="c588c061b4afe87af2f1599d17a3c5e9" ns2:_="" ns3:_="">
    <xsd:import namespace="49592fe1-76b3-425e-9982-488f19897f48"/>
    <xsd:import namespace="82d9f863-5dda-4cbc-9d6e-1b1caca29ed0"/>
    <xsd:element name="properties">
      <xsd:complexType>
        <xsd:sequence>
          <xsd:element name="documentManagement">
            <xsd:complexType>
              <xsd:all>
                <xsd:element ref="ns2:Project_x0020_Code" minOccurs="0"/>
                <xsd:element ref="ns2:TaxCatchAllLabel" minOccurs="0"/>
                <xsd:element ref="ns2:TaxCatchAll" minOccurs="0"/>
                <xsd:element ref="ns2:gf147c1d654543abacff4a31dfc45623" minOccurs="0"/>
                <xsd:element ref="ns2:g337828d867743cab065af36c4e1a31c" minOccurs="0"/>
                <xsd:element ref="ns2:h70713ed90ce4adeabe454f2aabfa4ef" minOccurs="0"/>
                <xsd:element ref="ns2:_dlc_DocId" minOccurs="0"/>
                <xsd:element ref="ns2:_dlc_DocIdUrl" minOccurs="0"/>
                <xsd:element ref="ns2:_dlc_DocIdPersistId" minOccurs="0"/>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592fe1-76b3-425e-9982-488f19897f48" elementFormDefault="qualified">
    <xsd:import namespace="http://schemas.microsoft.com/office/2006/documentManagement/types"/>
    <xsd:import namespace="http://schemas.microsoft.com/office/infopath/2007/PartnerControls"/>
    <xsd:element name="Project_x0020_Code" ma:index="4" nillable="true" ma:displayName="Project Code" ma:description="Only if the project code exists" ma:internalName="Project_x0020_Code" ma:readOnly="false">
      <xsd:simpleType>
        <xsd:restriction base="dms:Text">
          <xsd:maxLength value="255"/>
        </xsd:restriction>
      </xsd:simpleType>
    </xsd:element>
    <xsd:element name="TaxCatchAllLabel" ma:index="8" nillable="true" ma:displayName="Taxonomy Catch All Column1" ma:hidden="true" ma:list="{ad61f6a8-b8a1-49bd-be33-9a4d8fce44bd}" ma:internalName="TaxCatchAllLabel" ma:readOnly="true" ma:showField="CatchAllDataLabel" ma:web="d6c157db-3e38-4ae1-9a3b-425419e28fef">
      <xsd:complexType>
        <xsd:complexContent>
          <xsd:extension base="dms:MultiChoiceLookup">
            <xsd:sequence>
              <xsd:element name="Value" type="dms:Lookup" maxOccurs="unbounded" minOccurs="0" nillable="true"/>
            </xsd:sequence>
          </xsd:extension>
        </xsd:complexContent>
      </xsd:complexType>
    </xsd:element>
    <xsd:element name="TaxCatchAll" ma:index="9" nillable="true" ma:displayName="Taxonomy Catch All Column" ma:hidden="true" ma:list="{ad61f6a8-b8a1-49bd-be33-9a4d8fce44bd}" ma:internalName="TaxCatchAll" ma:readOnly="false" ma:showField="CatchAllData" ma:web="d6c157db-3e38-4ae1-9a3b-425419e28fef">
      <xsd:complexType>
        <xsd:complexContent>
          <xsd:extension base="dms:MultiChoiceLookup">
            <xsd:sequence>
              <xsd:element name="Value" type="dms:Lookup" maxOccurs="unbounded" minOccurs="0" nillable="true"/>
            </xsd:sequence>
          </xsd:extension>
        </xsd:complexContent>
      </xsd:complexType>
    </xsd:element>
    <xsd:element name="gf147c1d654543abacff4a31dfc45623" ma:index="10" ma:taxonomy="true" ma:internalName="gf147c1d654543abacff4a31dfc45623" ma:taxonomyFieldName="Origin_x002d_Author" ma:displayName="Origin-Author" ma:readOnly="false" ma:default="1;#ERA|8287c6ea-6f12-4bfd-9fc9-6825fce534f5" ma:fieldId="{0f147c1d-6545-43ab-acff-4a31dfc45623}" ma:sspId="ec698c8c-469b-4390-ad13-30cd69364034" ma:termSetId="3bd325ee-ad60-4d4f-86e3-57acc143124f" ma:anchorId="00000000-0000-0000-0000-000000000000" ma:open="false" ma:isKeyword="false">
      <xsd:complexType>
        <xsd:sequence>
          <xsd:element ref="pc:Terms" minOccurs="0" maxOccurs="1"/>
        </xsd:sequence>
      </xsd:complexType>
    </xsd:element>
    <xsd:element name="g337828d867743cab065af36c4e1a31c" ma:index="11" ma:taxonomy="true" ma:internalName="g337828d867743cab065af36c4e1a31c" ma:taxonomyFieldName="Process" ma:displayName="Process" ma:indexed="true" ma:readOnly="false" ma:fieldId="{0337828d-8677-43ca-b065-af36c4e1a31c}" ma:sspId="ec698c8c-469b-4390-ad13-30cd69364034" ma:termSetId="41c32b1e-eebd-43d7-92b4-2a0b44ea6647" ma:anchorId="00000000-0000-0000-0000-000000000000" ma:open="false" ma:isKeyword="false">
      <xsd:complexType>
        <xsd:sequence>
          <xsd:element ref="pc:Terms" minOccurs="0" maxOccurs="1"/>
        </xsd:sequence>
      </xsd:complexType>
    </xsd:element>
    <xsd:element name="h70713ed90ce4adeabe454f2aabfa4ef" ma:index="12" ma:taxonomy="true" ma:internalName="h70713ed90ce4adeabe454f2aabfa4ef" ma:taxonomyFieldName="Document_x0020_type" ma:displayName="Document type" ma:readOnly="false" ma:fieldId="{170713ed-90ce-4ade-abe4-54f2aabfa4ef}" ma:sspId="ec698c8c-469b-4390-ad13-30cd69364034" ma:termSetId="07ece8fb-22f7-4a45-9bd0-d78559e8cddf" ma:anchorId="00000000-0000-0000-0000-000000000000" ma:open="false" ma:isKeyword="false">
      <xsd:complexType>
        <xsd:sequence>
          <xsd:element ref="pc:Terms" minOccurs="0" maxOccurs="1"/>
        </xsd:sequence>
      </xsd:complex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2d9f863-5dda-4cbc-9d6e-1b1caca29ed0"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49592fe1-76b3-425e-9982-488f19897f48">
      <Value>32</Value>
      <Value>31</Value>
      <Value>1</Value>
    </TaxCatchAll>
    <gf147c1d654543abacff4a31dfc45623 xmlns="49592fe1-76b3-425e-9982-488f19897f48">
      <Terms xmlns="http://schemas.microsoft.com/office/infopath/2007/PartnerControls">
        <TermInfo xmlns="http://schemas.microsoft.com/office/infopath/2007/PartnerControls">
          <TermName xmlns="http://schemas.microsoft.com/office/infopath/2007/PartnerControls">ERA</TermName>
          <TermId xmlns="http://schemas.microsoft.com/office/infopath/2007/PartnerControls">8287c6ea-6f12-4bfd-9fc9-6825fce534f5</TermId>
        </TermInfo>
      </Terms>
    </gf147c1d654543abacff4a31dfc45623>
    <g337828d867743cab065af36c4e1a31c xmlns="49592fe1-76b3-425e-9982-488f19897f48">
      <Terms xmlns="http://schemas.microsoft.com/office/infopath/2007/PartnerControls">
        <TermInfo xmlns="http://schemas.microsoft.com/office/infopath/2007/PartnerControls">
          <TermName xmlns="http://schemas.microsoft.com/office/infopath/2007/PartnerControls">SST - Support to Stakeholders</TermName>
          <TermId xmlns="http://schemas.microsoft.com/office/infopath/2007/PartnerControls">149ac487-0344-439a-a9a4-ca8c9cc8d759</TermId>
        </TermInfo>
      </Terms>
    </g337828d867743cab065af36c4e1a31c>
    <Project_x0020_Code xmlns="49592fe1-76b3-425e-9982-488f19897f48">ERA1219</Project_x0020_Code>
    <h70713ed90ce4adeabe454f2aabfa4ef xmlns="49592fe1-76b3-425e-9982-488f19897f48">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f9805cef-7ec0-4f87-91fb-b4e5914d84f1</TermId>
        </TermInfo>
      </Terms>
    </h70713ed90ce4adeabe454f2aabfa4ef>
    <_dlc_DocId xmlns="49592fe1-76b3-425e-9982-488f19897f48">EXTID-1886648751-6</_dlc_DocId>
    <_dlc_DocIdUrl xmlns="49592fe1-76b3-425e-9982-488f19897f48">
      <Url>https://eraeuropaeu.sharepoint.com/sites/ISS-TS/_layouts/15/DocIdRedir.aspx?ID=EXTID-1886648751-6</Url>
      <Description>EXTID-1886648751-6</Description>
    </_dlc_DocIdUrl>
  </documentManagement>
</p:properties>
</file>

<file path=customXml/itemProps1.xml><?xml version="1.0" encoding="utf-8"?>
<ds:datastoreItem xmlns:ds="http://schemas.openxmlformats.org/officeDocument/2006/customXml" ds:itemID="{F1B1809F-97AE-4DE6-BCC1-36D34B54096C}">
  <ds:schemaRefs>
    <ds:schemaRef ds:uri="http://schemas.microsoft.com/sharepoint/events"/>
  </ds:schemaRefs>
</ds:datastoreItem>
</file>

<file path=customXml/itemProps2.xml><?xml version="1.0" encoding="utf-8"?>
<ds:datastoreItem xmlns:ds="http://schemas.openxmlformats.org/officeDocument/2006/customXml" ds:itemID="{43C07516-A26C-4C34-B067-6B5DD50C5D1E}">
  <ds:schemaRefs>
    <ds:schemaRef ds:uri="http://schemas.microsoft.com/sharepoint/v3/contenttype/forms"/>
  </ds:schemaRefs>
</ds:datastoreItem>
</file>

<file path=customXml/itemProps3.xml><?xml version="1.0" encoding="utf-8"?>
<ds:datastoreItem xmlns:ds="http://schemas.openxmlformats.org/officeDocument/2006/customXml" ds:itemID="{7A49CE55-0A38-4FCA-A54E-C993984EE117}">
  <ds:schemaRefs>
    <ds:schemaRef ds:uri="Microsoft.SharePoint.Taxonomy.ContentTypeSync"/>
  </ds:schemaRefs>
</ds:datastoreItem>
</file>

<file path=customXml/itemProps4.xml><?xml version="1.0" encoding="utf-8"?>
<ds:datastoreItem xmlns:ds="http://schemas.openxmlformats.org/officeDocument/2006/customXml" ds:itemID="{75501C13-5C07-4E29-B560-24B2A0A0B9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592fe1-76b3-425e-9982-488f19897f48"/>
    <ds:schemaRef ds:uri="82d9f863-5dda-4cbc-9d6e-1b1caca29e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A6E405E-CE87-4B72-B894-ADE45F600733}">
  <ds:schemaRefs>
    <ds:schemaRef ds:uri="http://www.w3.org/XML/1998/namespace"/>
    <ds:schemaRef ds:uri="http://schemas.microsoft.com/office/2006/documentManagement/types"/>
    <ds:schemaRef ds:uri="49592fe1-76b3-425e-9982-488f19897f48"/>
    <ds:schemaRef ds:uri="http://purl.org/dc/dcmitype/"/>
    <ds:schemaRef ds:uri="http://purl.org/dc/elements/1.1/"/>
    <ds:schemaRef ds:uri="http://schemas.microsoft.com/office/2006/metadata/properties"/>
    <ds:schemaRef ds:uri="http://purl.org/dc/terms/"/>
    <ds:schemaRef ds:uri="82d9f863-5dda-4cbc-9d6e-1b1caca29ed0"/>
    <ds:schemaRef ds:uri="http://schemas.microsoft.com/office/infopath/2007/PartnerControls"/>
    <ds:schemaRef ds:uri="http://schemas.openxmlformats.org/package/2006/metadata/core-properties"/>
  </ds:schemaRefs>
</ds:datastoreItem>
</file>

<file path=docMetadata/LabelInfo.xml><?xml version="1.0" encoding="utf-8"?>
<clbl:labelList xmlns:clbl="http://schemas.microsoft.com/office/2020/mipLabelMetadata">
  <clbl:label id="{25faedbb-f440-4315-83ee-6f7beb5e73f7}" enabled="0" method="" siteId="{25faedbb-f440-4315-83ee-6f7beb5e73f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Read me</vt:lpstr>
      <vt:lpstr>Registration</vt:lpstr>
      <vt:lpstr>Supporting 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BOUAOUICH Nadia</dc:creator>
  <cp:keywords/>
  <dc:description/>
  <cp:lastModifiedBy>RUFFIN Emmanuel</cp:lastModifiedBy>
  <cp:revision/>
  <dcterms:created xsi:type="dcterms:W3CDTF">2023-06-19T12:45:26Z</dcterms:created>
  <dcterms:modified xsi:type="dcterms:W3CDTF">2025-12-10T08:42:01Z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0x010100ED194B9F7C15044CBD43C025EAD2ECAB00D55F862E291E34418B50AC0AFDB35ACA</vt:lpwstr>
  </property>
  <property fmtid="{D5CDD505-2E9C-101B-9397-08002B2CF9AE}" pid="3" name="_dlc_DocIdItemGuid">
    <vt:lpwstr>6f2e88f4-6835-4b71-a1a3-5f65de7a42fe</vt:lpwstr>
  </property>
  <property fmtid="{D5CDD505-2E9C-101B-9397-08002B2CF9AE}" pid="4" name="Origin-Author">
    <vt:lpwstr>1;#ERA|8287c6ea-6f12-4bfd-9fc9-6825fce534f5</vt:lpwstr>
  </property>
  <property fmtid="{D5CDD505-2E9C-101B-9397-08002B2CF9AE}" pid="5" name="CSMASLP-Topic">
    <vt:lpwstr>92;#CSMASLP ERA Service|60f43522-6939-4a2d-876b-45119838ffdb</vt:lpwstr>
  </property>
  <property fmtid="{D5CDD505-2E9C-101B-9397-08002B2CF9AE}" pid="6" name="Document type">
    <vt:lpwstr>32;#Template|f9805cef-7ec0-4f87-91fb-b4e5914d84f1</vt:lpwstr>
  </property>
  <property fmtid="{D5CDD505-2E9C-101B-9397-08002B2CF9AE}" pid="7" name="Process">
    <vt:lpwstr>31;#SST - Support to Stakeholders|149ac487-0344-439a-a9a4-ca8c9cc8d759</vt:lpwstr>
  </property>
</Properties>
</file>