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4" r:id="rId3"/>
    <p:sldId id="258" r:id="rId4"/>
    <p:sldId id="340" r:id="rId5"/>
    <p:sldId id="341" r:id="rId6"/>
    <p:sldId id="261" r:id="rId7"/>
    <p:sldId id="260" r:id="rId8"/>
    <p:sldId id="272" r:id="rId9"/>
    <p:sldId id="262" r:id="rId10"/>
    <p:sldId id="273" r:id="rId11"/>
    <p:sldId id="264" r:id="rId12"/>
    <p:sldId id="271" r:id="rId13"/>
    <p:sldId id="342" r:id="rId14"/>
    <p:sldId id="343" r:id="rId15"/>
    <p:sldId id="263" r:id="rId16"/>
  </p:sldIdLst>
  <p:sldSz cx="18288000" cy="10287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nva Sans" panose="020B0604020202020204" charset="0"/>
      <p:regular r:id="rId21"/>
    </p:embeddedFont>
    <p:embeddedFont>
      <p:font typeface="Canva Sans Bold" panose="020B0604020202020204" charset="0"/>
      <p:regular r:id="rId22"/>
    </p:embeddedFont>
    <p:embeddedFont>
      <p:font typeface="Space Grotesk 1" panose="020B0604020202020204" charset="0"/>
      <p:regular r:id="rId23"/>
    </p:embeddedFont>
    <p:embeddedFont>
      <p:font typeface="Space Grotesk 2" panose="020B0604020202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C6D9F1"/>
    <a:srgbClr val="E5FAFF"/>
    <a:srgbClr val="B5C8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963BDD-D65F-44DA-A91E-8C0EB91FFE91}" v="1" dt="2024-04-22T07:29:05.8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46F890A9-2807-4EBB-B81D-B2AA78EC7F39}" styleName="Tmavý styl 2 – zvýraznění 5/zvýraznění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59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Relationship Id="rId30" Type="http://schemas.microsoft.com/office/2015/10/relationships/revisionInfo" Target="revisionInfo.xml"/><Relationship Id="rId35" Type="http://schemas.openxmlformats.org/officeDocument/2006/relationships/customXml" Target="../customXml/item5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pereira@adif.es" userId="S::urn:spo:guest#jpereira@adif.es::" providerId="AD" clId="Web-{61ABF18C-564E-4E55-C87A-DCBBF88D7C7F}"/>
    <pc:docChg chg="addSld delSld modSld">
      <pc:chgData name="jpereira@adif.es" userId="S::urn:spo:guest#jpereira@adif.es::" providerId="AD" clId="Web-{61ABF18C-564E-4E55-C87A-DCBBF88D7C7F}" dt="2024-04-18T10:35:30.756" v="161" actId="20577"/>
      <pc:docMkLst>
        <pc:docMk/>
      </pc:docMkLst>
      <pc:sldChg chg="addSp delSp modSp del">
        <pc:chgData name="jpereira@adif.es" userId="S::urn:spo:guest#jpereira@adif.es::" providerId="AD" clId="Web-{61ABF18C-564E-4E55-C87A-DCBBF88D7C7F}" dt="2024-04-18T09:05:04.530" v="66"/>
        <pc:sldMkLst>
          <pc:docMk/>
          <pc:sldMk cId="1257759794" sldId="259"/>
        </pc:sldMkLst>
        <pc:spChg chg="del">
          <ac:chgData name="jpereira@adif.es" userId="S::urn:spo:guest#jpereira@adif.es::" providerId="AD" clId="Web-{61ABF18C-564E-4E55-C87A-DCBBF88D7C7F}" dt="2024-04-18T09:04:15.919" v="56"/>
          <ac:spMkLst>
            <pc:docMk/>
            <pc:sldMk cId="1257759794" sldId="259"/>
            <ac:spMk id="2" creationId="{A9AEB108-8108-143B-9546-96BE36A47CC2}"/>
          </ac:spMkLst>
        </pc:spChg>
        <pc:spChg chg="del">
          <ac:chgData name="jpereira@adif.es" userId="S::urn:spo:guest#jpereira@adif.es::" providerId="AD" clId="Web-{61ABF18C-564E-4E55-C87A-DCBBF88D7C7F}" dt="2024-04-18T09:04:15.638" v="55"/>
          <ac:spMkLst>
            <pc:docMk/>
            <pc:sldMk cId="1257759794" sldId="259"/>
            <ac:spMk id="3" creationId="{FBB897B9-47F4-6B1B-5F31-A0A172D399F0}"/>
          </ac:spMkLst>
        </pc:spChg>
        <pc:spChg chg="add del">
          <ac:chgData name="jpereira@adif.es" userId="S::urn:spo:guest#jpereira@adif.es::" providerId="AD" clId="Web-{61ABF18C-564E-4E55-C87A-DCBBF88D7C7F}" dt="2024-04-18T09:04:15.247" v="54"/>
          <ac:spMkLst>
            <pc:docMk/>
            <pc:sldMk cId="1257759794" sldId="259"/>
            <ac:spMk id="4" creationId="{4AD409EA-7050-E9A1-F999-7397C6AA7D3F}"/>
          </ac:spMkLst>
        </pc:spChg>
        <pc:spChg chg="add del">
          <ac:chgData name="jpereira@adif.es" userId="S::urn:spo:guest#jpereira@adif.es::" providerId="AD" clId="Web-{61ABF18C-564E-4E55-C87A-DCBBF88D7C7F}" dt="2024-04-18T09:04:15.247" v="53"/>
          <ac:spMkLst>
            <pc:docMk/>
            <pc:sldMk cId="1257759794" sldId="259"/>
            <ac:spMk id="5" creationId="{89EFD188-A4F9-5510-0749-DD034B9063D9}"/>
          </ac:spMkLst>
        </pc:spChg>
        <pc:spChg chg="add del">
          <ac:chgData name="jpereira@adif.es" userId="S::urn:spo:guest#jpereira@adif.es::" providerId="AD" clId="Web-{61ABF18C-564E-4E55-C87A-DCBBF88D7C7F}" dt="2024-04-18T09:04:07.372" v="31"/>
          <ac:spMkLst>
            <pc:docMk/>
            <pc:sldMk cId="1257759794" sldId="259"/>
            <ac:spMk id="6" creationId="{687398FB-3F0A-7CDF-3607-CA0557E39C30}"/>
          </ac:spMkLst>
        </pc:spChg>
        <pc:spChg chg="add del mod">
          <ac:chgData name="jpereira@adif.es" userId="S::urn:spo:guest#jpereira@adif.es::" providerId="AD" clId="Web-{61ABF18C-564E-4E55-C87A-DCBBF88D7C7F}" dt="2024-04-18T09:04:15.247" v="52"/>
          <ac:spMkLst>
            <pc:docMk/>
            <pc:sldMk cId="1257759794" sldId="259"/>
            <ac:spMk id="7" creationId="{D55C5406-3DB7-45A8-1750-32016FADA807}"/>
          </ac:spMkLst>
        </pc:spChg>
        <pc:spChg chg="add del">
          <ac:chgData name="jpereira@adif.es" userId="S::urn:spo:guest#jpereira@adif.es::" providerId="AD" clId="Web-{61ABF18C-564E-4E55-C87A-DCBBF88D7C7F}" dt="2024-04-18T09:04:33.826" v="58"/>
          <ac:spMkLst>
            <pc:docMk/>
            <pc:sldMk cId="1257759794" sldId="259"/>
            <ac:spMk id="8" creationId="{3F969C12-D839-6AF0-C703-44FACE04DC59}"/>
          </ac:spMkLst>
        </pc:spChg>
        <pc:spChg chg="add">
          <ac:chgData name="jpereira@adif.es" userId="S::urn:spo:guest#jpereira@adif.es::" providerId="AD" clId="Web-{61ABF18C-564E-4E55-C87A-DCBBF88D7C7F}" dt="2024-04-18T09:03:08.182" v="0"/>
          <ac:spMkLst>
            <pc:docMk/>
            <pc:sldMk cId="1257759794" sldId="259"/>
            <ac:spMk id="18" creationId="{5D9CFAD0-972A-3516-9B03-D5B091569176}"/>
          </ac:spMkLst>
        </pc:spChg>
        <pc:spChg chg="add">
          <ac:chgData name="jpereira@adif.es" userId="S::urn:spo:guest#jpereira@adif.es::" providerId="AD" clId="Web-{61ABF18C-564E-4E55-C87A-DCBBF88D7C7F}" dt="2024-04-18T09:03:08.182" v="0"/>
          <ac:spMkLst>
            <pc:docMk/>
            <pc:sldMk cId="1257759794" sldId="259"/>
            <ac:spMk id="19" creationId="{B42D9C4F-2B8C-7540-44F5-E78AE7ADA7BB}"/>
          </ac:spMkLst>
        </pc:spChg>
        <pc:spChg chg="add">
          <ac:chgData name="jpereira@adif.es" userId="S::urn:spo:guest#jpereira@adif.es::" providerId="AD" clId="Web-{61ABF18C-564E-4E55-C87A-DCBBF88D7C7F}" dt="2024-04-18T09:03:08.182" v="0"/>
          <ac:spMkLst>
            <pc:docMk/>
            <pc:sldMk cId="1257759794" sldId="259"/>
            <ac:spMk id="20" creationId="{591F427C-6893-F1D5-EB59-D56153D55A74}"/>
          </ac:spMkLst>
        </pc:spChg>
        <pc:spChg chg="add">
          <ac:chgData name="jpereira@adif.es" userId="S::urn:spo:guest#jpereira@adif.es::" providerId="AD" clId="Web-{61ABF18C-564E-4E55-C87A-DCBBF88D7C7F}" dt="2024-04-18T09:03:08.182" v="0"/>
          <ac:spMkLst>
            <pc:docMk/>
            <pc:sldMk cId="1257759794" sldId="259"/>
            <ac:spMk id="21" creationId="{092A3A42-FBD6-10E4-CCF5-4E6E2598C39A}"/>
          </ac:spMkLst>
        </pc:spChg>
        <pc:spChg chg="add">
          <ac:chgData name="jpereira@adif.es" userId="S::urn:spo:guest#jpereira@adif.es::" providerId="AD" clId="Web-{61ABF18C-564E-4E55-C87A-DCBBF88D7C7F}" dt="2024-04-18T09:03:08.182" v="0"/>
          <ac:spMkLst>
            <pc:docMk/>
            <pc:sldMk cId="1257759794" sldId="259"/>
            <ac:spMk id="22" creationId="{616F6FC3-E02B-D119-F2A1-396337BAE44F}"/>
          </ac:spMkLst>
        </pc:spChg>
        <pc:spChg chg="add">
          <ac:chgData name="jpereira@adif.es" userId="S::urn:spo:guest#jpereira@adif.es::" providerId="AD" clId="Web-{61ABF18C-564E-4E55-C87A-DCBBF88D7C7F}" dt="2024-04-18T09:03:08.182" v="0"/>
          <ac:spMkLst>
            <pc:docMk/>
            <pc:sldMk cId="1257759794" sldId="259"/>
            <ac:spMk id="23" creationId="{84CFCB8F-235C-CF38-5530-2E3F2FC10BC6}"/>
          </ac:spMkLst>
        </pc:spChg>
        <pc:spChg chg="add">
          <ac:chgData name="jpereira@adif.es" userId="S::urn:spo:guest#jpereira@adif.es::" providerId="AD" clId="Web-{61ABF18C-564E-4E55-C87A-DCBBF88D7C7F}" dt="2024-04-18T09:03:08.182" v="0"/>
          <ac:spMkLst>
            <pc:docMk/>
            <pc:sldMk cId="1257759794" sldId="259"/>
            <ac:spMk id="24" creationId="{2A54CC7D-B067-470B-2DF0-0F0A28700871}"/>
          </ac:spMkLst>
        </pc:spChg>
        <pc:spChg chg="add">
          <ac:chgData name="jpereira@adif.es" userId="S::urn:spo:guest#jpereira@adif.es::" providerId="AD" clId="Web-{61ABF18C-564E-4E55-C87A-DCBBF88D7C7F}" dt="2024-04-18T09:03:08.182" v="0"/>
          <ac:spMkLst>
            <pc:docMk/>
            <pc:sldMk cId="1257759794" sldId="259"/>
            <ac:spMk id="25" creationId="{52B8D51C-8E7D-2D2D-F327-5E0E8E85C0AE}"/>
          </ac:spMkLst>
        </pc:spChg>
        <pc:spChg chg="add">
          <ac:chgData name="jpereira@adif.es" userId="S::urn:spo:guest#jpereira@adif.es::" providerId="AD" clId="Web-{61ABF18C-564E-4E55-C87A-DCBBF88D7C7F}" dt="2024-04-18T09:03:08.182" v="0"/>
          <ac:spMkLst>
            <pc:docMk/>
            <pc:sldMk cId="1257759794" sldId="259"/>
            <ac:spMk id="26" creationId="{78AC5F48-2FF4-9C7F-0166-0E015E81DF06}"/>
          </ac:spMkLst>
        </pc:spChg>
        <pc:spChg chg="add">
          <ac:chgData name="jpereira@adif.es" userId="S::urn:spo:guest#jpereira@adif.es::" providerId="AD" clId="Web-{61ABF18C-564E-4E55-C87A-DCBBF88D7C7F}" dt="2024-04-18T09:03:08.182" v="0"/>
          <ac:spMkLst>
            <pc:docMk/>
            <pc:sldMk cId="1257759794" sldId="259"/>
            <ac:spMk id="27" creationId="{97BD7226-99BA-6A68-41C5-A538C769D49D}"/>
          </ac:spMkLst>
        </pc:spChg>
        <pc:spChg chg="add">
          <ac:chgData name="jpereira@adif.es" userId="S::urn:spo:guest#jpereira@adif.es::" providerId="AD" clId="Web-{61ABF18C-564E-4E55-C87A-DCBBF88D7C7F}" dt="2024-04-18T09:03:08.182" v="0"/>
          <ac:spMkLst>
            <pc:docMk/>
            <pc:sldMk cId="1257759794" sldId="259"/>
            <ac:spMk id="28" creationId="{00E61E94-18F0-CF7E-915C-FBD51AB36EB8}"/>
          </ac:spMkLst>
        </pc:spChg>
        <pc:spChg chg="add">
          <ac:chgData name="jpereira@adif.es" userId="S::urn:spo:guest#jpereira@adif.es::" providerId="AD" clId="Web-{61ABF18C-564E-4E55-C87A-DCBBF88D7C7F}" dt="2024-04-18T09:03:08.182" v="0"/>
          <ac:spMkLst>
            <pc:docMk/>
            <pc:sldMk cId="1257759794" sldId="259"/>
            <ac:spMk id="29" creationId="{34946354-8696-3D5F-8FAF-CA8EF6C3035B}"/>
          </ac:spMkLst>
        </pc:spChg>
        <pc:spChg chg="add">
          <ac:chgData name="jpereira@adif.es" userId="S::urn:spo:guest#jpereira@adif.es::" providerId="AD" clId="Web-{61ABF18C-564E-4E55-C87A-DCBBF88D7C7F}" dt="2024-04-18T09:03:08.182" v="0"/>
          <ac:spMkLst>
            <pc:docMk/>
            <pc:sldMk cId="1257759794" sldId="259"/>
            <ac:spMk id="30" creationId="{8BEC21FE-1086-3994-DC82-F361981DBD06}"/>
          </ac:spMkLst>
        </pc:spChg>
        <pc:spChg chg="add">
          <ac:chgData name="jpereira@adif.es" userId="S::urn:spo:guest#jpereira@adif.es::" providerId="AD" clId="Web-{61ABF18C-564E-4E55-C87A-DCBBF88D7C7F}" dt="2024-04-18T09:03:08.182" v="0"/>
          <ac:spMkLst>
            <pc:docMk/>
            <pc:sldMk cId="1257759794" sldId="259"/>
            <ac:spMk id="31" creationId="{75CE3700-78D0-FD35-94F5-E64C0A48509A}"/>
          </ac:spMkLst>
        </pc:spChg>
        <pc:spChg chg="add">
          <ac:chgData name="jpereira@adif.es" userId="S::urn:spo:guest#jpereira@adif.es::" providerId="AD" clId="Web-{61ABF18C-564E-4E55-C87A-DCBBF88D7C7F}" dt="2024-04-18T09:03:08.182" v="0"/>
          <ac:spMkLst>
            <pc:docMk/>
            <pc:sldMk cId="1257759794" sldId="259"/>
            <ac:spMk id="32" creationId="{E8C3038D-772C-F39F-65A6-61600947227A}"/>
          </ac:spMkLst>
        </pc:spChg>
        <pc:spChg chg="add">
          <ac:chgData name="jpereira@adif.es" userId="S::urn:spo:guest#jpereira@adif.es::" providerId="AD" clId="Web-{61ABF18C-564E-4E55-C87A-DCBBF88D7C7F}" dt="2024-04-18T09:03:08.182" v="0"/>
          <ac:spMkLst>
            <pc:docMk/>
            <pc:sldMk cId="1257759794" sldId="259"/>
            <ac:spMk id="33" creationId="{59C8FA1A-3A9C-F786-882D-C8BBBF8AB9A2}"/>
          </ac:spMkLst>
        </pc:spChg>
        <pc:spChg chg="add">
          <ac:chgData name="jpereira@adif.es" userId="S::urn:spo:guest#jpereira@adif.es::" providerId="AD" clId="Web-{61ABF18C-564E-4E55-C87A-DCBBF88D7C7F}" dt="2024-04-18T09:03:08.182" v="0"/>
          <ac:spMkLst>
            <pc:docMk/>
            <pc:sldMk cId="1257759794" sldId="259"/>
            <ac:spMk id="34" creationId="{FF791DC9-FD25-684C-A38C-2AD870132BEE}"/>
          </ac:spMkLst>
        </pc:spChg>
        <pc:spChg chg="add">
          <ac:chgData name="jpereira@adif.es" userId="S::urn:spo:guest#jpereira@adif.es::" providerId="AD" clId="Web-{61ABF18C-564E-4E55-C87A-DCBBF88D7C7F}" dt="2024-04-18T09:03:08.182" v="0"/>
          <ac:spMkLst>
            <pc:docMk/>
            <pc:sldMk cId="1257759794" sldId="259"/>
            <ac:spMk id="35" creationId="{455BFB06-73BE-B793-0AA0-FBA27FCFCE24}"/>
          </ac:spMkLst>
        </pc:spChg>
        <pc:spChg chg="add">
          <ac:chgData name="jpereira@adif.es" userId="S::urn:spo:guest#jpereira@adif.es::" providerId="AD" clId="Web-{61ABF18C-564E-4E55-C87A-DCBBF88D7C7F}" dt="2024-04-18T09:03:08.182" v="0"/>
          <ac:spMkLst>
            <pc:docMk/>
            <pc:sldMk cId="1257759794" sldId="259"/>
            <ac:spMk id="36" creationId="{ABB9D8F4-B1D4-37C5-0460-62E4F7A65E6F}"/>
          </ac:spMkLst>
        </pc:spChg>
        <pc:spChg chg="add">
          <ac:chgData name="jpereira@adif.es" userId="S::urn:spo:guest#jpereira@adif.es::" providerId="AD" clId="Web-{61ABF18C-564E-4E55-C87A-DCBBF88D7C7F}" dt="2024-04-18T09:03:08.182" v="0"/>
          <ac:spMkLst>
            <pc:docMk/>
            <pc:sldMk cId="1257759794" sldId="259"/>
            <ac:spMk id="37" creationId="{3E3202FA-C054-ECA6-DF02-643B28FA88B6}"/>
          </ac:spMkLst>
        </pc:spChg>
        <pc:spChg chg="add del mod">
          <ac:chgData name="jpereira@adif.es" userId="S::urn:spo:guest#jpereira@adif.es::" providerId="AD" clId="Web-{61ABF18C-564E-4E55-C87A-DCBBF88D7C7F}" dt="2024-04-18T09:04:15.247" v="45"/>
          <ac:spMkLst>
            <pc:docMk/>
            <pc:sldMk cId="1257759794" sldId="259"/>
            <ac:spMk id="38" creationId="{4AD409EA-7050-E9A1-F999-7397C6AA7D3F}"/>
          </ac:spMkLst>
        </pc:spChg>
        <pc:spChg chg="add del mod">
          <ac:chgData name="jpereira@adif.es" userId="S::urn:spo:guest#jpereira@adif.es::" providerId="AD" clId="Web-{61ABF18C-564E-4E55-C87A-DCBBF88D7C7F}" dt="2024-04-18T09:04:15.247" v="44"/>
          <ac:spMkLst>
            <pc:docMk/>
            <pc:sldMk cId="1257759794" sldId="259"/>
            <ac:spMk id="39" creationId="{89EFD188-A4F9-5510-0749-DD034B9063D9}"/>
          </ac:spMkLst>
        </pc:spChg>
        <pc:spChg chg="add del mod">
          <ac:chgData name="jpereira@adif.es" userId="S::urn:spo:guest#jpereira@adif.es::" providerId="AD" clId="Web-{61ABF18C-564E-4E55-C87A-DCBBF88D7C7F}" dt="2024-04-18T09:04:07.090" v="30"/>
          <ac:spMkLst>
            <pc:docMk/>
            <pc:sldMk cId="1257759794" sldId="259"/>
            <ac:spMk id="40" creationId="{687398FB-3F0A-7CDF-3607-CA0557E39C30}"/>
          </ac:spMkLst>
        </pc:spChg>
        <pc:spChg chg="add del mod">
          <ac:chgData name="jpereira@adif.es" userId="S::urn:spo:guest#jpereira@adif.es::" providerId="AD" clId="Web-{61ABF18C-564E-4E55-C87A-DCBBF88D7C7F}" dt="2024-04-18T09:04:08.653" v="32"/>
          <ac:spMkLst>
            <pc:docMk/>
            <pc:sldMk cId="1257759794" sldId="259"/>
            <ac:spMk id="41" creationId="{D55C5406-3DB7-45A8-1750-32016FADA807}"/>
          </ac:spMkLst>
        </pc:spChg>
        <pc:spChg chg="add del mod">
          <ac:chgData name="jpereira@adif.es" userId="S::urn:spo:guest#jpereira@adif.es::" providerId="AD" clId="Web-{61ABF18C-564E-4E55-C87A-DCBBF88D7C7F}" dt="2024-04-18T09:04:15.247" v="43"/>
          <ac:spMkLst>
            <pc:docMk/>
            <pc:sldMk cId="1257759794" sldId="259"/>
            <ac:spMk id="42" creationId="{3F969C12-D839-6AF0-C703-44FACE04DC59}"/>
          </ac:spMkLst>
        </pc:spChg>
        <pc:spChg chg="add">
          <ac:chgData name="jpereira@adif.es" userId="S::urn:spo:guest#jpereira@adif.es::" providerId="AD" clId="Web-{61ABF18C-564E-4E55-C87A-DCBBF88D7C7F}" dt="2024-04-18T09:03:14.463" v="1"/>
          <ac:spMkLst>
            <pc:docMk/>
            <pc:sldMk cId="1257759794" sldId="259"/>
            <ac:spMk id="52" creationId="{5D9CFAD0-972A-3516-9B03-D5B091569176}"/>
          </ac:spMkLst>
        </pc:spChg>
        <pc:spChg chg="add">
          <ac:chgData name="jpereira@adif.es" userId="S::urn:spo:guest#jpereira@adif.es::" providerId="AD" clId="Web-{61ABF18C-564E-4E55-C87A-DCBBF88D7C7F}" dt="2024-04-18T09:03:14.463" v="1"/>
          <ac:spMkLst>
            <pc:docMk/>
            <pc:sldMk cId="1257759794" sldId="259"/>
            <ac:spMk id="53" creationId="{B42D9C4F-2B8C-7540-44F5-E78AE7ADA7BB}"/>
          </ac:spMkLst>
        </pc:spChg>
        <pc:spChg chg="add">
          <ac:chgData name="jpereira@adif.es" userId="S::urn:spo:guest#jpereira@adif.es::" providerId="AD" clId="Web-{61ABF18C-564E-4E55-C87A-DCBBF88D7C7F}" dt="2024-04-18T09:03:14.463" v="1"/>
          <ac:spMkLst>
            <pc:docMk/>
            <pc:sldMk cId="1257759794" sldId="259"/>
            <ac:spMk id="54" creationId="{591F427C-6893-F1D5-EB59-D56153D55A74}"/>
          </ac:spMkLst>
        </pc:spChg>
        <pc:spChg chg="add">
          <ac:chgData name="jpereira@adif.es" userId="S::urn:spo:guest#jpereira@adif.es::" providerId="AD" clId="Web-{61ABF18C-564E-4E55-C87A-DCBBF88D7C7F}" dt="2024-04-18T09:03:14.463" v="1"/>
          <ac:spMkLst>
            <pc:docMk/>
            <pc:sldMk cId="1257759794" sldId="259"/>
            <ac:spMk id="55" creationId="{092A3A42-FBD6-10E4-CCF5-4E6E2598C39A}"/>
          </ac:spMkLst>
        </pc:spChg>
        <pc:spChg chg="add">
          <ac:chgData name="jpereira@adif.es" userId="S::urn:spo:guest#jpereira@adif.es::" providerId="AD" clId="Web-{61ABF18C-564E-4E55-C87A-DCBBF88D7C7F}" dt="2024-04-18T09:03:14.463" v="1"/>
          <ac:spMkLst>
            <pc:docMk/>
            <pc:sldMk cId="1257759794" sldId="259"/>
            <ac:spMk id="56" creationId="{616F6FC3-E02B-D119-F2A1-396337BAE44F}"/>
          </ac:spMkLst>
        </pc:spChg>
        <pc:spChg chg="add">
          <ac:chgData name="jpereira@adif.es" userId="S::urn:spo:guest#jpereira@adif.es::" providerId="AD" clId="Web-{61ABF18C-564E-4E55-C87A-DCBBF88D7C7F}" dt="2024-04-18T09:03:14.463" v="1"/>
          <ac:spMkLst>
            <pc:docMk/>
            <pc:sldMk cId="1257759794" sldId="259"/>
            <ac:spMk id="57" creationId="{84CFCB8F-235C-CF38-5530-2E3F2FC10BC6}"/>
          </ac:spMkLst>
        </pc:spChg>
        <pc:spChg chg="add">
          <ac:chgData name="jpereira@adif.es" userId="S::urn:spo:guest#jpereira@adif.es::" providerId="AD" clId="Web-{61ABF18C-564E-4E55-C87A-DCBBF88D7C7F}" dt="2024-04-18T09:03:14.463" v="1"/>
          <ac:spMkLst>
            <pc:docMk/>
            <pc:sldMk cId="1257759794" sldId="259"/>
            <ac:spMk id="58" creationId="{2A54CC7D-B067-470B-2DF0-0F0A28700871}"/>
          </ac:spMkLst>
        </pc:spChg>
        <pc:spChg chg="add">
          <ac:chgData name="jpereira@adif.es" userId="S::urn:spo:guest#jpereira@adif.es::" providerId="AD" clId="Web-{61ABF18C-564E-4E55-C87A-DCBBF88D7C7F}" dt="2024-04-18T09:03:14.463" v="1"/>
          <ac:spMkLst>
            <pc:docMk/>
            <pc:sldMk cId="1257759794" sldId="259"/>
            <ac:spMk id="59" creationId="{52B8D51C-8E7D-2D2D-F327-5E0E8E85C0AE}"/>
          </ac:spMkLst>
        </pc:spChg>
        <pc:spChg chg="add">
          <ac:chgData name="jpereira@adif.es" userId="S::urn:spo:guest#jpereira@adif.es::" providerId="AD" clId="Web-{61ABF18C-564E-4E55-C87A-DCBBF88D7C7F}" dt="2024-04-18T09:03:14.463" v="1"/>
          <ac:spMkLst>
            <pc:docMk/>
            <pc:sldMk cId="1257759794" sldId="259"/>
            <ac:spMk id="60" creationId="{78AC5F48-2FF4-9C7F-0166-0E015E81DF06}"/>
          </ac:spMkLst>
        </pc:spChg>
        <pc:spChg chg="add">
          <ac:chgData name="jpereira@adif.es" userId="S::urn:spo:guest#jpereira@adif.es::" providerId="AD" clId="Web-{61ABF18C-564E-4E55-C87A-DCBBF88D7C7F}" dt="2024-04-18T09:03:14.463" v="1"/>
          <ac:spMkLst>
            <pc:docMk/>
            <pc:sldMk cId="1257759794" sldId="259"/>
            <ac:spMk id="61" creationId="{97BD7226-99BA-6A68-41C5-A538C769D49D}"/>
          </ac:spMkLst>
        </pc:spChg>
        <pc:spChg chg="add">
          <ac:chgData name="jpereira@adif.es" userId="S::urn:spo:guest#jpereira@adif.es::" providerId="AD" clId="Web-{61ABF18C-564E-4E55-C87A-DCBBF88D7C7F}" dt="2024-04-18T09:03:14.463" v="1"/>
          <ac:spMkLst>
            <pc:docMk/>
            <pc:sldMk cId="1257759794" sldId="259"/>
            <ac:spMk id="62" creationId="{00E61E94-18F0-CF7E-915C-FBD51AB36EB8}"/>
          </ac:spMkLst>
        </pc:spChg>
        <pc:spChg chg="add">
          <ac:chgData name="jpereira@adif.es" userId="S::urn:spo:guest#jpereira@adif.es::" providerId="AD" clId="Web-{61ABF18C-564E-4E55-C87A-DCBBF88D7C7F}" dt="2024-04-18T09:03:14.463" v="1"/>
          <ac:spMkLst>
            <pc:docMk/>
            <pc:sldMk cId="1257759794" sldId="259"/>
            <ac:spMk id="63" creationId="{34946354-8696-3D5F-8FAF-CA8EF6C3035B}"/>
          </ac:spMkLst>
        </pc:spChg>
        <pc:spChg chg="add">
          <ac:chgData name="jpereira@adif.es" userId="S::urn:spo:guest#jpereira@adif.es::" providerId="AD" clId="Web-{61ABF18C-564E-4E55-C87A-DCBBF88D7C7F}" dt="2024-04-18T09:03:14.463" v="1"/>
          <ac:spMkLst>
            <pc:docMk/>
            <pc:sldMk cId="1257759794" sldId="259"/>
            <ac:spMk id="64" creationId="{8BEC21FE-1086-3994-DC82-F361981DBD06}"/>
          </ac:spMkLst>
        </pc:spChg>
        <pc:spChg chg="add">
          <ac:chgData name="jpereira@adif.es" userId="S::urn:spo:guest#jpereira@adif.es::" providerId="AD" clId="Web-{61ABF18C-564E-4E55-C87A-DCBBF88D7C7F}" dt="2024-04-18T09:03:14.463" v="1"/>
          <ac:spMkLst>
            <pc:docMk/>
            <pc:sldMk cId="1257759794" sldId="259"/>
            <ac:spMk id="65" creationId="{75CE3700-78D0-FD35-94F5-E64C0A48509A}"/>
          </ac:spMkLst>
        </pc:spChg>
        <pc:spChg chg="add">
          <ac:chgData name="jpereira@adif.es" userId="S::urn:spo:guest#jpereira@adif.es::" providerId="AD" clId="Web-{61ABF18C-564E-4E55-C87A-DCBBF88D7C7F}" dt="2024-04-18T09:03:14.463" v="1"/>
          <ac:spMkLst>
            <pc:docMk/>
            <pc:sldMk cId="1257759794" sldId="259"/>
            <ac:spMk id="66" creationId="{E8C3038D-772C-F39F-65A6-61600947227A}"/>
          </ac:spMkLst>
        </pc:spChg>
        <pc:spChg chg="add">
          <ac:chgData name="jpereira@adif.es" userId="S::urn:spo:guest#jpereira@adif.es::" providerId="AD" clId="Web-{61ABF18C-564E-4E55-C87A-DCBBF88D7C7F}" dt="2024-04-18T09:03:14.463" v="1"/>
          <ac:spMkLst>
            <pc:docMk/>
            <pc:sldMk cId="1257759794" sldId="259"/>
            <ac:spMk id="67" creationId="{59C8FA1A-3A9C-F786-882D-C8BBBF8AB9A2}"/>
          </ac:spMkLst>
        </pc:spChg>
        <pc:spChg chg="add">
          <ac:chgData name="jpereira@adif.es" userId="S::urn:spo:guest#jpereira@adif.es::" providerId="AD" clId="Web-{61ABF18C-564E-4E55-C87A-DCBBF88D7C7F}" dt="2024-04-18T09:03:14.463" v="1"/>
          <ac:spMkLst>
            <pc:docMk/>
            <pc:sldMk cId="1257759794" sldId="259"/>
            <ac:spMk id="68" creationId="{FF791DC9-FD25-684C-A38C-2AD870132BEE}"/>
          </ac:spMkLst>
        </pc:spChg>
        <pc:spChg chg="add">
          <ac:chgData name="jpereira@adif.es" userId="S::urn:spo:guest#jpereira@adif.es::" providerId="AD" clId="Web-{61ABF18C-564E-4E55-C87A-DCBBF88D7C7F}" dt="2024-04-18T09:03:14.463" v="1"/>
          <ac:spMkLst>
            <pc:docMk/>
            <pc:sldMk cId="1257759794" sldId="259"/>
            <ac:spMk id="69" creationId="{455BFB06-73BE-B793-0AA0-FBA27FCFCE24}"/>
          </ac:spMkLst>
        </pc:spChg>
        <pc:spChg chg="add">
          <ac:chgData name="jpereira@adif.es" userId="S::urn:spo:guest#jpereira@adif.es::" providerId="AD" clId="Web-{61ABF18C-564E-4E55-C87A-DCBBF88D7C7F}" dt="2024-04-18T09:03:14.463" v="1"/>
          <ac:spMkLst>
            <pc:docMk/>
            <pc:sldMk cId="1257759794" sldId="259"/>
            <ac:spMk id="70" creationId="{ABB9D8F4-B1D4-37C5-0460-62E4F7A65E6F}"/>
          </ac:spMkLst>
        </pc:spChg>
        <pc:spChg chg="add">
          <ac:chgData name="jpereira@adif.es" userId="S::urn:spo:guest#jpereira@adif.es::" providerId="AD" clId="Web-{61ABF18C-564E-4E55-C87A-DCBBF88D7C7F}" dt="2024-04-18T09:03:14.463" v="1"/>
          <ac:spMkLst>
            <pc:docMk/>
            <pc:sldMk cId="1257759794" sldId="259"/>
            <ac:spMk id="71" creationId="{3E3202FA-C054-ECA6-DF02-643B28FA88B6}"/>
          </ac:spMkLst>
        </pc:spChg>
        <pc:spChg chg="add mod">
          <ac:chgData name="jpereira@adif.es" userId="S::urn:spo:guest#jpereira@adif.es::" providerId="AD" clId="Web-{61ABF18C-564E-4E55-C87A-DCBBF88D7C7F}" dt="2024-04-18T09:04:15.638" v="55"/>
          <ac:spMkLst>
            <pc:docMk/>
            <pc:sldMk cId="1257759794" sldId="259"/>
            <ac:spMk id="73" creationId="{6B2B9F56-7E6E-D0EB-B512-A8FEA889598C}"/>
          </ac:spMkLst>
        </pc:spChg>
        <pc:spChg chg="add del mod">
          <ac:chgData name="jpereira@adif.es" userId="S::urn:spo:guest#jpereira@adif.es::" providerId="AD" clId="Web-{61ABF18C-564E-4E55-C87A-DCBBF88D7C7F}" dt="2024-04-18T09:04:32.185" v="57"/>
          <ac:spMkLst>
            <pc:docMk/>
            <pc:sldMk cId="1257759794" sldId="259"/>
            <ac:spMk id="75" creationId="{73CEA3C4-4F8E-4B36-43A8-0257E9EF729C}"/>
          </ac:spMkLst>
        </pc:spChg>
        <pc:grpChg chg="add">
          <ac:chgData name="jpereira@adif.es" userId="S::urn:spo:guest#jpereira@adif.es::" providerId="AD" clId="Web-{61ABF18C-564E-4E55-C87A-DCBBF88D7C7F}" dt="2024-04-18T09:03:08.182" v="0"/>
          <ac:grpSpMkLst>
            <pc:docMk/>
            <pc:sldMk cId="1257759794" sldId="259"/>
            <ac:grpSpMk id="13" creationId="{04F40F6D-B400-77DA-1147-C4BA10B4CACF}"/>
          </ac:grpSpMkLst>
        </pc:grpChg>
        <pc:grpChg chg="add del">
          <ac:chgData name="jpereira@adif.es" userId="S::urn:spo:guest#jpereira@adif.es::" providerId="AD" clId="Web-{61ABF18C-564E-4E55-C87A-DCBBF88D7C7F}" dt="2024-04-18T09:04:15.247" v="48"/>
          <ac:grpSpMkLst>
            <pc:docMk/>
            <pc:sldMk cId="1257759794" sldId="259"/>
            <ac:grpSpMk id="14" creationId="{7548F02A-4DBF-4CD5-7984-A09EC4AF20A3}"/>
          </ac:grpSpMkLst>
        </pc:grpChg>
        <pc:grpChg chg="add">
          <ac:chgData name="jpereira@adif.es" userId="S::urn:spo:guest#jpereira@adif.es::" providerId="AD" clId="Web-{61ABF18C-564E-4E55-C87A-DCBBF88D7C7F}" dt="2024-04-18T09:03:08.182" v="0"/>
          <ac:grpSpMkLst>
            <pc:docMk/>
            <pc:sldMk cId="1257759794" sldId="259"/>
            <ac:grpSpMk id="15" creationId="{7CF17B80-3B09-D01E-4B98-EF9DF8013FC6}"/>
          </ac:grpSpMkLst>
        </pc:grpChg>
        <pc:grpChg chg="add del">
          <ac:chgData name="jpereira@adif.es" userId="S::urn:spo:guest#jpereira@adif.es::" providerId="AD" clId="Web-{61ABF18C-564E-4E55-C87A-DCBBF88D7C7F}" dt="2024-04-18T09:04:15.247" v="47"/>
          <ac:grpSpMkLst>
            <pc:docMk/>
            <pc:sldMk cId="1257759794" sldId="259"/>
            <ac:grpSpMk id="16" creationId="{A69AACC6-E005-FD4A-0196-0513E5483CC4}"/>
          </ac:grpSpMkLst>
        </pc:grpChg>
        <pc:grpChg chg="add del">
          <ac:chgData name="jpereira@adif.es" userId="S::urn:spo:guest#jpereira@adif.es::" providerId="AD" clId="Web-{61ABF18C-564E-4E55-C87A-DCBBF88D7C7F}" dt="2024-04-18T09:04:15.247" v="46"/>
          <ac:grpSpMkLst>
            <pc:docMk/>
            <pc:sldMk cId="1257759794" sldId="259"/>
            <ac:grpSpMk id="17" creationId="{F5D312A3-B2BD-B4A6-4EB5-FD6E460072B0}"/>
          </ac:grpSpMkLst>
        </pc:grpChg>
        <pc:grpChg chg="add mod">
          <ac:chgData name="jpereira@adif.es" userId="S::urn:spo:guest#jpereira@adif.es::" providerId="AD" clId="Web-{61ABF18C-564E-4E55-C87A-DCBBF88D7C7F}" dt="2024-04-18T09:03:47.043" v="20" actId="1076"/>
          <ac:grpSpMkLst>
            <pc:docMk/>
            <pc:sldMk cId="1257759794" sldId="259"/>
            <ac:grpSpMk id="47" creationId="{04F40F6D-B400-77DA-1147-C4BA10B4CACF}"/>
          </ac:grpSpMkLst>
        </pc:grpChg>
        <pc:grpChg chg="add del mod">
          <ac:chgData name="jpereira@adif.es" userId="S::urn:spo:guest#jpereira@adif.es::" providerId="AD" clId="Web-{61ABF18C-564E-4E55-C87A-DCBBF88D7C7F}" dt="2024-04-18T09:04:15.247" v="38"/>
          <ac:grpSpMkLst>
            <pc:docMk/>
            <pc:sldMk cId="1257759794" sldId="259"/>
            <ac:grpSpMk id="48" creationId="{7548F02A-4DBF-4CD5-7984-A09EC4AF20A3}"/>
          </ac:grpSpMkLst>
        </pc:grpChg>
        <pc:grpChg chg="add mod">
          <ac:chgData name="jpereira@adif.es" userId="S::urn:spo:guest#jpereira@adif.es::" providerId="AD" clId="Web-{61ABF18C-564E-4E55-C87A-DCBBF88D7C7F}" dt="2024-04-18T09:03:47.043" v="18" actId="1076"/>
          <ac:grpSpMkLst>
            <pc:docMk/>
            <pc:sldMk cId="1257759794" sldId="259"/>
            <ac:grpSpMk id="49" creationId="{7CF17B80-3B09-D01E-4B98-EF9DF8013FC6}"/>
          </ac:grpSpMkLst>
        </pc:grpChg>
        <pc:grpChg chg="add del mod">
          <ac:chgData name="jpereira@adif.es" userId="S::urn:spo:guest#jpereira@adif.es::" providerId="AD" clId="Web-{61ABF18C-564E-4E55-C87A-DCBBF88D7C7F}" dt="2024-04-18T09:04:15.247" v="37"/>
          <ac:grpSpMkLst>
            <pc:docMk/>
            <pc:sldMk cId="1257759794" sldId="259"/>
            <ac:grpSpMk id="50" creationId="{A69AACC6-E005-FD4A-0196-0513E5483CC4}"/>
          </ac:grpSpMkLst>
        </pc:grpChg>
        <pc:grpChg chg="add del mod">
          <ac:chgData name="jpereira@adif.es" userId="S::urn:spo:guest#jpereira@adif.es::" providerId="AD" clId="Web-{61ABF18C-564E-4E55-C87A-DCBBF88D7C7F}" dt="2024-04-18T09:04:15.247" v="36"/>
          <ac:grpSpMkLst>
            <pc:docMk/>
            <pc:sldMk cId="1257759794" sldId="259"/>
            <ac:grpSpMk id="51" creationId="{F5D312A3-B2BD-B4A6-4EB5-FD6E460072B0}"/>
          </ac:grpSpMkLst>
        </pc:grpChg>
        <pc:cxnChg chg="add del">
          <ac:chgData name="jpereira@adif.es" userId="S::urn:spo:guest#jpereira@adif.es::" providerId="AD" clId="Web-{61ABF18C-564E-4E55-C87A-DCBBF88D7C7F}" dt="2024-04-18T09:04:15.247" v="51"/>
          <ac:cxnSpMkLst>
            <pc:docMk/>
            <pc:sldMk cId="1257759794" sldId="259"/>
            <ac:cxnSpMk id="9" creationId="{D5A3CFE5-E755-4E90-11B8-C99E8557910F}"/>
          </ac:cxnSpMkLst>
        </pc:cxnChg>
        <pc:cxnChg chg="add del">
          <ac:chgData name="jpereira@adif.es" userId="S::urn:spo:guest#jpereira@adif.es::" providerId="AD" clId="Web-{61ABF18C-564E-4E55-C87A-DCBBF88D7C7F}" dt="2024-04-18T09:04:12.153" v="35"/>
          <ac:cxnSpMkLst>
            <pc:docMk/>
            <pc:sldMk cId="1257759794" sldId="259"/>
            <ac:cxnSpMk id="10" creationId="{8F7604A4-4AA9-C247-E54E-022AAFB326F2}"/>
          </ac:cxnSpMkLst>
        </pc:cxnChg>
        <pc:cxnChg chg="add del">
          <ac:chgData name="jpereira@adif.es" userId="S::urn:spo:guest#jpereira@adif.es::" providerId="AD" clId="Web-{61ABF18C-564E-4E55-C87A-DCBBF88D7C7F}" dt="2024-04-18T09:04:15.247" v="50"/>
          <ac:cxnSpMkLst>
            <pc:docMk/>
            <pc:sldMk cId="1257759794" sldId="259"/>
            <ac:cxnSpMk id="11" creationId="{A1F2B2FC-5292-34AB-B539-E9204D85F6D8}"/>
          </ac:cxnSpMkLst>
        </pc:cxnChg>
        <pc:cxnChg chg="add del">
          <ac:chgData name="jpereira@adif.es" userId="S::urn:spo:guest#jpereira@adif.es::" providerId="AD" clId="Web-{61ABF18C-564E-4E55-C87A-DCBBF88D7C7F}" dt="2024-04-18T09:04:15.247" v="49"/>
          <ac:cxnSpMkLst>
            <pc:docMk/>
            <pc:sldMk cId="1257759794" sldId="259"/>
            <ac:cxnSpMk id="12" creationId="{39F517B3-6C11-853A-92D6-795B10D5972E}"/>
          </ac:cxnSpMkLst>
        </pc:cxnChg>
        <pc:cxnChg chg="add del mod">
          <ac:chgData name="jpereira@adif.es" userId="S::urn:spo:guest#jpereira@adif.es::" providerId="AD" clId="Web-{61ABF18C-564E-4E55-C87A-DCBBF88D7C7F}" dt="2024-04-18T09:04:15.247" v="42"/>
          <ac:cxnSpMkLst>
            <pc:docMk/>
            <pc:sldMk cId="1257759794" sldId="259"/>
            <ac:cxnSpMk id="43" creationId="{D5A3CFE5-E755-4E90-11B8-C99E8557910F}"/>
          </ac:cxnSpMkLst>
        </pc:cxnChg>
        <pc:cxnChg chg="add del mod">
          <ac:chgData name="jpereira@adif.es" userId="S::urn:spo:guest#jpereira@adif.es::" providerId="AD" clId="Web-{61ABF18C-564E-4E55-C87A-DCBBF88D7C7F}" dt="2024-04-18T09:04:15.247" v="41"/>
          <ac:cxnSpMkLst>
            <pc:docMk/>
            <pc:sldMk cId="1257759794" sldId="259"/>
            <ac:cxnSpMk id="44" creationId="{8F7604A4-4AA9-C247-E54E-022AAFB326F2}"/>
          </ac:cxnSpMkLst>
        </pc:cxnChg>
        <pc:cxnChg chg="add del mod">
          <ac:chgData name="jpereira@adif.es" userId="S::urn:spo:guest#jpereira@adif.es::" providerId="AD" clId="Web-{61ABF18C-564E-4E55-C87A-DCBBF88D7C7F}" dt="2024-04-18T09:04:15.247" v="40"/>
          <ac:cxnSpMkLst>
            <pc:docMk/>
            <pc:sldMk cId="1257759794" sldId="259"/>
            <ac:cxnSpMk id="45" creationId="{A1F2B2FC-5292-34AB-B539-E9204D85F6D8}"/>
          </ac:cxnSpMkLst>
        </pc:cxnChg>
        <pc:cxnChg chg="add del mod">
          <ac:chgData name="jpereira@adif.es" userId="S::urn:spo:guest#jpereira@adif.es::" providerId="AD" clId="Web-{61ABF18C-564E-4E55-C87A-DCBBF88D7C7F}" dt="2024-04-18T09:04:15.247" v="39"/>
          <ac:cxnSpMkLst>
            <pc:docMk/>
            <pc:sldMk cId="1257759794" sldId="259"/>
            <ac:cxnSpMk id="46" creationId="{39F517B3-6C11-853A-92D6-795B10D5972E}"/>
          </ac:cxnSpMkLst>
        </pc:cxnChg>
      </pc:sldChg>
      <pc:sldChg chg="addSp modSp add replId">
        <pc:chgData name="jpereira@adif.es" userId="S::urn:spo:guest#jpereira@adif.es::" providerId="AD" clId="Web-{61ABF18C-564E-4E55-C87A-DCBBF88D7C7F}" dt="2024-04-18T10:31:53.044" v="101" actId="1076"/>
        <pc:sldMkLst>
          <pc:docMk/>
          <pc:sldMk cId="2521431203" sldId="266"/>
        </pc:sldMkLst>
        <pc:spChg chg="mod">
          <ac:chgData name="jpereira@adif.es" userId="S::urn:spo:guest#jpereira@adif.es::" providerId="AD" clId="Web-{61ABF18C-564E-4E55-C87A-DCBBF88D7C7F}" dt="2024-04-18T09:04:59.921" v="65" actId="20577"/>
          <ac:spMkLst>
            <pc:docMk/>
            <pc:sldMk cId="2521431203" sldId="266"/>
            <ac:spMk id="3" creationId="{F944D51A-4089-84CD-AFA5-E474096F762B}"/>
          </ac:spMkLst>
        </pc:spChg>
        <pc:spChg chg="add mod">
          <ac:chgData name="jpereira@adif.es" userId="S::urn:spo:guest#jpereira@adif.es::" providerId="AD" clId="Web-{61ABF18C-564E-4E55-C87A-DCBBF88D7C7F}" dt="2024-04-18T10:31:52.622" v="88" actId="1076"/>
          <ac:spMkLst>
            <pc:docMk/>
            <pc:sldMk cId="2521431203" sldId="266"/>
            <ac:spMk id="4" creationId="{95E7B94F-B5F7-E411-707F-9E3D030650BD}"/>
          </ac:spMkLst>
        </pc:spChg>
        <pc:spChg chg="add mod">
          <ac:chgData name="jpereira@adif.es" userId="S::urn:spo:guest#jpereira@adif.es::" providerId="AD" clId="Web-{61ABF18C-564E-4E55-C87A-DCBBF88D7C7F}" dt="2024-04-18T10:31:52.638" v="89" actId="1076"/>
          <ac:spMkLst>
            <pc:docMk/>
            <pc:sldMk cId="2521431203" sldId="266"/>
            <ac:spMk id="5" creationId="{1B269438-8438-8633-F5D1-9E8A7413A482}"/>
          </ac:spMkLst>
        </pc:spChg>
        <pc:spChg chg="add mod">
          <ac:chgData name="jpereira@adif.es" userId="S::urn:spo:guest#jpereira@adif.es::" providerId="AD" clId="Web-{61ABF18C-564E-4E55-C87A-DCBBF88D7C7F}" dt="2024-04-18T10:31:52.669" v="90" actId="1076"/>
          <ac:spMkLst>
            <pc:docMk/>
            <pc:sldMk cId="2521431203" sldId="266"/>
            <ac:spMk id="6" creationId="{53219539-E9E7-27CB-B4BB-C95AAB819E74}"/>
          </ac:spMkLst>
        </pc:spChg>
        <pc:spChg chg="add mod">
          <ac:chgData name="jpereira@adif.es" userId="S::urn:spo:guest#jpereira@adif.es::" providerId="AD" clId="Web-{61ABF18C-564E-4E55-C87A-DCBBF88D7C7F}" dt="2024-04-18T10:31:52.700" v="91" actId="1076"/>
          <ac:spMkLst>
            <pc:docMk/>
            <pc:sldMk cId="2521431203" sldId="266"/>
            <ac:spMk id="7" creationId="{BF7ABF11-30E2-D1BE-4805-FBB1623B9A26}"/>
          </ac:spMkLst>
        </pc:spChg>
        <pc:spChg chg="add mod">
          <ac:chgData name="jpereira@adif.es" userId="S::urn:spo:guest#jpereira@adif.es::" providerId="AD" clId="Web-{61ABF18C-564E-4E55-C87A-DCBBF88D7C7F}" dt="2024-04-18T10:31:52.732" v="92" actId="1076"/>
          <ac:spMkLst>
            <pc:docMk/>
            <pc:sldMk cId="2521431203" sldId="266"/>
            <ac:spMk id="8" creationId="{E0BE9885-B894-5F25-285F-DF5EDF849866}"/>
          </ac:spMkLst>
        </pc:spChg>
        <pc:spChg chg="add">
          <ac:chgData name="jpereira@adif.es" userId="S::urn:spo:guest#jpereira@adif.es::" providerId="AD" clId="Web-{61ABF18C-564E-4E55-C87A-DCBBF88D7C7F}" dt="2024-04-18T10:31:40.263" v="87"/>
          <ac:spMkLst>
            <pc:docMk/>
            <pc:sldMk cId="2521431203" sldId="266"/>
            <ac:spMk id="18" creationId="{9AB2BE46-13D8-E9CF-279A-CA32092EBE4A}"/>
          </ac:spMkLst>
        </pc:spChg>
        <pc:spChg chg="add">
          <ac:chgData name="jpereira@adif.es" userId="S::urn:spo:guest#jpereira@adif.es::" providerId="AD" clId="Web-{61ABF18C-564E-4E55-C87A-DCBBF88D7C7F}" dt="2024-04-18T10:31:40.263" v="87"/>
          <ac:spMkLst>
            <pc:docMk/>
            <pc:sldMk cId="2521431203" sldId="266"/>
            <ac:spMk id="19" creationId="{0CB04C30-4D52-66C4-5BF1-BB5D622BF638}"/>
          </ac:spMkLst>
        </pc:spChg>
        <pc:spChg chg="add">
          <ac:chgData name="jpereira@adif.es" userId="S::urn:spo:guest#jpereira@adif.es::" providerId="AD" clId="Web-{61ABF18C-564E-4E55-C87A-DCBBF88D7C7F}" dt="2024-04-18T10:31:40.263" v="87"/>
          <ac:spMkLst>
            <pc:docMk/>
            <pc:sldMk cId="2521431203" sldId="266"/>
            <ac:spMk id="20" creationId="{94354A06-08E2-89A1-3404-C5CEF7A229E7}"/>
          </ac:spMkLst>
        </pc:spChg>
        <pc:spChg chg="add">
          <ac:chgData name="jpereira@adif.es" userId="S::urn:spo:guest#jpereira@adif.es::" providerId="AD" clId="Web-{61ABF18C-564E-4E55-C87A-DCBBF88D7C7F}" dt="2024-04-18T10:31:40.263" v="87"/>
          <ac:spMkLst>
            <pc:docMk/>
            <pc:sldMk cId="2521431203" sldId="266"/>
            <ac:spMk id="21" creationId="{B163A81E-F337-CEC4-A637-1B963A499A8F}"/>
          </ac:spMkLst>
        </pc:spChg>
        <pc:spChg chg="add">
          <ac:chgData name="jpereira@adif.es" userId="S::urn:spo:guest#jpereira@adif.es::" providerId="AD" clId="Web-{61ABF18C-564E-4E55-C87A-DCBBF88D7C7F}" dt="2024-04-18T10:31:40.263" v="87"/>
          <ac:spMkLst>
            <pc:docMk/>
            <pc:sldMk cId="2521431203" sldId="266"/>
            <ac:spMk id="22" creationId="{E477CBB5-0AF3-921E-6190-F28EC9884BF2}"/>
          </ac:spMkLst>
        </pc:spChg>
        <pc:spChg chg="add">
          <ac:chgData name="jpereira@adif.es" userId="S::urn:spo:guest#jpereira@adif.es::" providerId="AD" clId="Web-{61ABF18C-564E-4E55-C87A-DCBBF88D7C7F}" dt="2024-04-18T10:31:40.263" v="87"/>
          <ac:spMkLst>
            <pc:docMk/>
            <pc:sldMk cId="2521431203" sldId="266"/>
            <ac:spMk id="23" creationId="{3683663C-021A-AA39-08D1-45500B8E2FE6}"/>
          </ac:spMkLst>
        </pc:spChg>
        <pc:spChg chg="add">
          <ac:chgData name="jpereira@adif.es" userId="S::urn:spo:guest#jpereira@adif.es::" providerId="AD" clId="Web-{61ABF18C-564E-4E55-C87A-DCBBF88D7C7F}" dt="2024-04-18T10:31:40.263" v="87"/>
          <ac:spMkLst>
            <pc:docMk/>
            <pc:sldMk cId="2521431203" sldId="266"/>
            <ac:spMk id="24" creationId="{8ABB6F25-46D6-27CE-C178-980B67B1532A}"/>
          </ac:spMkLst>
        </pc:spChg>
        <pc:spChg chg="add">
          <ac:chgData name="jpereira@adif.es" userId="S::urn:spo:guest#jpereira@adif.es::" providerId="AD" clId="Web-{61ABF18C-564E-4E55-C87A-DCBBF88D7C7F}" dt="2024-04-18T10:31:40.263" v="87"/>
          <ac:spMkLst>
            <pc:docMk/>
            <pc:sldMk cId="2521431203" sldId="266"/>
            <ac:spMk id="25" creationId="{CA386805-B7F8-2825-5F79-725190CFD559}"/>
          </ac:spMkLst>
        </pc:spChg>
        <pc:spChg chg="add">
          <ac:chgData name="jpereira@adif.es" userId="S::urn:spo:guest#jpereira@adif.es::" providerId="AD" clId="Web-{61ABF18C-564E-4E55-C87A-DCBBF88D7C7F}" dt="2024-04-18T10:31:40.263" v="87"/>
          <ac:spMkLst>
            <pc:docMk/>
            <pc:sldMk cId="2521431203" sldId="266"/>
            <ac:spMk id="26" creationId="{2A244422-4539-F4D5-AA2C-6363A4733622}"/>
          </ac:spMkLst>
        </pc:spChg>
        <pc:spChg chg="add">
          <ac:chgData name="jpereira@adif.es" userId="S::urn:spo:guest#jpereira@adif.es::" providerId="AD" clId="Web-{61ABF18C-564E-4E55-C87A-DCBBF88D7C7F}" dt="2024-04-18T10:31:40.263" v="87"/>
          <ac:spMkLst>
            <pc:docMk/>
            <pc:sldMk cId="2521431203" sldId="266"/>
            <ac:spMk id="27" creationId="{9C0C9E40-68B8-93C8-D488-ABA90A22030D}"/>
          </ac:spMkLst>
        </pc:spChg>
        <pc:spChg chg="add">
          <ac:chgData name="jpereira@adif.es" userId="S::urn:spo:guest#jpereira@adif.es::" providerId="AD" clId="Web-{61ABF18C-564E-4E55-C87A-DCBBF88D7C7F}" dt="2024-04-18T10:31:40.263" v="87"/>
          <ac:spMkLst>
            <pc:docMk/>
            <pc:sldMk cId="2521431203" sldId="266"/>
            <ac:spMk id="28" creationId="{A3371AA6-4650-1D5D-1502-B55803B67E60}"/>
          </ac:spMkLst>
        </pc:spChg>
        <pc:spChg chg="add">
          <ac:chgData name="jpereira@adif.es" userId="S::urn:spo:guest#jpereira@adif.es::" providerId="AD" clId="Web-{61ABF18C-564E-4E55-C87A-DCBBF88D7C7F}" dt="2024-04-18T10:31:40.263" v="87"/>
          <ac:spMkLst>
            <pc:docMk/>
            <pc:sldMk cId="2521431203" sldId="266"/>
            <ac:spMk id="29" creationId="{1DF93C60-C070-47FC-D856-910D8BE93060}"/>
          </ac:spMkLst>
        </pc:spChg>
        <pc:spChg chg="add">
          <ac:chgData name="jpereira@adif.es" userId="S::urn:spo:guest#jpereira@adif.es::" providerId="AD" clId="Web-{61ABF18C-564E-4E55-C87A-DCBBF88D7C7F}" dt="2024-04-18T10:31:40.263" v="87"/>
          <ac:spMkLst>
            <pc:docMk/>
            <pc:sldMk cId="2521431203" sldId="266"/>
            <ac:spMk id="30" creationId="{57F76EDF-91D2-49A4-8BDE-28DC6F2E3FA2}"/>
          </ac:spMkLst>
        </pc:spChg>
        <pc:spChg chg="add">
          <ac:chgData name="jpereira@adif.es" userId="S::urn:spo:guest#jpereira@adif.es::" providerId="AD" clId="Web-{61ABF18C-564E-4E55-C87A-DCBBF88D7C7F}" dt="2024-04-18T10:31:40.263" v="87"/>
          <ac:spMkLst>
            <pc:docMk/>
            <pc:sldMk cId="2521431203" sldId="266"/>
            <ac:spMk id="31" creationId="{A2A3C506-FCF4-7BFA-F12B-24EBE9C55615}"/>
          </ac:spMkLst>
        </pc:spChg>
        <pc:spChg chg="add">
          <ac:chgData name="jpereira@adif.es" userId="S::urn:spo:guest#jpereira@adif.es::" providerId="AD" clId="Web-{61ABF18C-564E-4E55-C87A-DCBBF88D7C7F}" dt="2024-04-18T10:31:40.263" v="87"/>
          <ac:spMkLst>
            <pc:docMk/>
            <pc:sldMk cId="2521431203" sldId="266"/>
            <ac:spMk id="32" creationId="{59E2D0CE-7863-B99E-DE3B-D12D40952971}"/>
          </ac:spMkLst>
        </pc:spChg>
        <pc:spChg chg="add">
          <ac:chgData name="jpereira@adif.es" userId="S::urn:spo:guest#jpereira@adif.es::" providerId="AD" clId="Web-{61ABF18C-564E-4E55-C87A-DCBBF88D7C7F}" dt="2024-04-18T10:31:40.263" v="87"/>
          <ac:spMkLst>
            <pc:docMk/>
            <pc:sldMk cId="2521431203" sldId="266"/>
            <ac:spMk id="33" creationId="{1A38206A-B638-F921-7F8D-228B61D54064}"/>
          </ac:spMkLst>
        </pc:spChg>
        <pc:spChg chg="add">
          <ac:chgData name="jpereira@adif.es" userId="S::urn:spo:guest#jpereira@adif.es::" providerId="AD" clId="Web-{61ABF18C-564E-4E55-C87A-DCBBF88D7C7F}" dt="2024-04-18T10:31:40.263" v="87"/>
          <ac:spMkLst>
            <pc:docMk/>
            <pc:sldMk cId="2521431203" sldId="266"/>
            <ac:spMk id="34" creationId="{8C4B6582-67A6-C58A-3F76-083665300776}"/>
          </ac:spMkLst>
        </pc:spChg>
        <pc:spChg chg="add">
          <ac:chgData name="jpereira@adif.es" userId="S::urn:spo:guest#jpereira@adif.es::" providerId="AD" clId="Web-{61ABF18C-564E-4E55-C87A-DCBBF88D7C7F}" dt="2024-04-18T10:31:40.263" v="87"/>
          <ac:spMkLst>
            <pc:docMk/>
            <pc:sldMk cId="2521431203" sldId="266"/>
            <ac:spMk id="35" creationId="{5DDDA329-D804-0EDB-59E1-01A01FBAFE00}"/>
          </ac:spMkLst>
        </pc:spChg>
        <pc:spChg chg="add">
          <ac:chgData name="jpereira@adif.es" userId="S::urn:spo:guest#jpereira@adif.es::" providerId="AD" clId="Web-{61ABF18C-564E-4E55-C87A-DCBBF88D7C7F}" dt="2024-04-18T10:31:40.263" v="87"/>
          <ac:spMkLst>
            <pc:docMk/>
            <pc:sldMk cId="2521431203" sldId="266"/>
            <ac:spMk id="36" creationId="{FF81BFB8-9B57-4F65-1F56-F9E7EF1F3A99}"/>
          </ac:spMkLst>
        </pc:spChg>
        <pc:spChg chg="add">
          <ac:chgData name="jpereira@adif.es" userId="S::urn:spo:guest#jpereira@adif.es::" providerId="AD" clId="Web-{61ABF18C-564E-4E55-C87A-DCBBF88D7C7F}" dt="2024-04-18T10:31:40.263" v="87"/>
          <ac:spMkLst>
            <pc:docMk/>
            <pc:sldMk cId="2521431203" sldId="266"/>
            <ac:spMk id="37" creationId="{76ED1291-017C-18CA-6734-9ED0349211C8}"/>
          </ac:spMkLst>
        </pc:spChg>
        <pc:grpChg chg="add mod">
          <ac:chgData name="jpereira@adif.es" userId="S::urn:spo:guest#jpereira@adif.es::" providerId="AD" clId="Web-{61ABF18C-564E-4E55-C87A-DCBBF88D7C7F}" dt="2024-04-18T10:31:52.872" v="97" actId="1076"/>
          <ac:grpSpMkLst>
            <pc:docMk/>
            <pc:sldMk cId="2521431203" sldId="266"/>
            <ac:grpSpMk id="13" creationId="{EBB5E2CA-8735-F392-8E1B-D2DD9FCEC061}"/>
          </ac:grpSpMkLst>
        </pc:grpChg>
        <pc:grpChg chg="add mod">
          <ac:chgData name="jpereira@adif.es" userId="S::urn:spo:guest#jpereira@adif.es::" providerId="AD" clId="Web-{61ABF18C-564E-4E55-C87A-DCBBF88D7C7F}" dt="2024-04-18T10:31:52.919" v="98" actId="1076"/>
          <ac:grpSpMkLst>
            <pc:docMk/>
            <pc:sldMk cId="2521431203" sldId="266"/>
            <ac:grpSpMk id="14" creationId="{6682FE4C-7CAB-F226-DF4F-F082062AA735}"/>
          </ac:grpSpMkLst>
        </pc:grpChg>
        <pc:grpChg chg="add mod">
          <ac:chgData name="jpereira@adif.es" userId="S::urn:spo:guest#jpereira@adif.es::" providerId="AD" clId="Web-{61ABF18C-564E-4E55-C87A-DCBBF88D7C7F}" dt="2024-04-18T10:31:52.966" v="99" actId="1076"/>
          <ac:grpSpMkLst>
            <pc:docMk/>
            <pc:sldMk cId="2521431203" sldId="266"/>
            <ac:grpSpMk id="15" creationId="{D2572A1E-798F-28D4-27BE-804E8F8CB37E}"/>
          </ac:grpSpMkLst>
        </pc:grpChg>
        <pc:grpChg chg="add mod">
          <ac:chgData name="jpereira@adif.es" userId="S::urn:spo:guest#jpereira@adif.es::" providerId="AD" clId="Web-{61ABF18C-564E-4E55-C87A-DCBBF88D7C7F}" dt="2024-04-18T10:31:52.997" v="100" actId="1076"/>
          <ac:grpSpMkLst>
            <pc:docMk/>
            <pc:sldMk cId="2521431203" sldId="266"/>
            <ac:grpSpMk id="16" creationId="{CCF10E0E-3E91-30B4-4CF2-A1AAB46B45B3}"/>
          </ac:grpSpMkLst>
        </pc:grpChg>
        <pc:grpChg chg="add mod">
          <ac:chgData name="jpereira@adif.es" userId="S::urn:spo:guest#jpereira@adif.es::" providerId="AD" clId="Web-{61ABF18C-564E-4E55-C87A-DCBBF88D7C7F}" dt="2024-04-18T10:31:53.044" v="101" actId="1076"/>
          <ac:grpSpMkLst>
            <pc:docMk/>
            <pc:sldMk cId="2521431203" sldId="266"/>
            <ac:grpSpMk id="17" creationId="{8D9FD4E7-23D6-F81A-F38B-A4C4168F0F44}"/>
          </ac:grpSpMkLst>
        </pc:grpChg>
        <pc:cxnChg chg="add mod">
          <ac:chgData name="jpereira@adif.es" userId="S::urn:spo:guest#jpereira@adif.es::" providerId="AD" clId="Web-{61ABF18C-564E-4E55-C87A-DCBBF88D7C7F}" dt="2024-04-18T10:31:52.747" v="93" actId="1076"/>
          <ac:cxnSpMkLst>
            <pc:docMk/>
            <pc:sldMk cId="2521431203" sldId="266"/>
            <ac:cxnSpMk id="9" creationId="{689F0D70-C524-3CED-2781-0A8A1CA07E39}"/>
          </ac:cxnSpMkLst>
        </pc:cxnChg>
        <pc:cxnChg chg="add mod">
          <ac:chgData name="jpereira@adif.es" userId="S::urn:spo:guest#jpereira@adif.es::" providerId="AD" clId="Web-{61ABF18C-564E-4E55-C87A-DCBBF88D7C7F}" dt="2024-04-18T10:31:52.779" v="94" actId="1076"/>
          <ac:cxnSpMkLst>
            <pc:docMk/>
            <pc:sldMk cId="2521431203" sldId="266"/>
            <ac:cxnSpMk id="10" creationId="{0EFD7BE6-813D-8258-EFCE-0BD8653C352A}"/>
          </ac:cxnSpMkLst>
        </pc:cxnChg>
        <pc:cxnChg chg="add mod">
          <ac:chgData name="jpereira@adif.es" userId="S::urn:spo:guest#jpereira@adif.es::" providerId="AD" clId="Web-{61ABF18C-564E-4E55-C87A-DCBBF88D7C7F}" dt="2024-04-18T10:31:52.794" v="95" actId="1076"/>
          <ac:cxnSpMkLst>
            <pc:docMk/>
            <pc:sldMk cId="2521431203" sldId="266"/>
            <ac:cxnSpMk id="11" creationId="{5A5871AE-F4E5-A925-A4E9-85CE4E931A5C}"/>
          </ac:cxnSpMkLst>
        </pc:cxnChg>
        <pc:cxnChg chg="add mod">
          <ac:chgData name="jpereira@adif.es" userId="S::urn:spo:guest#jpereira@adif.es::" providerId="AD" clId="Web-{61ABF18C-564E-4E55-C87A-DCBBF88D7C7F}" dt="2024-04-18T10:31:52.825" v="96" actId="1076"/>
          <ac:cxnSpMkLst>
            <pc:docMk/>
            <pc:sldMk cId="2521431203" sldId="266"/>
            <ac:cxnSpMk id="12" creationId="{430BF24B-31A3-D432-2D76-6EDF7F6986EF}"/>
          </ac:cxnSpMkLst>
        </pc:cxnChg>
      </pc:sldChg>
      <pc:sldChg chg="modSp add replId">
        <pc:chgData name="jpereira@adif.es" userId="S::urn:spo:guest#jpereira@adif.es::" providerId="AD" clId="Web-{61ABF18C-564E-4E55-C87A-DCBBF88D7C7F}" dt="2024-04-18T10:33:00.172" v="108" actId="20577"/>
        <pc:sldMkLst>
          <pc:docMk/>
          <pc:sldMk cId="1646423812" sldId="267"/>
        </pc:sldMkLst>
        <pc:spChg chg="mod">
          <ac:chgData name="jpereira@adif.es" userId="S::urn:spo:guest#jpereira@adif.es::" providerId="AD" clId="Web-{61ABF18C-564E-4E55-C87A-DCBBF88D7C7F}" dt="2024-04-18T10:32:35.108" v="103" actId="20577"/>
          <ac:spMkLst>
            <pc:docMk/>
            <pc:sldMk cId="1646423812" sldId="267"/>
            <ac:spMk id="2" creationId="{7BB80530-F740-2CD7-AEA6-A51E565A847F}"/>
          </ac:spMkLst>
        </pc:spChg>
        <pc:spChg chg="mod">
          <ac:chgData name="jpereira@adif.es" userId="S::urn:spo:guest#jpereira@adif.es::" providerId="AD" clId="Web-{61ABF18C-564E-4E55-C87A-DCBBF88D7C7F}" dt="2024-04-18T10:33:00.172" v="108" actId="20577"/>
          <ac:spMkLst>
            <pc:docMk/>
            <pc:sldMk cId="1646423812" sldId="267"/>
            <ac:spMk id="3" creationId="{F944D51A-4089-84CD-AFA5-E474096F762B}"/>
          </ac:spMkLst>
        </pc:spChg>
      </pc:sldChg>
      <pc:sldChg chg="modSp add replId">
        <pc:chgData name="jpereira@adif.es" userId="S::urn:spo:guest#jpereira@adif.es::" providerId="AD" clId="Web-{61ABF18C-564E-4E55-C87A-DCBBF88D7C7F}" dt="2024-04-18T10:33:12.078" v="111" actId="20577"/>
        <pc:sldMkLst>
          <pc:docMk/>
          <pc:sldMk cId="530644301" sldId="268"/>
        </pc:sldMkLst>
        <pc:spChg chg="mod">
          <ac:chgData name="jpereira@adif.es" userId="S::urn:spo:guest#jpereira@adif.es::" providerId="AD" clId="Web-{61ABF18C-564E-4E55-C87A-DCBBF88D7C7F}" dt="2024-04-18T10:33:12.078" v="111" actId="20577"/>
          <ac:spMkLst>
            <pc:docMk/>
            <pc:sldMk cId="530644301" sldId="268"/>
            <ac:spMk id="2" creationId="{7BB80530-F740-2CD7-AEA6-A51E565A847F}"/>
          </ac:spMkLst>
        </pc:spChg>
        <pc:spChg chg="mod">
          <ac:chgData name="jpereira@adif.es" userId="S::urn:spo:guest#jpereira@adif.es::" providerId="AD" clId="Web-{61ABF18C-564E-4E55-C87A-DCBBF88D7C7F}" dt="2024-04-18T10:33:09.438" v="110" actId="20577"/>
          <ac:spMkLst>
            <pc:docMk/>
            <pc:sldMk cId="530644301" sldId="268"/>
            <ac:spMk id="3" creationId="{F944D51A-4089-84CD-AFA5-E474096F762B}"/>
          </ac:spMkLst>
        </pc:spChg>
      </pc:sldChg>
      <pc:sldChg chg="modSp add replId">
        <pc:chgData name="jpereira@adif.es" userId="S::urn:spo:guest#jpereira@adif.es::" providerId="AD" clId="Web-{61ABF18C-564E-4E55-C87A-DCBBF88D7C7F}" dt="2024-04-18T10:33:53.502" v="114" actId="20577"/>
        <pc:sldMkLst>
          <pc:docMk/>
          <pc:sldMk cId="3035001669" sldId="269"/>
        </pc:sldMkLst>
        <pc:spChg chg="mod">
          <ac:chgData name="jpereira@adif.es" userId="S::urn:spo:guest#jpereira@adif.es::" providerId="AD" clId="Web-{61ABF18C-564E-4E55-C87A-DCBBF88D7C7F}" dt="2024-04-18T10:33:53.502" v="114" actId="20577"/>
          <ac:spMkLst>
            <pc:docMk/>
            <pc:sldMk cId="3035001669" sldId="269"/>
            <ac:spMk id="2" creationId="{7BB80530-F740-2CD7-AEA6-A51E565A847F}"/>
          </ac:spMkLst>
        </pc:spChg>
        <pc:spChg chg="mod">
          <ac:chgData name="jpereira@adif.es" userId="S::urn:spo:guest#jpereira@adif.es::" providerId="AD" clId="Web-{61ABF18C-564E-4E55-C87A-DCBBF88D7C7F}" dt="2024-04-18T10:33:51.142" v="113" actId="20577"/>
          <ac:spMkLst>
            <pc:docMk/>
            <pc:sldMk cId="3035001669" sldId="269"/>
            <ac:spMk id="3" creationId="{F944D51A-4089-84CD-AFA5-E474096F762B}"/>
          </ac:spMkLst>
        </pc:spChg>
      </pc:sldChg>
      <pc:sldChg chg="modSp add replId">
        <pc:chgData name="jpereira@adif.es" userId="S::urn:spo:guest#jpereira@adif.es::" providerId="AD" clId="Web-{61ABF18C-564E-4E55-C87A-DCBBF88D7C7F}" dt="2024-04-18T10:35:30.756" v="161" actId="20577"/>
        <pc:sldMkLst>
          <pc:docMk/>
          <pc:sldMk cId="2749194064" sldId="270"/>
        </pc:sldMkLst>
        <pc:spChg chg="mod">
          <ac:chgData name="jpereira@adif.es" userId="S::urn:spo:guest#jpereira@adif.es::" providerId="AD" clId="Web-{61ABF18C-564E-4E55-C87A-DCBBF88D7C7F}" dt="2024-04-18T10:34:35.722" v="116" actId="20577"/>
          <ac:spMkLst>
            <pc:docMk/>
            <pc:sldMk cId="2749194064" sldId="270"/>
            <ac:spMk id="2" creationId="{7BB80530-F740-2CD7-AEA6-A51E565A847F}"/>
          </ac:spMkLst>
        </pc:spChg>
        <pc:spChg chg="mod">
          <ac:chgData name="jpereira@adif.es" userId="S::urn:spo:guest#jpereira@adif.es::" providerId="AD" clId="Web-{61ABF18C-564E-4E55-C87A-DCBBF88D7C7F}" dt="2024-04-18T10:35:30.756" v="161" actId="20577"/>
          <ac:spMkLst>
            <pc:docMk/>
            <pc:sldMk cId="2749194064" sldId="270"/>
            <ac:spMk id="3" creationId="{F944D51A-4089-84CD-AFA5-E474096F762B}"/>
          </ac:spMkLst>
        </pc:spChg>
      </pc:sldChg>
      <pc:sldChg chg="add del">
        <pc:chgData name="jpereira@adif.es" userId="S::urn:spo:guest#jpereira@adif.es::" providerId="AD" clId="Web-{61ABF18C-564E-4E55-C87A-DCBBF88D7C7F}" dt="2024-04-18T10:30:58.027" v="81"/>
        <pc:sldMkLst>
          <pc:docMk/>
          <pc:sldMk cId="2716343038" sldId="2147473187"/>
        </pc:sldMkLst>
      </pc:sldChg>
      <pc:sldChg chg="add del">
        <pc:chgData name="jpereira@adif.es" userId="S::urn:spo:guest#jpereira@adif.es::" providerId="AD" clId="Web-{61ABF18C-564E-4E55-C87A-DCBBF88D7C7F}" dt="2024-04-18T10:30:57.573" v="80"/>
        <pc:sldMkLst>
          <pc:docMk/>
          <pc:sldMk cId="1130908162" sldId="2147473188"/>
        </pc:sldMkLst>
      </pc:sldChg>
      <pc:sldChg chg="add del">
        <pc:chgData name="jpereira@adif.es" userId="S::urn:spo:guest#jpereira@adif.es::" providerId="AD" clId="Web-{61ABF18C-564E-4E55-C87A-DCBBF88D7C7F}" dt="2024-04-18T10:30:56.464" v="79"/>
        <pc:sldMkLst>
          <pc:docMk/>
          <pc:sldMk cId="4006991091" sldId="2147473189"/>
        </pc:sldMkLst>
      </pc:sldChg>
      <pc:sldChg chg="add del">
        <pc:chgData name="jpereira@adif.es" userId="S::urn:spo:guest#jpereira@adif.es::" providerId="AD" clId="Web-{61ABF18C-564E-4E55-C87A-DCBBF88D7C7F}" dt="2024-04-18T10:31:07.339" v="82"/>
        <pc:sldMkLst>
          <pc:docMk/>
          <pc:sldMk cId="799818541" sldId="2147473190"/>
        </pc:sldMkLst>
      </pc:sldChg>
      <pc:sldChg chg="add del">
        <pc:chgData name="jpereira@adif.es" userId="S::urn:spo:guest#jpereira@adif.es::" providerId="AD" clId="Web-{61ABF18C-564E-4E55-C87A-DCBBF88D7C7F}" dt="2024-04-18T10:30:50.245" v="78"/>
        <pc:sldMkLst>
          <pc:docMk/>
          <pc:sldMk cId="4253575601" sldId="2147473191"/>
        </pc:sldMkLst>
      </pc:sldChg>
      <pc:sldChg chg="add del">
        <pc:chgData name="jpereira@adif.es" userId="S::urn:spo:guest#jpereira@adif.es::" providerId="AD" clId="Web-{61ABF18C-564E-4E55-C87A-DCBBF88D7C7F}" dt="2024-04-18T10:30:49.292" v="77"/>
        <pc:sldMkLst>
          <pc:docMk/>
          <pc:sldMk cId="252546262" sldId="2147473192"/>
        </pc:sldMkLst>
      </pc:sldChg>
      <pc:sldChg chg="add del">
        <pc:chgData name="jpereira@adif.es" userId="S::urn:spo:guest#jpereira@adif.es::" providerId="AD" clId="Web-{61ABF18C-564E-4E55-C87A-DCBBF88D7C7F}" dt="2024-04-18T10:30:47.964" v="76"/>
        <pc:sldMkLst>
          <pc:docMk/>
          <pc:sldMk cId="3310817365" sldId="2147473193"/>
        </pc:sldMkLst>
      </pc:sldChg>
      <pc:sldChg chg="add del">
        <pc:chgData name="jpereira@adif.es" userId="S::urn:spo:guest#jpereira@adif.es::" providerId="AD" clId="Web-{61ABF18C-564E-4E55-C87A-DCBBF88D7C7F}" dt="2024-04-18T10:30:46.573" v="75"/>
        <pc:sldMkLst>
          <pc:docMk/>
          <pc:sldMk cId="2788348601" sldId="2147473194"/>
        </pc:sldMkLst>
      </pc:sldChg>
    </pc:docChg>
  </pc:docChgLst>
  <pc:docChgLst>
    <pc:chgData name="Victoria CAMPOS" userId="87baaee8-cc23-4da8-8d2f-cb5fb6b221ff" providerId="ADAL" clId="{EF14B63C-13A7-4068-9E69-1E51420A66B4}"/>
    <pc:docChg chg="undo custSel modSld">
      <pc:chgData name="Victoria CAMPOS" userId="87baaee8-cc23-4da8-8d2f-cb5fb6b221ff" providerId="ADAL" clId="{EF14B63C-13A7-4068-9E69-1E51420A66B4}" dt="2024-04-17T14:01:42.901" v="1" actId="1076"/>
      <pc:docMkLst>
        <pc:docMk/>
      </pc:docMkLst>
      <pc:sldChg chg="modSp mod">
        <pc:chgData name="Victoria CAMPOS" userId="87baaee8-cc23-4da8-8d2f-cb5fb6b221ff" providerId="ADAL" clId="{EF14B63C-13A7-4068-9E69-1E51420A66B4}" dt="2024-04-17T14:01:42.901" v="1" actId="1076"/>
        <pc:sldMkLst>
          <pc:docMk/>
          <pc:sldMk cId="0" sldId="256"/>
        </pc:sldMkLst>
        <pc:spChg chg="mod">
          <ac:chgData name="Victoria CAMPOS" userId="87baaee8-cc23-4da8-8d2f-cb5fb6b221ff" providerId="ADAL" clId="{EF14B63C-13A7-4068-9E69-1E51420A66B4}" dt="2024-04-17T14:01:42.901" v="1" actId="1076"/>
          <ac:spMkLst>
            <pc:docMk/>
            <pc:sldMk cId="0" sldId="256"/>
            <ac:spMk id="16" creationId="{8FA34860-44CC-0085-713C-916795F5720D}"/>
          </ac:spMkLst>
        </pc:spChg>
      </pc:sldChg>
    </pc:docChg>
  </pc:docChgLst>
  <pc:docChgLst>
    <pc:chgData name="Victoria CAMPOS" userId="87baaee8-cc23-4da8-8d2f-cb5fb6b221ff" providerId="ADAL" clId="{914C068F-3078-465F-9333-A96F23A56C5C}"/>
    <pc:docChg chg="undo custSel addSld modSld">
      <pc:chgData name="Victoria CAMPOS" userId="87baaee8-cc23-4da8-8d2f-cb5fb6b221ff" providerId="ADAL" clId="{914C068F-3078-465F-9333-A96F23A56C5C}" dt="2024-04-18T11:38:06.878" v="151" actId="478"/>
      <pc:docMkLst>
        <pc:docMk/>
      </pc:docMkLst>
      <pc:sldChg chg="modSp">
        <pc:chgData name="Victoria CAMPOS" userId="87baaee8-cc23-4da8-8d2f-cb5fb6b221ff" providerId="ADAL" clId="{914C068F-3078-465F-9333-A96F23A56C5C}" dt="2024-04-18T09:07:21.851" v="141"/>
        <pc:sldMkLst>
          <pc:docMk/>
          <pc:sldMk cId="2818980772" sldId="257"/>
        </pc:sldMkLst>
        <pc:graphicFrameChg chg="mod">
          <ac:chgData name="Victoria CAMPOS" userId="87baaee8-cc23-4da8-8d2f-cb5fb6b221ff" providerId="ADAL" clId="{914C068F-3078-465F-9333-A96F23A56C5C}" dt="2024-04-18T09:07:21.851" v="141"/>
          <ac:graphicFrameMkLst>
            <pc:docMk/>
            <pc:sldMk cId="2818980772" sldId="257"/>
            <ac:graphicFrameMk id="16" creationId="{CA359A10-AF0E-B79C-1BCF-85D6959C5CD5}"/>
          </ac:graphicFrameMkLst>
        </pc:graphicFrameChg>
      </pc:sldChg>
      <pc:sldChg chg="addSp delSp modSp mod">
        <pc:chgData name="Victoria CAMPOS" userId="87baaee8-cc23-4da8-8d2f-cb5fb6b221ff" providerId="ADAL" clId="{914C068F-3078-465F-9333-A96F23A56C5C}" dt="2024-04-18T09:05:53.718" v="126" actId="1076"/>
        <pc:sldMkLst>
          <pc:docMk/>
          <pc:sldMk cId="3337431212" sldId="261"/>
        </pc:sldMkLst>
        <pc:spChg chg="mod topLvl">
          <ac:chgData name="Victoria CAMPOS" userId="87baaee8-cc23-4da8-8d2f-cb5fb6b221ff" providerId="ADAL" clId="{914C068F-3078-465F-9333-A96F23A56C5C}" dt="2024-04-18T08:47:56.823" v="24" actId="164"/>
          <ac:spMkLst>
            <pc:docMk/>
            <pc:sldMk cId="3337431212" sldId="261"/>
            <ac:spMk id="45" creationId="{C77FE8AE-6D1B-8423-5EE2-78285D601CBA}"/>
          </ac:spMkLst>
        </pc:spChg>
        <pc:spChg chg="mod topLvl">
          <ac:chgData name="Victoria CAMPOS" userId="87baaee8-cc23-4da8-8d2f-cb5fb6b221ff" providerId="ADAL" clId="{914C068F-3078-465F-9333-A96F23A56C5C}" dt="2024-04-18T09:05:46.945" v="124" actId="1076"/>
          <ac:spMkLst>
            <pc:docMk/>
            <pc:sldMk cId="3337431212" sldId="261"/>
            <ac:spMk id="46" creationId="{1A37C1B1-D06D-FD50-D273-86F0FE608097}"/>
          </ac:spMkLst>
        </pc:spChg>
        <pc:spChg chg="del">
          <ac:chgData name="Victoria CAMPOS" userId="87baaee8-cc23-4da8-8d2f-cb5fb6b221ff" providerId="ADAL" clId="{914C068F-3078-465F-9333-A96F23A56C5C}" dt="2024-04-18T08:45:56.815" v="7" actId="478"/>
          <ac:spMkLst>
            <pc:docMk/>
            <pc:sldMk cId="3337431212" sldId="261"/>
            <ac:spMk id="47" creationId="{259877D2-A529-6583-278B-CD27C41AB071}"/>
          </ac:spMkLst>
        </pc:spChg>
        <pc:spChg chg="mod topLvl">
          <ac:chgData name="Victoria CAMPOS" userId="87baaee8-cc23-4da8-8d2f-cb5fb6b221ff" providerId="ADAL" clId="{914C068F-3078-465F-9333-A96F23A56C5C}" dt="2024-04-18T09:05:53.718" v="126" actId="1076"/>
          <ac:spMkLst>
            <pc:docMk/>
            <pc:sldMk cId="3337431212" sldId="261"/>
            <ac:spMk id="48" creationId="{1598E08F-52E5-6A28-E293-ECB21AF6645A}"/>
          </ac:spMkLst>
        </pc:spChg>
        <pc:spChg chg="mod topLvl">
          <ac:chgData name="Victoria CAMPOS" userId="87baaee8-cc23-4da8-8d2f-cb5fb6b221ff" providerId="ADAL" clId="{914C068F-3078-465F-9333-A96F23A56C5C}" dt="2024-04-18T08:47:56.823" v="24" actId="164"/>
          <ac:spMkLst>
            <pc:docMk/>
            <pc:sldMk cId="3337431212" sldId="261"/>
            <ac:spMk id="49" creationId="{0B6B9B3D-8DB1-71B4-418B-1E70A43106CC}"/>
          </ac:spMkLst>
        </pc:spChg>
        <pc:spChg chg="mod topLvl">
          <ac:chgData name="Victoria CAMPOS" userId="87baaee8-cc23-4da8-8d2f-cb5fb6b221ff" providerId="ADAL" clId="{914C068F-3078-465F-9333-A96F23A56C5C}" dt="2024-04-18T09:04:19.369" v="104" actId="1076"/>
          <ac:spMkLst>
            <pc:docMk/>
            <pc:sldMk cId="3337431212" sldId="261"/>
            <ac:spMk id="50" creationId="{6B935D1E-2121-B459-C30F-F11556168BFD}"/>
          </ac:spMkLst>
        </pc:spChg>
        <pc:spChg chg="mod topLvl">
          <ac:chgData name="Victoria CAMPOS" userId="87baaee8-cc23-4da8-8d2f-cb5fb6b221ff" providerId="ADAL" clId="{914C068F-3078-465F-9333-A96F23A56C5C}" dt="2024-04-18T09:04:26.337" v="105" actId="1076"/>
          <ac:spMkLst>
            <pc:docMk/>
            <pc:sldMk cId="3337431212" sldId="261"/>
            <ac:spMk id="52" creationId="{12F8F9FC-C035-74BB-B0EA-80F6A52A8328}"/>
          </ac:spMkLst>
        </pc:spChg>
        <pc:spChg chg="mod topLvl">
          <ac:chgData name="Victoria CAMPOS" userId="87baaee8-cc23-4da8-8d2f-cb5fb6b221ff" providerId="ADAL" clId="{914C068F-3078-465F-9333-A96F23A56C5C}" dt="2024-04-18T09:04:39.361" v="106" actId="1076"/>
          <ac:spMkLst>
            <pc:docMk/>
            <pc:sldMk cId="3337431212" sldId="261"/>
            <ac:spMk id="56" creationId="{044415A9-BC3B-B1BF-9FC6-4215107906E6}"/>
          </ac:spMkLst>
        </pc:spChg>
        <pc:spChg chg="mod topLvl">
          <ac:chgData name="Victoria CAMPOS" userId="87baaee8-cc23-4da8-8d2f-cb5fb6b221ff" providerId="ADAL" clId="{914C068F-3078-465F-9333-A96F23A56C5C}" dt="2024-04-18T09:05:12.596" v="113" actId="1076"/>
          <ac:spMkLst>
            <pc:docMk/>
            <pc:sldMk cId="3337431212" sldId="261"/>
            <ac:spMk id="58" creationId="{528784AE-0E50-D834-5FA3-1AB8369085DF}"/>
          </ac:spMkLst>
        </pc:spChg>
        <pc:spChg chg="mod topLvl">
          <ac:chgData name="Victoria CAMPOS" userId="87baaee8-cc23-4da8-8d2f-cb5fb6b221ff" providerId="ADAL" clId="{914C068F-3078-465F-9333-A96F23A56C5C}" dt="2024-04-18T09:05:25.774" v="122" actId="1076"/>
          <ac:spMkLst>
            <pc:docMk/>
            <pc:sldMk cId="3337431212" sldId="261"/>
            <ac:spMk id="60" creationId="{FB665BE9-51F5-AB77-7555-5985326100A0}"/>
          </ac:spMkLst>
        </pc:spChg>
        <pc:spChg chg="mod topLvl">
          <ac:chgData name="Victoria CAMPOS" userId="87baaee8-cc23-4da8-8d2f-cb5fb6b221ff" providerId="ADAL" clId="{914C068F-3078-465F-9333-A96F23A56C5C}" dt="2024-04-18T08:47:56.823" v="24" actId="164"/>
          <ac:spMkLst>
            <pc:docMk/>
            <pc:sldMk cId="3337431212" sldId="261"/>
            <ac:spMk id="61" creationId="{6FD5B409-62B5-04DE-073D-AF2E43AE4782}"/>
          </ac:spMkLst>
        </pc:spChg>
        <pc:spChg chg="mod topLvl">
          <ac:chgData name="Victoria CAMPOS" userId="87baaee8-cc23-4da8-8d2f-cb5fb6b221ff" providerId="ADAL" clId="{914C068F-3078-465F-9333-A96F23A56C5C}" dt="2024-04-18T08:47:56.823" v="24" actId="164"/>
          <ac:spMkLst>
            <pc:docMk/>
            <pc:sldMk cId="3337431212" sldId="261"/>
            <ac:spMk id="64" creationId="{FC25A053-D86C-3FD6-0664-95F45099FA4F}"/>
          </ac:spMkLst>
        </pc:spChg>
        <pc:spChg chg="mod">
          <ac:chgData name="Victoria CAMPOS" userId="87baaee8-cc23-4da8-8d2f-cb5fb6b221ff" providerId="ADAL" clId="{914C068F-3078-465F-9333-A96F23A56C5C}" dt="2024-04-18T08:46:54.101" v="17" actId="165"/>
          <ac:spMkLst>
            <pc:docMk/>
            <pc:sldMk cId="3337431212" sldId="261"/>
            <ac:spMk id="65" creationId="{6C60D2E6-3FFB-0C8E-2C23-3896EF65C064}"/>
          </ac:spMkLst>
        </pc:spChg>
        <pc:spChg chg="mod">
          <ac:chgData name="Victoria CAMPOS" userId="87baaee8-cc23-4da8-8d2f-cb5fb6b221ff" providerId="ADAL" clId="{914C068F-3078-465F-9333-A96F23A56C5C}" dt="2024-04-18T08:46:54.101" v="17" actId="165"/>
          <ac:spMkLst>
            <pc:docMk/>
            <pc:sldMk cId="3337431212" sldId="261"/>
            <ac:spMk id="66" creationId="{2A21DAB8-2D1B-95FB-460D-2DD2F129015C}"/>
          </ac:spMkLst>
        </pc:spChg>
        <pc:spChg chg="mod">
          <ac:chgData name="Victoria CAMPOS" userId="87baaee8-cc23-4da8-8d2f-cb5fb6b221ff" providerId="ADAL" clId="{914C068F-3078-465F-9333-A96F23A56C5C}" dt="2024-04-18T08:46:54.101" v="17" actId="165"/>
          <ac:spMkLst>
            <pc:docMk/>
            <pc:sldMk cId="3337431212" sldId="261"/>
            <ac:spMk id="67" creationId="{ADA405CA-C10C-90D5-6360-FA27E2C74108}"/>
          </ac:spMkLst>
        </pc:spChg>
        <pc:spChg chg="mod">
          <ac:chgData name="Victoria CAMPOS" userId="87baaee8-cc23-4da8-8d2f-cb5fb6b221ff" providerId="ADAL" clId="{914C068F-3078-465F-9333-A96F23A56C5C}" dt="2024-04-18T08:46:54.101" v="17" actId="165"/>
          <ac:spMkLst>
            <pc:docMk/>
            <pc:sldMk cId="3337431212" sldId="261"/>
            <ac:spMk id="68" creationId="{32EC3F2A-A349-755F-D318-0A0B841DE06B}"/>
          </ac:spMkLst>
        </pc:spChg>
        <pc:spChg chg="mod">
          <ac:chgData name="Victoria CAMPOS" userId="87baaee8-cc23-4da8-8d2f-cb5fb6b221ff" providerId="ADAL" clId="{914C068F-3078-465F-9333-A96F23A56C5C}" dt="2024-04-18T08:49:34.669" v="68" actId="207"/>
          <ac:spMkLst>
            <pc:docMk/>
            <pc:sldMk cId="3337431212" sldId="261"/>
            <ac:spMk id="69" creationId="{52AA0F25-39AB-1398-B5F1-14DE6944BC50}"/>
          </ac:spMkLst>
        </pc:spChg>
        <pc:spChg chg="mod">
          <ac:chgData name="Victoria CAMPOS" userId="87baaee8-cc23-4da8-8d2f-cb5fb6b221ff" providerId="ADAL" clId="{914C068F-3078-465F-9333-A96F23A56C5C}" dt="2024-04-18T08:46:54.101" v="17" actId="165"/>
          <ac:spMkLst>
            <pc:docMk/>
            <pc:sldMk cId="3337431212" sldId="261"/>
            <ac:spMk id="70" creationId="{CF35E02C-35F0-E98B-27CE-E7CE41279559}"/>
          </ac:spMkLst>
        </pc:spChg>
        <pc:spChg chg="mod">
          <ac:chgData name="Victoria CAMPOS" userId="87baaee8-cc23-4da8-8d2f-cb5fb6b221ff" providerId="ADAL" clId="{914C068F-3078-465F-9333-A96F23A56C5C}" dt="2024-04-18T08:49:30.585" v="65" actId="207"/>
          <ac:spMkLst>
            <pc:docMk/>
            <pc:sldMk cId="3337431212" sldId="261"/>
            <ac:spMk id="71" creationId="{EB991F5D-77DB-8298-2902-C6755D4A9EFC}"/>
          </ac:spMkLst>
        </pc:spChg>
        <pc:spChg chg="mod">
          <ac:chgData name="Victoria CAMPOS" userId="87baaee8-cc23-4da8-8d2f-cb5fb6b221ff" providerId="ADAL" clId="{914C068F-3078-465F-9333-A96F23A56C5C}" dt="2024-04-18T08:46:54.101" v="17" actId="165"/>
          <ac:spMkLst>
            <pc:docMk/>
            <pc:sldMk cId="3337431212" sldId="261"/>
            <ac:spMk id="72" creationId="{48F11106-2C08-3CB6-F0D9-7ECCCCA83ADD}"/>
          </ac:spMkLst>
        </pc:spChg>
        <pc:spChg chg="mod">
          <ac:chgData name="Victoria CAMPOS" userId="87baaee8-cc23-4da8-8d2f-cb5fb6b221ff" providerId="ADAL" clId="{914C068F-3078-465F-9333-A96F23A56C5C}" dt="2024-04-18T08:49:25.499" v="62" actId="207"/>
          <ac:spMkLst>
            <pc:docMk/>
            <pc:sldMk cId="3337431212" sldId="261"/>
            <ac:spMk id="73" creationId="{66CDCBD9-2AF5-7A29-D460-E40B68C78FB5}"/>
          </ac:spMkLst>
        </pc:spChg>
        <pc:spChg chg="mod">
          <ac:chgData name="Victoria CAMPOS" userId="87baaee8-cc23-4da8-8d2f-cb5fb6b221ff" providerId="ADAL" clId="{914C068F-3078-465F-9333-A96F23A56C5C}" dt="2024-04-18T08:46:54.101" v="17" actId="165"/>
          <ac:spMkLst>
            <pc:docMk/>
            <pc:sldMk cId="3337431212" sldId="261"/>
            <ac:spMk id="74" creationId="{CF5FE6DB-5075-CBA2-10D5-3DFFD2085FCD}"/>
          </ac:spMkLst>
        </pc:spChg>
        <pc:spChg chg="del">
          <ac:chgData name="Victoria CAMPOS" userId="87baaee8-cc23-4da8-8d2f-cb5fb6b221ff" providerId="ADAL" clId="{914C068F-3078-465F-9333-A96F23A56C5C}" dt="2024-04-18T08:45:55.040" v="6" actId="478"/>
          <ac:spMkLst>
            <pc:docMk/>
            <pc:sldMk cId="3337431212" sldId="261"/>
            <ac:spMk id="75" creationId="{0AC2BF3B-A444-2C7C-110B-A7973631D51F}"/>
          </ac:spMkLst>
        </pc:spChg>
        <pc:spChg chg="mod topLvl">
          <ac:chgData name="Victoria CAMPOS" userId="87baaee8-cc23-4da8-8d2f-cb5fb6b221ff" providerId="ADAL" clId="{914C068F-3078-465F-9333-A96F23A56C5C}" dt="2024-04-18T08:47:56.823" v="24" actId="164"/>
          <ac:spMkLst>
            <pc:docMk/>
            <pc:sldMk cId="3337431212" sldId="261"/>
            <ac:spMk id="76" creationId="{5A59BEEF-20EA-5C94-634F-BBC0F2BAD2CD}"/>
          </ac:spMkLst>
        </pc:spChg>
        <pc:spChg chg="mod">
          <ac:chgData name="Victoria CAMPOS" userId="87baaee8-cc23-4da8-8d2f-cb5fb6b221ff" providerId="ADAL" clId="{914C068F-3078-465F-9333-A96F23A56C5C}" dt="2024-04-18T08:49:20.385" v="60" actId="207"/>
          <ac:spMkLst>
            <pc:docMk/>
            <pc:sldMk cId="3337431212" sldId="261"/>
            <ac:spMk id="77" creationId="{F76533DC-E352-E8E1-3C57-988ABB0EB660}"/>
          </ac:spMkLst>
        </pc:spChg>
        <pc:spChg chg="mod">
          <ac:chgData name="Victoria CAMPOS" userId="87baaee8-cc23-4da8-8d2f-cb5fb6b221ff" providerId="ADAL" clId="{914C068F-3078-465F-9333-A96F23A56C5C}" dt="2024-04-18T08:46:54.101" v="17" actId="165"/>
          <ac:spMkLst>
            <pc:docMk/>
            <pc:sldMk cId="3337431212" sldId="261"/>
            <ac:spMk id="78" creationId="{5BAEFDA6-ABCD-367D-5BCD-282004CE4D71}"/>
          </ac:spMkLst>
        </pc:spChg>
        <pc:spChg chg="mod">
          <ac:chgData name="Victoria CAMPOS" userId="87baaee8-cc23-4da8-8d2f-cb5fb6b221ff" providerId="ADAL" clId="{914C068F-3078-465F-9333-A96F23A56C5C}" dt="2024-04-18T08:49:15.360" v="58" actId="207"/>
          <ac:spMkLst>
            <pc:docMk/>
            <pc:sldMk cId="3337431212" sldId="261"/>
            <ac:spMk id="79" creationId="{32AA75FF-3DEE-000A-95AD-B4F91913F06F}"/>
          </ac:spMkLst>
        </pc:spChg>
        <pc:spChg chg="mod">
          <ac:chgData name="Victoria CAMPOS" userId="87baaee8-cc23-4da8-8d2f-cb5fb6b221ff" providerId="ADAL" clId="{914C068F-3078-465F-9333-A96F23A56C5C}" dt="2024-04-18T08:46:54.101" v="17" actId="165"/>
          <ac:spMkLst>
            <pc:docMk/>
            <pc:sldMk cId="3337431212" sldId="261"/>
            <ac:spMk id="80" creationId="{D89CDB46-D738-74FC-069A-9C270FA8047B}"/>
          </ac:spMkLst>
        </pc:spChg>
        <pc:spChg chg="mod topLvl">
          <ac:chgData name="Victoria CAMPOS" userId="87baaee8-cc23-4da8-8d2f-cb5fb6b221ff" providerId="ADAL" clId="{914C068F-3078-465F-9333-A96F23A56C5C}" dt="2024-04-18T08:49:55.129" v="72" actId="164"/>
          <ac:spMkLst>
            <pc:docMk/>
            <pc:sldMk cId="3337431212" sldId="261"/>
            <ac:spMk id="81" creationId="{3208205B-4B85-503A-0A56-DA19894DEE01}"/>
          </ac:spMkLst>
        </pc:spChg>
        <pc:spChg chg="mod ord topLvl">
          <ac:chgData name="Victoria CAMPOS" userId="87baaee8-cc23-4da8-8d2f-cb5fb6b221ff" providerId="ADAL" clId="{914C068F-3078-465F-9333-A96F23A56C5C}" dt="2024-04-18T08:49:55.129" v="72" actId="164"/>
          <ac:spMkLst>
            <pc:docMk/>
            <pc:sldMk cId="3337431212" sldId="261"/>
            <ac:spMk id="83" creationId="{3F3050C5-8D74-E4FC-9C13-8948F67E439F}"/>
          </ac:spMkLst>
        </pc:spChg>
        <pc:spChg chg="del">
          <ac:chgData name="Victoria CAMPOS" userId="87baaee8-cc23-4da8-8d2f-cb5fb6b221ff" providerId="ADAL" clId="{914C068F-3078-465F-9333-A96F23A56C5C}" dt="2024-04-18T08:45:51.168" v="3" actId="478"/>
          <ac:spMkLst>
            <pc:docMk/>
            <pc:sldMk cId="3337431212" sldId="261"/>
            <ac:spMk id="85" creationId="{EE67BD13-42FE-1F8B-AA1D-51B55F6F2298}"/>
          </ac:spMkLst>
        </pc:spChg>
        <pc:spChg chg="del">
          <ac:chgData name="Victoria CAMPOS" userId="87baaee8-cc23-4da8-8d2f-cb5fb6b221ff" providerId="ADAL" clId="{914C068F-3078-465F-9333-A96F23A56C5C}" dt="2024-04-18T08:45:46.072" v="1" actId="478"/>
          <ac:spMkLst>
            <pc:docMk/>
            <pc:sldMk cId="3337431212" sldId="261"/>
            <ac:spMk id="113" creationId="{2CFF60AA-0EB5-E267-EB22-B5758FD51572}"/>
          </ac:spMkLst>
        </pc:spChg>
        <pc:spChg chg="del">
          <ac:chgData name="Victoria CAMPOS" userId="87baaee8-cc23-4da8-8d2f-cb5fb6b221ff" providerId="ADAL" clId="{914C068F-3078-465F-9333-A96F23A56C5C}" dt="2024-04-18T09:05:40.208" v="123" actId="478"/>
          <ac:spMkLst>
            <pc:docMk/>
            <pc:sldMk cId="3337431212" sldId="261"/>
            <ac:spMk id="114" creationId="{C5183A9F-0E31-FEF1-B011-2144FB150DC5}"/>
          </ac:spMkLst>
        </pc:spChg>
        <pc:spChg chg="del">
          <ac:chgData name="Victoria CAMPOS" userId="87baaee8-cc23-4da8-8d2f-cb5fb6b221ff" providerId="ADAL" clId="{914C068F-3078-465F-9333-A96F23A56C5C}" dt="2024-04-18T08:45:48.224" v="2" actId="478"/>
          <ac:spMkLst>
            <pc:docMk/>
            <pc:sldMk cId="3337431212" sldId="261"/>
            <ac:spMk id="115" creationId="{E5B319EB-9D32-219A-BACA-8051AEC1D2EB}"/>
          </ac:spMkLst>
        </pc:spChg>
        <pc:spChg chg="del">
          <ac:chgData name="Victoria CAMPOS" userId="87baaee8-cc23-4da8-8d2f-cb5fb6b221ff" providerId="ADAL" clId="{914C068F-3078-465F-9333-A96F23A56C5C}" dt="2024-04-18T08:50:04.794" v="75" actId="478"/>
          <ac:spMkLst>
            <pc:docMk/>
            <pc:sldMk cId="3337431212" sldId="261"/>
            <ac:spMk id="116" creationId="{A85E4A20-6FE1-30BA-EBB6-12DDE910D0C0}"/>
          </ac:spMkLst>
        </pc:spChg>
        <pc:grpChg chg="add mod">
          <ac:chgData name="Victoria CAMPOS" userId="87baaee8-cc23-4da8-8d2f-cb5fb6b221ff" providerId="ADAL" clId="{914C068F-3078-465F-9333-A96F23A56C5C}" dt="2024-04-18T08:49:55.129" v="72" actId="164"/>
          <ac:grpSpMkLst>
            <pc:docMk/>
            <pc:sldMk cId="3337431212" sldId="261"/>
            <ac:grpSpMk id="3" creationId="{091901EE-4CF8-403F-5C36-AF0224460B93}"/>
          </ac:grpSpMkLst>
        </pc:grpChg>
        <pc:grpChg chg="add mod">
          <ac:chgData name="Victoria CAMPOS" userId="87baaee8-cc23-4da8-8d2f-cb5fb6b221ff" providerId="ADAL" clId="{914C068F-3078-465F-9333-A96F23A56C5C}" dt="2024-04-18T08:50:12.083" v="78" actId="14100"/>
          <ac:grpSpMkLst>
            <pc:docMk/>
            <pc:sldMk cId="3337431212" sldId="261"/>
            <ac:grpSpMk id="4" creationId="{BF1BB7AE-8B74-A112-63CB-83A3EA4B3552}"/>
          </ac:grpSpMkLst>
        </pc:grpChg>
        <pc:grpChg chg="del mod topLvl">
          <ac:chgData name="Victoria CAMPOS" userId="87baaee8-cc23-4da8-8d2f-cb5fb6b221ff" providerId="ADAL" clId="{914C068F-3078-465F-9333-A96F23A56C5C}" dt="2024-04-18T08:46:54.101" v="17" actId="165"/>
          <ac:grpSpMkLst>
            <pc:docMk/>
            <pc:sldMk cId="3337431212" sldId="261"/>
            <ac:grpSpMk id="43" creationId="{B4DB612C-3DC8-3520-A162-21ADBE35F089}"/>
          </ac:grpSpMkLst>
        </pc:grpChg>
        <pc:grpChg chg="mod topLvl">
          <ac:chgData name="Victoria CAMPOS" userId="87baaee8-cc23-4da8-8d2f-cb5fb6b221ff" providerId="ADAL" clId="{914C068F-3078-465F-9333-A96F23A56C5C}" dt="2024-04-18T08:47:56.823" v="24" actId="164"/>
          <ac:grpSpMkLst>
            <pc:docMk/>
            <pc:sldMk cId="3337431212" sldId="261"/>
            <ac:grpSpMk id="44" creationId="{F2977027-ED1C-7EF2-78A4-FC141AAAC9AC}"/>
          </ac:grpSpMkLst>
        </pc:grpChg>
        <pc:grpChg chg="mod topLvl">
          <ac:chgData name="Victoria CAMPOS" userId="87baaee8-cc23-4da8-8d2f-cb5fb6b221ff" providerId="ADAL" clId="{914C068F-3078-465F-9333-A96F23A56C5C}" dt="2024-04-18T08:47:56.823" v="24" actId="164"/>
          <ac:grpSpMkLst>
            <pc:docMk/>
            <pc:sldMk cId="3337431212" sldId="261"/>
            <ac:grpSpMk id="51" creationId="{4443073C-08E7-A2CB-3722-6843B8759099}"/>
          </ac:grpSpMkLst>
        </pc:grpChg>
        <pc:grpChg chg="del">
          <ac:chgData name="Victoria CAMPOS" userId="87baaee8-cc23-4da8-8d2f-cb5fb6b221ff" providerId="ADAL" clId="{914C068F-3078-465F-9333-A96F23A56C5C}" dt="2024-04-18T08:45:55.040" v="6" actId="478"/>
          <ac:grpSpMkLst>
            <pc:docMk/>
            <pc:sldMk cId="3337431212" sldId="261"/>
            <ac:grpSpMk id="53" creationId="{16F6928A-3E7E-F60A-6803-45E850EC929D}"/>
          </ac:grpSpMkLst>
        </pc:grpChg>
        <pc:grpChg chg="mod topLvl">
          <ac:chgData name="Victoria CAMPOS" userId="87baaee8-cc23-4da8-8d2f-cb5fb6b221ff" providerId="ADAL" clId="{914C068F-3078-465F-9333-A96F23A56C5C}" dt="2024-04-18T08:47:56.823" v="24" actId="164"/>
          <ac:grpSpMkLst>
            <pc:docMk/>
            <pc:sldMk cId="3337431212" sldId="261"/>
            <ac:grpSpMk id="55" creationId="{3171AD36-E6A5-7820-07D8-7CDDEB02069B}"/>
          </ac:grpSpMkLst>
        </pc:grpChg>
        <pc:grpChg chg="mod topLvl">
          <ac:chgData name="Victoria CAMPOS" userId="87baaee8-cc23-4da8-8d2f-cb5fb6b221ff" providerId="ADAL" clId="{914C068F-3078-465F-9333-A96F23A56C5C}" dt="2024-04-18T08:47:56.823" v="24" actId="164"/>
          <ac:grpSpMkLst>
            <pc:docMk/>
            <pc:sldMk cId="3337431212" sldId="261"/>
            <ac:grpSpMk id="57" creationId="{AE685E23-2CD4-2018-2262-5ED1CB44023B}"/>
          </ac:grpSpMkLst>
        </pc:grpChg>
        <pc:grpChg chg="mod topLvl">
          <ac:chgData name="Victoria CAMPOS" userId="87baaee8-cc23-4da8-8d2f-cb5fb6b221ff" providerId="ADAL" clId="{914C068F-3078-465F-9333-A96F23A56C5C}" dt="2024-04-18T08:47:56.823" v="24" actId="164"/>
          <ac:grpSpMkLst>
            <pc:docMk/>
            <pc:sldMk cId="3337431212" sldId="261"/>
            <ac:grpSpMk id="59" creationId="{077CF8A8-6C28-99C6-331D-011A7CEBB1C9}"/>
          </ac:grpSpMkLst>
        </pc:grpChg>
        <pc:grpChg chg="mod topLvl">
          <ac:chgData name="Victoria CAMPOS" userId="87baaee8-cc23-4da8-8d2f-cb5fb6b221ff" providerId="ADAL" clId="{914C068F-3078-465F-9333-A96F23A56C5C}" dt="2024-04-18T08:47:56.823" v="24" actId="164"/>
          <ac:grpSpMkLst>
            <pc:docMk/>
            <pc:sldMk cId="3337431212" sldId="261"/>
            <ac:grpSpMk id="62" creationId="{D6C5E078-6868-2764-70BD-F79194EAD83C}"/>
          </ac:grpSpMkLst>
        </pc:grpChg>
        <pc:grpChg chg="mod topLvl">
          <ac:chgData name="Victoria CAMPOS" userId="87baaee8-cc23-4da8-8d2f-cb5fb6b221ff" providerId="ADAL" clId="{914C068F-3078-465F-9333-A96F23A56C5C}" dt="2024-04-18T08:47:56.823" v="24" actId="164"/>
          <ac:grpSpMkLst>
            <pc:docMk/>
            <pc:sldMk cId="3337431212" sldId="261"/>
            <ac:grpSpMk id="63" creationId="{1AE6C883-1296-8182-8374-C8403CB84A56}"/>
          </ac:grpSpMkLst>
        </pc:grpChg>
        <pc:grpChg chg="del mod topLvl">
          <ac:chgData name="Victoria CAMPOS" userId="87baaee8-cc23-4da8-8d2f-cb5fb6b221ff" providerId="ADAL" clId="{914C068F-3078-465F-9333-A96F23A56C5C}" dt="2024-04-18T08:46:33.386" v="14" actId="165"/>
          <ac:grpSpMkLst>
            <pc:docMk/>
            <pc:sldMk cId="3337431212" sldId="261"/>
            <ac:grpSpMk id="84" creationId="{3F702CE3-0576-F321-AB09-1C29574662BB}"/>
          </ac:grpSpMkLst>
        </pc:grpChg>
        <pc:grpChg chg="del">
          <ac:chgData name="Victoria CAMPOS" userId="87baaee8-cc23-4da8-8d2f-cb5fb6b221ff" providerId="ADAL" clId="{914C068F-3078-465F-9333-A96F23A56C5C}" dt="2024-04-18T08:45:43.804" v="0" actId="478"/>
          <ac:grpSpMkLst>
            <pc:docMk/>
            <pc:sldMk cId="3337431212" sldId="261"/>
            <ac:grpSpMk id="86" creationId="{E15D3952-B04E-F369-390B-FDFF75829244}"/>
          </ac:grpSpMkLst>
        </pc:grpChg>
        <pc:grpChg chg="add del mod ord">
          <ac:chgData name="Victoria CAMPOS" userId="87baaee8-cc23-4da8-8d2f-cb5fb6b221ff" providerId="ADAL" clId="{914C068F-3078-465F-9333-A96F23A56C5C}" dt="2024-04-18T08:46:12.045" v="11" actId="165"/>
          <ac:grpSpMkLst>
            <pc:docMk/>
            <pc:sldMk cId="3337431212" sldId="261"/>
            <ac:grpSpMk id="112" creationId="{14FBEF87-0477-190A-D59E-62FAA0429EBD}"/>
          </ac:grpSpMkLst>
        </pc:grpChg>
      </pc:sldChg>
      <pc:sldChg chg="addSp delSp modSp mod">
        <pc:chgData name="Victoria CAMPOS" userId="87baaee8-cc23-4da8-8d2f-cb5fb6b221ff" providerId="ADAL" clId="{914C068F-3078-465F-9333-A96F23A56C5C}" dt="2024-04-18T11:38:06.878" v="151" actId="478"/>
        <pc:sldMkLst>
          <pc:docMk/>
          <pc:sldMk cId="3145294437" sldId="262"/>
        </pc:sldMkLst>
        <pc:graphicFrameChg chg="add del">
          <ac:chgData name="Victoria CAMPOS" userId="87baaee8-cc23-4da8-8d2f-cb5fb6b221ff" providerId="ADAL" clId="{914C068F-3078-465F-9333-A96F23A56C5C}" dt="2024-04-18T11:36:00.969" v="143"/>
          <ac:graphicFrameMkLst>
            <pc:docMk/>
            <pc:sldMk cId="3145294437" sldId="262"/>
            <ac:graphicFrameMk id="4" creationId="{37575F90-DC07-4C18-BA27-144D403D3FBB}"/>
          </ac:graphicFrameMkLst>
        </pc:graphicFrameChg>
        <pc:graphicFrameChg chg="add del mod">
          <ac:chgData name="Victoria CAMPOS" userId="87baaee8-cc23-4da8-8d2f-cb5fb6b221ff" providerId="ADAL" clId="{914C068F-3078-465F-9333-A96F23A56C5C}" dt="2024-04-18T11:38:06.878" v="151" actId="478"/>
          <ac:graphicFrameMkLst>
            <pc:docMk/>
            <pc:sldMk cId="3145294437" sldId="262"/>
            <ac:graphicFrameMk id="5" creationId="{5191167E-C511-E8C2-F799-9884E8E52716}"/>
          </ac:graphicFrameMkLst>
        </pc:graphicFrameChg>
      </pc:sldChg>
      <pc:sldChg chg="modSp new mod">
        <pc:chgData name="Victoria CAMPOS" userId="87baaee8-cc23-4da8-8d2f-cb5fb6b221ff" providerId="ADAL" clId="{914C068F-3078-465F-9333-A96F23A56C5C}" dt="2024-04-18T08:55:21.457" v="90" actId="20577"/>
        <pc:sldMkLst>
          <pc:docMk/>
          <pc:sldMk cId="4050303679" sldId="265"/>
        </pc:sldMkLst>
        <pc:spChg chg="mod">
          <ac:chgData name="Victoria CAMPOS" userId="87baaee8-cc23-4da8-8d2f-cb5fb6b221ff" providerId="ADAL" clId="{914C068F-3078-465F-9333-A96F23A56C5C}" dt="2024-04-18T08:55:21.457" v="90" actId="20577"/>
          <ac:spMkLst>
            <pc:docMk/>
            <pc:sldMk cId="4050303679" sldId="265"/>
            <ac:spMk id="2" creationId="{4AE5FA84-0195-82E4-1B25-8063016FCAE0}"/>
          </ac:spMkLst>
        </pc:spChg>
      </pc:sldChg>
    </pc:docChg>
  </pc:docChgLst>
  <pc:docChgLst>
    <pc:chgData name="Victoria CAMPOS" userId="87baaee8-cc23-4da8-8d2f-cb5fb6b221ff" providerId="ADAL" clId="{1E3EAF05-E813-4254-8EBF-2733ECE9CD1D}"/>
    <pc:docChg chg="undo redo custSel addSld delSld modSld sldOrd">
      <pc:chgData name="Victoria CAMPOS" userId="87baaee8-cc23-4da8-8d2f-cb5fb6b221ff" providerId="ADAL" clId="{1E3EAF05-E813-4254-8EBF-2733ECE9CD1D}" dt="2024-04-19T15:14:42.253" v="712" actId="20577"/>
      <pc:docMkLst>
        <pc:docMk/>
      </pc:docMkLst>
      <pc:sldChg chg="modSp del mod">
        <pc:chgData name="Victoria CAMPOS" userId="87baaee8-cc23-4da8-8d2f-cb5fb6b221ff" providerId="ADAL" clId="{1E3EAF05-E813-4254-8EBF-2733ECE9CD1D}" dt="2024-04-19T09:50:15.173" v="178" actId="47"/>
        <pc:sldMkLst>
          <pc:docMk/>
          <pc:sldMk cId="2818980772" sldId="257"/>
        </pc:sldMkLst>
        <pc:spChg chg="mod">
          <ac:chgData name="Victoria CAMPOS" userId="87baaee8-cc23-4da8-8d2f-cb5fb6b221ff" providerId="ADAL" clId="{1E3EAF05-E813-4254-8EBF-2733ECE9CD1D}" dt="2024-04-19T08:57:15.258" v="22" actId="20577"/>
          <ac:spMkLst>
            <pc:docMk/>
            <pc:sldMk cId="2818980772" sldId="257"/>
            <ac:spMk id="8" creationId="{C30F2F67-C7E8-53D5-538C-49550DA677EA}"/>
          </ac:spMkLst>
        </pc:spChg>
        <pc:spChg chg="mod">
          <ac:chgData name="Victoria CAMPOS" userId="87baaee8-cc23-4da8-8d2f-cb5fb6b221ff" providerId="ADAL" clId="{1E3EAF05-E813-4254-8EBF-2733ECE9CD1D}" dt="2024-04-19T08:20:48.381" v="1" actId="1076"/>
          <ac:spMkLst>
            <pc:docMk/>
            <pc:sldMk cId="2818980772" sldId="257"/>
            <ac:spMk id="15" creationId="{027D0A7E-7826-4A84-8643-42C85080E9F3}"/>
          </ac:spMkLst>
        </pc:spChg>
        <pc:spChg chg="mod">
          <ac:chgData name="Victoria CAMPOS" userId="87baaee8-cc23-4da8-8d2f-cb5fb6b221ff" providerId="ADAL" clId="{1E3EAF05-E813-4254-8EBF-2733ECE9CD1D}" dt="2024-04-19T08:58:24.246" v="23" actId="1076"/>
          <ac:spMkLst>
            <pc:docMk/>
            <pc:sldMk cId="2818980772" sldId="257"/>
            <ac:spMk id="19" creationId="{2B61FC0B-749D-0707-B645-ECFE9F0DE438}"/>
          </ac:spMkLst>
        </pc:spChg>
        <pc:graphicFrameChg chg="mod">
          <ac:chgData name="Victoria CAMPOS" userId="87baaee8-cc23-4da8-8d2f-cb5fb6b221ff" providerId="ADAL" clId="{1E3EAF05-E813-4254-8EBF-2733ECE9CD1D}" dt="2024-04-19T09:48:12.547" v="142"/>
          <ac:graphicFrameMkLst>
            <pc:docMk/>
            <pc:sldMk cId="2818980772" sldId="257"/>
            <ac:graphicFrameMk id="16" creationId="{CA359A10-AF0E-B79C-1BCF-85D6959C5CD5}"/>
          </ac:graphicFrameMkLst>
        </pc:graphicFrameChg>
      </pc:sldChg>
      <pc:sldChg chg="addSp delSp modSp mod delAnim modAnim">
        <pc:chgData name="Victoria CAMPOS" userId="87baaee8-cc23-4da8-8d2f-cb5fb6b221ff" providerId="ADAL" clId="{1E3EAF05-E813-4254-8EBF-2733ECE9CD1D}" dt="2024-04-19T13:15:50.948" v="449" actId="1076"/>
        <pc:sldMkLst>
          <pc:docMk/>
          <pc:sldMk cId="110644544" sldId="258"/>
        </pc:sldMkLst>
        <pc:spChg chg="mod">
          <ac:chgData name="Victoria CAMPOS" userId="87baaee8-cc23-4da8-8d2f-cb5fb6b221ff" providerId="ADAL" clId="{1E3EAF05-E813-4254-8EBF-2733ECE9CD1D}" dt="2024-04-19T13:13:50.860" v="431"/>
          <ac:spMkLst>
            <pc:docMk/>
            <pc:sldMk cId="110644544" sldId="258"/>
            <ac:spMk id="2" creationId="{7BB80530-F740-2CD7-AEA6-A51E565A847F}"/>
          </ac:spMkLst>
        </pc:spChg>
        <pc:spChg chg="mod">
          <ac:chgData name="Victoria CAMPOS" userId="87baaee8-cc23-4da8-8d2f-cb5fb6b221ff" providerId="ADAL" clId="{1E3EAF05-E813-4254-8EBF-2733ECE9CD1D}" dt="2024-04-19T13:14:43.132" v="444" actId="2710"/>
          <ac:spMkLst>
            <pc:docMk/>
            <pc:sldMk cId="110644544" sldId="258"/>
            <ac:spMk id="3" creationId="{F944D51A-4089-84CD-AFA5-E474096F762B}"/>
          </ac:spMkLst>
        </pc:spChg>
        <pc:spChg chg="add mod">
          <ac:chgData name="Victoria CAMPOS" userId="87baaee8-cc23-4da8-8d2f-cb5fb6b221ff" providerId="ADAL" clId="{1E3EAF05-E813-4254-8EBF-2733ECE9CD1D}" dt="2024-04-19T09:51:07.121" v="180"/>
          <ac:spMkLst>
            <pc:docMk/>
            <pc:sldMk cId="110644544" sldId="258"/>
            <ac:spMk id="4" creationId="{0B072388-BAE4-5988-78EE-75CFB886F56D}"/>
          </ac:spMkLst>
        </pc:spChg>
        <pc:spChg chg="add mod">
          <ac:chgData name="Victoria CAMPOS" userId="87baaee8-cc23-4da8-8d2f-cb5fb6b221ff" providerId="ADAL" clId="{1E3EAF05-E813-4254-8EBF-2733ECE9CD1D}" dt="2024-04-19T13:14:35.453" v="442" actId="164"/>
          <ac:spMkLst>
            <pc:docMk/>
            <pc:sldMk cId="110644544" sldId="258"/>
            <ac:spMk id="6" creationId="{5573D1E1-81EC-A05B-8B9F-14BC48995091}"/>
          </ac:spMkLst>
        </pc:spChg>
        <pc:spChg chg="add del mod">
          <ac:chgData name="Victoria CAMPOS" userId="87baaee8-cc23-4da8-8d2f-cb5fb6b221ff" providerId="ADAL" clId="{1E3EAF05-E813-4254-8EBF-2733ECE9CD1D}" dt="2024-04-19T13:14:03.229" v="435"/>
          <ac:spMkLst>
            <pc:docMk/>
            <pc:sldMk cId="110644544" sldId="258"/>
            <ac:spMk id="8" creationId="{D339F53D-3F01-2D78-CFB3-8432F3CFF562}"/>
          </ac:spMkLst>
        </pc:spChg>
        <pc:grpChg chg="add del mod">
          <ac:chgData name="Victoria CAMPOS" userId="87baaee8-cc23-4da8-8d2f-cb5fb6b221ff" providerId="ADAL" clId="{1E3EAF05-E813-4254-8EBF-2733ECE9CD1D}" dt="2024-04-19T13:12:51.247" v="416" actId="165"/>
          <ac:grpSpMkLst>
            <pc:docMk/>
            <pc:sldMk cId="110644544" sldId="258"/>
            <ac:grpSpMk id="13" creationId="{B5A00D0C-981F-2A6B-EABC-184B881B92DB}"/>
          </ac:grpSpMkLst>
        </pc:grpChg>
        <pc:grpChg chg="add mod">
          <ac:chgData name="Victoria CAMPOS" userId="87baaee8-cc23-4da8-8d2f-cb5fb6b221ff" providerId="ADAL" clId="{1E3EAF05-E813-4254-8EBF-2733ECE9CD1D}" dt="2024-04-19T13:14:47.954" v="445" actId="1076"/>
          <ac:grpSpMkLst>
            <pc:docMk/>
            <pc:sldMk cId="110644544" sldId="258"/>
            <ac:grpSpMk id="15" creationId="{76A4C521-9E65-C813-771D-B9326D7F44F6}"/>
          </ac:grpSpMkLst>
        </pc:grpChg>
        <pc:picChg chg="add mod topLvl">
          <ac:chgData name="Victoria CAMPOS" userId="87baaee8-cc23-4da8-8d2f-cb5fb6b221ff" providerId="ADAL" clId="{1E3EAF05-E813-4254-8EBF-2733ECE9CD1D}" dt="2024-04-19T13:14:35.453" v="442" actId="164"/>
          <ac:picMkLst>
            <pc:docMk/>
            <pc:sldMk cId="110644544" sldId="258"/>
            <ac:picMk id="9" creationId="{9B71E397-D61F-3A5E-C034-B181E9B8F1E4}"/>
          </ac:picMkLst>
        </pc:picChg>
        <pc:picChg chg="add del mod">
          <ac:chgData name="Victoria CAMPOS" userId="87baaee8-cc23-4da8-8d2f-cb5fb6b221ff" providerId="ADAL" clId="{1E3EAF05-E813-4254-8EBF-2733ECE9CD1D}" dt="2024-04-19T13:11:03.627" v="388" actId="478"/>
          <ac:picMkLst>
            <pc:docMk/>
            <pc:sldMk cId="110644544" sldId="258"/>
            <ac:picMk id="10" creationId="{3DFC5F77-1377-BC18-D6AF-74740AFBCFA5}"/>
          </ac:picMkLst>
        </pc:picChg>
        <pc:picChg chg="add mod topLvl">
          <ac:chgData name="Victoria CAMPOS" userId="87baaee8-cc23-4da8-8d2f-cb5fb6b221ff" providerId="ADAL" clId="{1E3EAF05-E813-4254-8EBF-2733ECE9CD1D}" dt="2024-04-19T13:14:35.453" v="442" actId="164"/>
          <ac:picMkLst>
            <pc:docMk/>
            <pc:sldMk cId="110644544" sldId="258"/>
            <ac:picMk id="11" creationId="{74761C41-8EB2-EB06-A275-BF212367E2B4}"/>
          </ac:picMkLst>
        </pc:picChg>
        <pc:picChg chg="add mod topLvl">
          <ac:chgData name="Victoria CAMPOS" userId="87baaee8-cc23-4da8-8d2f-cb5fb6b221ff" providerId="ADAL" clId="{1E3EAF05-E813-4254-8EBF-2733ECE9CD1D}" dt="2024-04-19T13:14:35.453" v="442" actId="164"/>
          <ac:picMkLst>
            <pc:docMk/>
            <pc:sldMk cId="110644544" sldId="258"/>
            <ac:picMk id="12" creationId="{2B7B3673-B19E-B62F-DF19-5629CE5F418B}"/>
          </ac:picMkLst>
        </pc:picChg>
        <pc:picChg chg="add mod">
          <ac:chgData name="Victoria CAMPOS" userId="87baaee8-cc23-4da8-8d2f-cb5fb6b221ff" providerId="ADAL" clId="{1E3EAF05-E813-4254-8EBF-2733ECE9CD1D}" dt="2024-04-19T13:15:50.948" v="449" actId="1076"/>
          <ac:picMkLst>
            <pc:docMk/>
            <pc:sldMk cId="110644544" sldId="258"/>
            <ac:picMk id="14" creationId="{15F23889-5D43-C2D1-1742-8942E8A54475}"/>
          </ac:picMkLst>
        </pc:picChg>
      </pc:sldChg>
      <pc:sldChg chg="addSp delSp modSp mod">
        <pc:chgData name="Victoria CAMPOS" userId="87baaee8-cc23-4da8-8d2f-cb5fb6b221ff" providerId="ADAL" clId="{1E3EAF05-E813-4254-8EBF-2733ECE9CD1D}" dt="2024-04-19T13:40:38.688" v="572" actId="14100"/>
        <pc:sldMkLst>
          <pc:docMk/>
          <pc:sldMk cId="553822470" sldId="260"/>
        </pc:sldMkLst>
        <pc:spChg chg="mod">
          <ac:chgData name="Victoria CAMPOS" userId="87baaee8-cc23-4da8-8d2f-cb5fb6b221ff" providerId="ADAL" clId="{1E3EAF05-E813-4254-8EBF-2733ECE9CD1D}" dt="2024-04-19T09:57:27.289" v="231" actId="20577"/>
          <ac:spMkLst>
            <pc:docMk/>
            <pc:sldMk cId="553822470" sldId="260"/>
            <ac:spMk id="2" creationId="{B48950E5-8B7B-5288-CC98-37AF1DE03A0F}"/>
          </ac:spMkLst>
        </pc:spChg>
        <pc:spChg chg="mod">
          <ac:chgData name="Victoria CAMPOS" userId="87baaee8-cc23-4da8-8d2f-cb5fb6b221ff" providerId="ADAL" clId="{1E3EAF05-E813-4254-8EBF-2733ECE9CD1D}" dt="2024-04-19T13:40:38.688" v="572" actId="14100"/>
          <ac:spMkLst>
            <pc:docMk/>
            <pc:sldMk cId="553822470" sldId="260"/>
            <ac:spMk id="3" creationId="{B6CCFF54-410E-C569-376A-1A8195F902B3}"/>
          </ac:spMkLst>
        </pc:spChg>
        <pc:spChg chg="mod">
          <ac:chgData name="Victoria CAMPOS" userId="87baaee8-cc23-4da8-8d2f-cb5fb6b221ff" providerId="ADAL" clId="{1E3EAF05-E813-4254-8EBF-2733ECE9CD1D}" dt="2024-04-19T10:03:25.632" v="274" actId="14100"/>
          <ac:spMkLst>
            <pc:docMk/>
            <pc:sldMk cId="553822470" sldId="260"/>
            <ac:spMk id="4" creationId="{D94A5D72-0E37-E7F1-7C3E-09EDD2EAFDAF}"/>
          </ac:spMkLst>
        </pc:spChg>
        <pc:spChg chg="del">
          <ac:chgData name="Victoria CAMPOS" userId="87baaee8-cc23-4da8-8d2f-cb5fb6b221ff" providerId="ADAL" clId="{1E3EAF05-E813-4254-8EBF-2733ECE9CD1D}" dt="2024-04-19T09:56:57.285" v="225" actId="478"/>
          <ac:spMkLst>
            <pc:docMk/>
            <pc:sldMk cId="553822470" sldId="260"/>
            <ac:spMk id="5" creationId="{0992E2CD-4423-5DCA-8578-41A7F76983C4}"/>
          </ac:spMkLst>
        </pc:spChg>
        <pc:spChg chg="add mod">
          <ac:chgData name="Victoria CAMPOS" userId="87baaee8-cc23-4da8-8d2f-cb5fb6b221ff" providerId="ADAL" clId="{1E3EAF05-E813-4254-8EBF-2733ECE9CD1D}" dt="2024-04-19T09:51:12.966" v="182"/>
          <ac:spMkLst>
            <pc:docMk/>
            <pc:sldMk cId="553822470" sldId="260"/>
            <ac:spMk id="6" creationId="{977412D5-CA81-7B65-DFCB-899118453C42}"/>
          </ac:spMkLst>
        </pc:spChg>
        <pc:spChg chg="add mod">
          <ac:chgData name="Victoria CAMPOS" userId="87baaee8-cc23-4da8-8d2f-cb5fb6b221ff" providerId="ADAL" clId="{1E3EAF05-E813-4254-8EBF-2733ECE9CD1D}" dt="2024-04-19T10:04:53.981" v="289" actId="1076"/>
          <ac:spMkLst>
            <pc:docMk/>
            <pc:sldMk cId="553822470" sldId="260"/>
            <ac:spMk id="9" creationId="{89F7E0A0-7E14-BD71-8435-D35FDFB7DFD6}"/>
          </ac:spMkLst>
        </pc:spChg>
        <pc:picChg chg="add mod">
          <ac:chgData name="Victoria CAMPOS" userId="87baaee8-cc23-4da8-8d2f-cb5fb6b221ff" providerId="ADAL" clId="{1E3EAF05-E813-4254-8EBF-2733ECE9CD1D}" dt="2024-04-19T13:40:35.608" v="571" actId="1076"/>
          <ac:picMkLst>
            <pc:docMk/>
            <pc:sldMk cId="553822470" sldId="260"/>
            <ac:picMk id="7" creationId="{4246C8B6-3BEF-5F2F-BEFF-3483750F89D6}"/>
          </ac:picMkLst>
        </pc:picChg>
      </pc:sldChg>
      <pc:sldChg chg="addSp delSp modSp mod ord">
        <pc:chgData name="Victoria CAMPOS" userId="87baaee8-cc23-4da8-8d2f-cb5fb6b221ff" providerId="ADAL" clId="{1E3EAF05-E813-4254-8EBF-2733ECE9CD1D}" dt="2024-04-19T13:40:12.227" v="569" actId="113"/>
        <pc:sldMkLst>
          <pc:docMk/>
          <pc:sldMk cId="3337431212" sldId="261"/>
        </pc:sldMkLst>
        <pc:spChg chg="del">
          <ac:chgData name="Victoria CAMPOS" userId="87baaee8-cc23-4da8-8d2f-cb5fb6b221ff" providerId="ADAL" clId="{1E3EAF05-E813-4254-8EBF-2733ECE9CD1D}" dt="2024-04-19T08:24:08.400" v="4" actId="478"/>
          <ac:spMkLst>
            <pc:docMk/>
            <pc:sldMk cId="3337431212" sldId="261"/>
            <ac:spMk id="2" creationId="{3480D1DC-5E78-0AFA-2489-EE0398DF429A}"/>
          </ac:spMkLst>
        </pc:spChg>
        <pc:spChg chg="add mod ord">
          <ac:chgData name="Victoria CAMPOS" userId="87baaee8-cc23-4da8-8d2f-cb5fb6b221ff" providerId="ADAL" clId="{1E3EAF05-E813-4254-8EBF-2733ECE9CD1D}" dt="2024-04-19T13:40:02.129" v="565" actId="167"/>
          <ac:spMkLst>
            <pc:docMk/>
            <pc:sldMk cId="3337431212" sldId="261"/>
            <ac:spMk id="6" creationId="{D434952B-91CD-953D-3957-5328884E1C65}"/>
          </ac:spMkLst>
        </pc:spChg>
        <pc:spChg chg="add mod">
          <ac:chgData name="Victoria CAMPOS" userId="87baaee8-cc23-4da8-8d2f-cb5fb6b221ff" providerId="ADAL" clId="{1E3EAF05-E813-4254-8EBF-2733ECE9CD1D}" dt="2024-04-19T09:51:09.591" v="181"/>
          <ac:spMkLst>
            <pc:docMk/>
            <pc:sldMk cId="3337431212" sldId="261"/>
            <ac:spMk id="7" creationId="{04BDD39C-B4CF-842A-1E0D-4093B3F78014}"/>
          </ac:spMkLst>
        </pc:spChg>
        <pc:spChg chg="add del">
          <ac:chgData name="Victoria CAMPOS" userId="87baaee8-cc23-4da8-8d2f-cb5fb6b221ff" providerId="ADAL" clId="{1E3EAF05-E813-4254-8EBF-2733ECE9CD1D}" dt="2024-04-19T10:05:47.414" v="295" actId="478"/>
          <ac:spMkLst>
            <pc:docMk/>
            <pc:sldMk cId="3337431212" sldId="261"/>
            <ac:spMk id="8" creationId="{B4E7A81D-F876-7CFF-A92A-4D8A8DF8DF33}"/>
          </ac:spMkLst>
        </pc:spChg>
        <pc:spChg chg="del mod topLvl">
          <ac:chgData name="Victoria CAMPOS" userId="87baaee8-cc23-4da8-8d2f-cb5fb6b221ff" providerId="ADAL" clId="{1E3EAF05-E813-4254-8EBF-2733ECE9CD1D}" dt="2024-04-19T10:07:56.595" v="330" actId="478"/>
          <ac:spMkLst>
            <pc:docMk/>
            <pc:sldMk cId="3337431212" sldId="261"/>
            <ac:spMk id="10" creationId="{29AC4D8B-253A-1378-D3E9-14D9D6708D7D}"/>
          </ac:spMkLst>
        </pc:spChg>
        <pc:spChg chg="del mod">
          <ac:chgData name="Victoria CAMPOS" userId="87baaee8-cc23-4da8-8d2f-cb5fb6b221ff" providerId="ADAL" clId="{1E3EAF05-E813-4254-8EBF-2733ECE9CD1D}" dt="2024-04-19T10:06:52.819" v="298" actId="478"/>
          <ac:spMkLst>
            <pc:docMk/>
            <pc:sldMk cId="3337431212" sldId="261"/>
            <ac:spMk id="12" creationId="{EAC2DE1A-1B8B-1C5C-A06A-5649151A9097}"/>
          </ac:spMkLst>
        </pc:spChg>
        <pc:spChg chg="del mod">
          <ac:chgData name="Victoria CAMPOS" userId="87baaee8-cc23-4da8-8d2f-cb5fb6b221ff" providerId="ADAL" clId="{1E3EAF05-E813-4254-8EBF-2733ECE9CD1D}" dt="2024-04-19T10:07:41.213" v="325" actId="478"/>
          <ac:spMkLst>
            <pc:docMk/>
            <pc:sldMk cId="3337431212" sldId="261"/>
            <ac:spMk id="14" creationId="{67E675AA-A8ED-51D9-69EE-D2F67B2417C1}"/>
          </ac:spMkLst>
        </pc:spChg>
        <pc:spChg chg="del mod">
          <ac:chgData name="Victoria CAMPOS" userId="87baaee8-cc23-4da8-8d2f-cb5fb6b221ff" providerId="ADAL" clId="{1E3EAF05-E813-4254-8EBF-2733ECE9CD1D}" dt="2024-04-19T10:07:39.498" v="324" actId="478"/>
          <ac:spMkLst>
            <pc:docMk/>
            <pc:sldMk cId="3337431212" sldId="261"/>
            <ac:spMk id="15" creationId="{CFA1AD22-2ACC-456C-BF9F-59B2A8857CBD}"/>
          </ac:spMkLst>
        </pc:spChg>
        <pc:spChg chg="del mod">
          <ac:chgData name="Victoria CAMPOS" userId="87baaee8-cc23-4da8-8d2f-cb5fb6b221ff" providerId="ADAL" clId="{1E3EAF05-E813-4254-8EBF-2733ECE9CD1D}" dt="2024-04-19T10:07:37.578" v="323" actId="478"/>
          <ac:spMkLst>
            <pc:docMk/>
            <pc:sldMk cId="3337431212" sldId="261"/>
            <ac:spMk id="16" creationId="{A7FB9EEA-7822-54ED-33B6-020E4EAA06B3}"/>
          </ac:spMkLst>
        </pc:spChg>
        <pc:spChg chg="del mod">
          <ac:chgData name="Victoria CAMPOS" userId="87baaee8-cc23-4da8-8d2f-cb5fb6b221ff" providerId="ADAL" clId="{1E3EAF05-E813-4254-8EBF-2733ECE9CD1D}" dt="2024-04-19T10:07:35.626" v="322" actId="478"/>
          <ac:spMkLst>
            <pc:docMk/>
            <pc:sldMk cId="3337431212" sldId="261"/>
            <ac:spMk id="17" creationId="{D6D7FE69-0B92-7A41-08A9-7401A78D51F7}"/>
          </ac:spMkLst>
        </pc:spChg>
        <pc:spChg chg="del mod">
          <ac:chgData name="Victoria CAMPOS" userId="87baaee8-cc23-4da8-8d2f-cb5fb6b221ff" providerId="ADAL" clId="{1E3EAF05-E813-4254-8EBF-2733ECE9CD1D}" dt="2024-04-19T10:06:56.201" v="300" actId="478"/>
          <ac:spMkLst>
            <pc:docMk/>
            <pc:sldMk cId="3337431212" sldId="261"/>
            <ac:spMk id="18" creationId="{894C4716-3CF4-5C1E-733A-9C424AF7BDD7}"/>
          </ac:spMkLst>
        </pc:spChg>
        <pc:spChg chg="del mod">
          <ac:chgData name="Victoria CAMPOS" userId="87baaee8-cc23-4da8-8d2f-cb5fb6b221ff" providerId="ADAL" clId="{1E3EAF05-E813-4254-8EBF-2733ECE9CD1D}" dt="2024-04-19T10:06:58.274" v="302" actId="478"/>
          <ac:spMkLst>
            <pc:docMk/>
            <pc:sldMk cId="3337431212" sldId="261"/>
            <ac:spMk id="20" creationId="{55278F78-752A-0A98-4830-D1B9163E7372}"/>
          </ac:spMkLst>
        </pc:spChg>
        <pc:spChg chg="mod">
          <ac:chgData name="Victoria CAMPOS" userId="87baaee8-cc23-4da8-8d2f-cb5fb6b221ff" providerId="ADAL" clId="{1E3EAF05-E813-4254-8EBF-2733ECE9CD1D}" dt="2024-04-19T10:06:48.853" v="296"/>
          <ac:spMkLst>
            <pc:docMk/>
            <pc:sldMk cId="3337431212" sldId="261"/>
            <ac:spMk id="21" creationId="{E175ADD2-A8F8-F3D9-2A21-A6CDDF9B011C}"/>
          </ac:spMkLst>
        </pc:spChg>
        <pc:spChg chg="del mod">
          <ac:chgData name="Victoria CAMPOS" userId="87baaee8-cc23-4da8-8d2f-cb5fb6b221ff" providerId="ADAL" clId="{1E3EAF05-E813-4254-8EBF-2733ECE9CD1D}" dt="2024-04-19T10:07:05.538" v="307" actId="478"/>
          <ac:spMkLst>
            <pc:docMk/>
            <pc:sldMk cId="3337431212" sldId="261"/>
            <ac:spMk id="23" creationId="{BCD8CBF0-D343-29CF-26B2-4E06CDBA87C1}"/>
          </ac:spMkLst>
        </pc:spChg>
        <pc:spChg chg="del mod">
          <ac:chgData name="Victoria CAMPOS" userId="87baaee8-cc23-4da8-8d2f-cb5fb6b221ff" providerId="ADAL" clId="{1E3EAF05-E813-4254-8EBF-2733ECE9CD1D}" dt="2024-04-19T10:07:17.758" v="309" actId="478"/>
          <ac:spMkLst>
            <pc:docMk/>
            <pc:sldMk cId="3337431212" sldId="261"/>
            <ac:spMk id="25" creationId="{2D327A65-237F-D8B4-5B1D-AA9CB0955BC2}"/>
          </ac:spMkLst>
        </pc:spChg>
        <pc:spChg chg="del mod">
          <ac:chgData name="Victoria CAMPOS" userId="87baaee8-cc23-4da8-8d2f-cb5fb6b221ff" providerId="ADAL" clId="{1E3EAF05-E813-4254-8EBF-2733ECE9CD1D}" dt="2024-04-19T10:07:19.098" v="310" actId="478"/>
          <ac:spMkLst>
            <pc:docMk/>
            <pc:sldMk cId="3337431212" sldId="261"/>
            <ac:spMk id="27" creationId="{9A536B49-5F77-9DB9-E669-E09066A9AE71}"/>
          </ac:spMkLst>
        </pc:spChg>
        <pc:spChg chg="del mod">
          <ac:chgData name="Victoria CAMPOS" userId="87baaee8-cc23-4da8-8d2f-cb5fb6b221ff" providerId="ADAL" clId="{1E3EAF05-E813-4254-8EBF-2733ECE9CD1D}" dt="2024-04-19T10:07:34.129" v="321" actId="478"/>
          <ac:spMkLst>
            <pc:docMk/>
            <pc:sldMk cId="3337431212" sldId="261"/>
            <ac:spMk id="28" creationId="{FB7E80AA-CFCE-8064-8BAC-042D58829849}"/>
          </ac:spMkLst>
        </pc:spChg>
        <pc:spChg chg="del mod">
          <ac:chgData name="Victoria CAMPOS" userId="87baaee8-cc23-4da8-8d2f-cb5fb6b221ff" providerId="ADAL" clId="{1E3EAF05-E813-4254-8EBF-2733ECE9CD1D}" dt="2024-04-19T10:07:27.201" v="316" actId="478"/>
          <ac:spMkLst>
            <pc:docMk/>
            <pc:sldMk cId="3337431212" sldId="261"/>
            <ac:spMk id="31" creationId="{E4D14E05-5768-22A5-AD14-D5C059685D07}"/>
          </ac:spMkLst>
        </pc:spChg>
        <pc:spChg chg="del mod">
          <ac:chgData name="Victoria CAMPOS" userId="87baaee8-cc23-4da8-8d2f-cb5fb6b221ff" providerId="ADAL" clId="{1E3EAF05-E813-4254-8EBF-2733ECE9CD1D}" dt="2024-04-19T10:07:28.842" v="317" actId="478"/>
          <ac:spMkLst>
            <pc:docMk/>
            <pc:sldMk cId="3337431212" sldId="261"/>
            <ac:spMk id="32" creationId="{3AF713DF-DF42-4384-F55A-80F4CA78818B}"/>
          </ac:spMkLst>
        </pc:spChg>
        <pc:spChg chg="mod">
          <ac:chgData name="Victoria CAMPOS" userId="87baaee8-cc23-4da8-8d2f-cb5fb6b221ff" providerId="ADAL" clId="{1E3EAF05-E813-4254-8EBF-2733ECE9CD1D}" dt="2024-04-19T10:06:48.853" v="296"/>
          <ac:spMkLst>
            <pc:docMk/>
            <pc:sldMk cId="3337431212" sldId="261"/>
            <ac:spMk id="33" creationId="{C1373E37-2B2F-C1B5-BD49-9A2595EEADEB}"/>
          </ac:spMkLst>
        </pc:spChg>
        <pc:spChg chg="del mod">
          <ac:chgData name="Victoria CAMPOS" userId="87baaee8-cc23-4da8-8d2f-cb5fb6b221ff" providerId="ADAL" clId="{1E3EAF05-E813-4254-8EBF-2733ECE9CD1D}" dt="2024-04-19T10:07:32.387" v="320" actId="478"/>
          <ac:spMkLst>
            <pc:docMk/>
            <pc:sldMk cId="3337431212" sldId="261"/>
            <ac:spMk id="34" creationId="{93FD084A-C865-28FD-497E-455D102BDDF5}"/>
          </ac:spMkLst>
        </pc:spChg>
        <pc:spChg chg="mod">
          <ac:chgData name="Victoria CAMPOS" userId="87baaee8-cc23-4da8-8d2f-cb5fb6b221ff" providerId="ADAL" clId="{1E3EAF05-E813-4254-8EBF-2733ECE9CD1D}" dt="2024-04-19T10:06:48.853" v="296"/>
          <ac:spMkLst>
            <pc:docMk/>
            <pc:sldMk cId="3337431212" sldId="261"/>
            <ac:spMk id="35" creationId="{85DFE10A-80FF-EB37-B7B2-4370FC6C3D4D}"/>
          </ac:spMkLst>
        </pc:spChg>
        <pc:spChg chg="del mod">
          <ac:chgData name="Victoria CAMPOS" userId="87baaee8-cc23-4da8-8d2f-cb5fb6b221ff" providerId="ADAL" clId="{1E3EAF05-E813-4254-8EBF-2733ECE9CD1D}" dt="2024-04-19T10:07:23.075" v="313" actId="478"/>
          <ac:spMkLst>
            <pc:docMk/>
            <pc:sldMk cId="3337431212" sldId="261"/>
            <ac:spMk id="36" creationId="{A7A75C45-E64C-B376-4715-7CD63894C496}"/>
          </ac:spMkLst>
        </pc:spChg>
        <pc:spChg chg="mod">
          <ac:chgData name="Victoria CAMPOS" userId="87baaee8-cc23-4da8-8d2f-cb5fb6b221ff" providerId="ADAL" clId="{1E3EAF05-E813-4254-8EBF-2733ECE9CD1D}" dt="2024-04-19T10:06:48.853" v="296"/>
          <ac:spMkLst>
            <pc:docMk/>
            <pc:sldMk cId="3337431212" sldId="261"/>
            <ac:spMk id="37" creationId="{1898E6E8-F352-A85A-E20F-8280034AB04A}"/>
          </ac:spMkLst>
        </pc:spChg>
        <pc:spChg chg="del mod">
          <ac:chgData name="Victoria CAMPOS" userId="87baaee8-cc23-4da8-8d2f-cb5fb6b221ff" providerId="ADAL" clId="{1E3EAF05-E813-4254-8EBF-2733ECE9CD1D}" dt="2024-04-19T10:07:16.307" v="308" actId="478"/>
          <ac:spMkLst>
            <pc:docMk/>
            <pc:sldMk cId="3337431212" sldId="261"/>
            <ac:spMk id="38" creationId="{DF09DFBA-3FDA-AE36-E234-1D3649705C7A}"/>
          </ac:spMkLst>
        </pc:spChg>
        <pc:spChg chg="mod">
          <ac:chgData name="Victoria CAMPOS" userId="87baaee8-cc23-4da8-8d2f-cb5fb6b221ff" providerId="ADAL" clId="{1E3EAF05-E813-4254-8EBF-2733ECE9CD1D}" dt="2024-04-19T10:06:48.853" v="296"/>
          <ac:spMkLst>
            <pc:docMk/>
            <pc:sldMk cId="3337431212" sldId="261"/>
            <ac:spMk id="39" creationId="{57FEA7EA-60AC-F420-1398-B42885B998A1}"/>
          </ac:spMkLst>
        </pc:spChg>
        <pc:spChg chg="del mod">
          <ac:chgData name="Victoria CAMPOS" userId="87baaee8-cc23-4da8-8d2f-cb5fb6b221ff" providerId="ADAL" clId="{1E3EAF05-E813-4254-8EBF-2733ECE9CD1D}" dt="2024-04-19T10:07:03.954" v="306" actId="478"/>
          <ac:spMkLst>
            <pc:docMk/>
            <pc:sldMk cId="3337431212" sldId="261"/>
            <ac:spMk id="40" creationId="{ED21FE0B-9F04-31B2-662A-46EB2577E3A7}"/>
          </ac:spMkLst>
        </pc:spChg>
        <pc:spChg chg="mod">
          <ac:chgData name="Victoria CAMPOS" userId="87baaee8-cc23-4da8-8d2f-cb5fb6b221ff" providerId="ADAL" clId="{1E3EAF05-E813-4254-8EBF-2733ECE9CD1D}" dt="2024-04-19T10:06:48.853" v="296"/>
          <ac:spMkLst>
            <pc:docMk/>
            <pc:sldMk cId="3337431212" sldId="261"/>
            <ac:spMk id="41" creationId="{4BBC98EE-CB3B-EFB6-57BD-EC300B0B7B51}"/>
          </ac:spMkLst>
        </pc:spChg>
        <pc:spChg chg="del mod">
          <ac:chgData name="Victoria CAMPOS" userId="87baaee8-cc23-4da8-8d2f-cb5fb6b221ff" providerId="ADAL" clId="{1E3EAF05-E813-4254-8EBF-2733ECE9CD1D}" dt="2024-04-19T10:07:01.834" v="305" actId="478"/>
          <ac:spMkLst>
            <pc:docMk/>
            <pc:sldMk cId="3337431212" sldId="261"/>
            <ac:spMk id="42" creationId="{F21914F9-7796-AC93-4CEC-8474820623E7}"/>
          </ac:spMkLst>
        </pc:spChg>
        <pc:spChg chg="mod">
          <ac:chgData name="Victoria CAMPOS" userId="87baaee8-cc23-4da8-8d2f-cb5fb6b221ff" providerId="ADAL" clId="{1E3EAF05-E813-4254-8EBF-2733ECE9CD1D}" dt="2024-04-19T10:06:48.853" v="296"/>
          <ac:spMkLst>
            <pc:docMk/>
            <pc:sldMk cId="3337431212" sldId="261"/>
            <ac:spMk id="43" creationId="{350197D3-CF86-DA57-76C2-73934442F400}"/>
          </ac:spMkLst>
        </pc:spChg>
        <pc:spChg chg="del mod">
          <ac:chgData name="Victoria CAMPOS" userId="87baaee8-cc23-4da8-8d2f-cb5fb6b221ff" providerId="ADAL" clId="{1E3EAF05-E813-4254-8EBF-2733ECE9CD1D}" dt="2024-04-19T10:06:54.699" v="299" actId="478"/>
          <ac:spMkLst>
            <pc:docMk/>
            <pc:sldMk cId="3337431212" sldId="261"/>
            <ac:spMk id="47" creationId="{F10FA71D-6438-F7A3-810D-DD0AE0873985}"/>
          </ac:spMkLst>
        </pc:spChg>
        <pc:spChg chg="mod">
          <ac:chgData name="Victoria CAMPOS" userId="87baaee8-cc23-4da8-8d2f-cb5fb6b221ff" providerId="ADAL" clId="{1E3EAF05-E813-4254-8EBF-2733ECE9CD1D}" dt="2024-04-19T13:40:05.028" v="566" actId="113"/>
          <ac:spMkLst>
            <pc:docMk/>
            <pc:sldMk cId="3337431212" sldId="261"/>
            <ac:spMk id="50" creationId="{6B935D1E-2121-B459-C30F-F11556168BFD}"/>
          </ac:spMkLst>
        </pc:spChg>
        <pc:spChg chg="mod">
          <ac:chgData name="Victoria CAMPOS" userId="87baaee8-cc23-4da8-8d2f-cb5fb6b221ff" providerId="ADAL" clId="{1E3EAF05-E813-4254-8EBF-2733ECE9CD1D}" dt="2024-04-19T13:39:42.285" v="564" actId="113"/>
          <ac:spMkLst>
            <pc:docMk/>
            <pc:sldMk cId="3337431212" sldId="261"/>
            <ac:spMk id="52" creationId="{12F8F9FC-C035-74BB-B0EA-80F6A52A8328}"/>
          </ac:spMkLst>
        </pc:spChg>
        <pc:spChg chg="mod">
          <ac:chgData name="Victoria CAMPOS" userId="87baaee8-cc23-4da8-8d2f-cb5fb6b221ff" providerId="ADAL" clId="{1E3EAF05-E813-4254-8EBF-2733ECE9CD1D}" dt="2024-04-19T10:06:48.853" v="296"/>
          <ac:spMkLst>
            <pc:docMk/>
            <pc:sldMk cId="3337431212" sldId="261"/>
            <ac:spMk id="53" creationId="{7E38B422-75BF-3F1E-93CA-49511402E4F8}"/>
          </ac:spMkLst>
        </pc:spChg>
        <pc:spChg chg="mod">
          <ac:chgData name="Victoria CAMPOS" userId="87baaee8-cc23-4da8-8d2f-cb5fb6b221ff" providerId="ADAL" clId="{1E3EAF05-E813-4254-8EBF-2733ECE9CD1D}" dt="2024-04-19T13:40:07.349" v="567" actId="113"/>
          <ac:spMkLst>
            <pc:docMk/>
            <pc:sldMk cId="3337431212" sldId="261"/>
            <ac:spMk id="56" creationId="{044415A9-BC3B-B1BF-9FC6-4215107906E6}"/>
          </ac:spMkLst>
        </pc:spChg>
        <pc:spChg chg="mod">
          <ac:chgData name="Victoria CAMPOS" userId="87baaee8-cc23-4da8-8d2f-cb5fb6b221ff" providerId="ADAL" clId="{1E3EAF05-E813-4254-8EBF-2733ECE9CD1D}" dt="2024-04-19T13:40:09.650" v="568" actId="113"/>
          <ac:spMkLst>
            <pc:docMk/>
            <pc:sldMk cId="3337431212" sldId="261"/>
            <ac:spMk id="58" creationId="{528784AE-0E50-D834-5FA3-1AB8369085DF}"/>
          </ac:spMkLst>
        </pc:spChg>
        <pc:spChg chg="mod">
          <ac:chgData name="Victoria CAMPOS" userId="87baaee8-cc23-4da8-8d2f-cb5fb6b221ff" providerId="ADAL" clId="{1E3EAF05-E813-4254-8EBF-2733ECE9CD1D}" dt="2024-04-19T13:40:12.227" v="569" actId="113"/>
          <ac:spMkLst>
            <pc:docMk/>
            <pc:sldMk cId="3337431212" sldId="261"/>
            <ac:spMk id="60" creationId="{FB665BE9-51F5-AB77-7555-5985326100A0}"/>
          </ac:spMkLst>
        </pc:spChg>
        <pc:spChg chg="del">
          <ac:chgData name="Victoria CAMPOS" userId="87baaee8-cc23-4da8-8d2f-cb5fb6b221ff" providerId="ADAL" clId="{1E3EAF05-E813-4254-8EBF-2733ECE9CD1D}" dt="2024-04-19T10:11:36.778" v="332" actId="478"/>
          <ac:spMkLst>
            <pc:docMk/>
            <pc:sldMk cId="3337431212" sldId="261"/>
            <ac:spMk id="61" creationId="{6FD5B409-62B5-04DE-073D-AF2E43AE4782}"/>
          </ac:spMkLst>
        </pc:spChg>
        <pc:spChg chg="del">
          <ac:chgData name="Victoria CAMPOS" userId="87baaee8-cc23-4da8-8d2f-cb5fb6b221ff" providerId="ADAL" clId="{1E3EAF05-E813-4254-8EBF-2733ECE9CD1D}" dt="2024-04-19T10:11:39.578" v="333" actId="478"/>
          <ac:spMkLst>
            <pc:docMk/>
            <pc:sldMk cId="3337431212" sldId="261"/>
            <ac:spMk id="64" creationId="{FC25A053-D86C-3FD6-0664-95F45099FA4F}"/>
          </ac:spMkLst>
        </pc:spChg>
        <pc:spChg chg="add del mod">
          <ac:chgData name="Victoria CAMPOS" userId="87baaee8-cc23-4da8-8d2f-cb5fb6b221ff" providerId="ADAL" clId="{1E3EAF05-E813-4254-8EBF-2733ECE9CD1D}" dt="2024-04-19T10:11:42.139" v="334" actId="478"/>
          <ac:spMkLst>
            <pc:docMk/>
            <pc:sldMk cId="3337431212" sldId="261"/>
            <ac:spMk id="65" creationId="{6C60D2E6-3FFB-0C8E-2C23-3896EF65C064}"/>
          </ac:spMkLst>
        </pc:spChg>
        <pc:spChg chg="mod">
          <ac:chgData name="Victoria CAMPOS" userId="87baaee8-cc23-4da8-8d2f-cb5fb6b221ff" providerId="ADAL" clId="{1E3EAF05-E813-4254-8EBF-2733ECE9CD1D}" dt="2024-04-19T10:04:48.383" v="286" actId="478"/>
          <ac:spMkLst>
            <pc:docMk/>
            <pc:sldMk cId="3337431212" sldId="261"/>
            <ac:spMk id="66" creationId="{2A21DAB8-2D1B-95FB-460D-2DD2F129015C}"/>
          </ac:spMkLst>
        </pc:spChg>
        <pc:spChg chg="add del mod">
          <ac:chgData name="Victoria CAMPOS" userId="87baaee8-cc23-4da8-8d2f-cb5fb6b221ff" providerId="ADAL" clId="{1E3EAF05-E813-4254-8EBF-2733ECE9CD1D}" dt="2024-04-19T10:11:44.419" v="335" actId="478"/>
          <ac:spMkLst>
            <pc:docMk/>
            <pc:sldMk cId="3337431212" sldId="261"/>
            <ac:spMk id="67" creationId="{ADA405CA-C10C-90D5-6360-FA27E2C74108}"/>
          </ac:spMkLst>
        </pc:spChg>
        <pc:spChg chg="mod">
          <ac:chgData name="Victoria CAMPOS" userId="87baaee8-cc23-4da8-8d2f-cb5fb6b221ff" providerId="ADAL" clId="{1E3EAF05-E813-4254-8EBF-2733ECE9CD1D}" dt="2024-04-19T10:04:48.900" v="287" actId="478"/>
          <ac:spMkLst>
            <pc:docMk/>
            <pc:sldMk cId="3337431212" sldId="261"/>
            <ac:spMk id="68" creationId="{32EC3F2A-A349-755F-D318-0A0B841DE06B}"/>
          </ac:spMkLst>
        </pc:spChg>
        <pc:spChg chg="ord">
          <ac:chgData name="Victoria CAMPOS" userId="87baaee8-cc23-4da8-8d2f-cb5fb6b221ff" providerId="ADAL" clId="{1E3EAF05-E813-4254-8EBF-2733ECE9CD1D}" dt="2024-04-19T13:39:36.468" v="563" actId="171"/>
          <ac:spMkLst>
            <pc:docMk/>
            <pc:sldMk cId="3337431212" sldId="261"/>
            <ac:spMk id="69" creationId="{52AA0F25-39AB-1398-B5F1-14DE6944BC50}"/>
          </ac:spMkLst>
        </pc:spChg>
        <pc:spChg chg="ord">
          <ac:chgData name="Victoria CAMPOS" userId="87baaee8-cc23-4da8-8d2f-cb5fb6b221ff" providerId="ADAL" clId="{1E3EAF05-E813-4254-8EBF-2733ECE9CD1D}" dt="2024-04-19T13:39:32.839" v="562" actId="171"/>
          <ac:spMkLst>
            <pc:docMk/>
            <pc:sldMk cId="3337431212" sldId="261"/>
            <ac:spMk id="71" creationId="{EB991F5D-77DB-8298-2902-C6755D4A9EFC}"/>
          </ac:spMkLst>
        </pc:spChg>
        <pc:spChg chg="ord">
          <ac:chgData name="Victoria CAMPOS" userId="87baaee8-cc23-4da8-8d2f-cb5fb6b221ff" providerId="ADAL" clId="{1E3EAF05-E813-4254-8EBF-2733ECE9CD1D}" dt="2024-04-19T13:39:29.310" v="561" actId="171"/>
          <ac:spMkLst>
            <pc:docMk/>
            <pc:sldMk cId="3337431212" sldId="261"/>
            <ac:spMk id="73" creationId="{66CDCBD9-2AF5-7A29-D460-E40B68C78FB5}"/>
          </ac:spMkLst>
        </pc:spChg>
        <pc:spChg chg="mod">
          <ac:chgData name="Victoria CAMPOS" userId="87baaee8-cc23-4da8-8d2f-cb5fb6b221ff" providerId="ADAL" clId="{1E3EAF05-E813-4254-8EBF-2733ECE9CD1D}" dt="2024-04-19T10:11:45.564" v="336"/>
          <ac:spMkLst>
            <pc:docMk/>
            <pc:sldMk cId="3337431212" sldId="261"/>
            <ac:spMk id="75" creationId="{A6A4DF26-6316-6017-159D-9A30542BE005}"/>
          </ac:spMkLst>
        </pc:spChg>
        <pc:spChg chg="ord">
          <ac:chgData name="Victoria CAMPOS" userId="87baaee8-cc23-4da8-8d2f-cb5fb6b221ff" providerId="ADAL" clId="{1E3EAF05-E813-4254-8EBF-2733ECE9CD1D}" dt="2024-04-19T13:39:24.100" v="560" actId="171"/>
          <ac:spMkLst>
            <pc:docMk/>
            <pc:sldMk cId="3337431212" sldId="261"/>
            <ac:spMk id="77" creationId="{F76533DC-E352-E8E1-3C57-988ABB0EB660}"/>
          </ac:spMkLst>
        </pc:spChg>
        <pc:spChg chg="ord">
          <ac:chgData name="Victoria CAMPOS" userId="87baaee8-cc23-4da8-8d2f-cb5fb6b221ff" providerId="ADAL" clId="{1E3EAF05-E813-4254-8EBF-2733ECE9CD1D}" dt="2024-04-19T13:39:19.890" v="559" actId="171"/>
          <ac:spMkLst>
            <pc:docMk/>
            <pc:sldMk cId="3337431212" sldId="261"/>
            <ac:spMk id="79" creationId="{32AA75FF-3DEE-000A-95AD-B4F91913F06F}"/>
          </ac:spMkLst>
        </pc:spChg>
        <pc:spChg chg="mod">
          <ac:chgData name="Victoria CAMPOS" userId="87baaee8-cc23-4da8-8d2f-cb5fb6b221ff" providerId="ADAL" clId="{1E3EAF05-E813-4254-8EBF-2733ECE9CD1D}" dt="2024-04-19T10:11:45.564" v="336"/>
          <ac:spMkLst>
            <pc:docMk/>
            <pc:sldMk cId="3337431212" sldId="261"/>
            <ac:spMk id="82" creationId="{988A8F95-AA20-56D6-3EE2-EC46F4530FA2}"/>
          </ac:spMkLst>
        </pc:spChg>
        <pc:spChg chg="mod">
          <ac:chgData name="Victoria CAMPOS" userId="87baaee8-cc23-4da8-8d2f-cb5fb6b221ff" providerId="ADAL" clId="{1E3EAF05-E813-4254-8EBF-2733ECE9CD1D}" dt="2024-04-19T10:11:45.564" v="336"/>
          <ac:spMkLst>
            <pc:docMk/>
            <pc:sldMk cId="3337431212" sldId="261"/>
            <ac:spMk id="84" creationId="{0A173FB4-D255-E842-1A74-19B2D04AEED3}"/>
          </ac:spMkLst>
        </pc:spChg>
        <pc:grpChg chg="mod ord">
          <ac:chgData name="Victoria CAMPOS" userId="87baaee8-cc23-4da8-8d2f-cb5fb6b221ff" providerId="ADAL" clId="{1E3EAF05-E813-4254-8EBF-2733ECE9CD1D}" dt="2024-04-19T13:39:04.092" v="558" actId="167"/>
          <ac:grpSpMkLst>
            <pc:docMk/>
            <pc:sldMk cId="3337431212" sldId="261"/>
            <ac:grpSpMk id="4" creationId="{BF1BB7AE-8B74-A112-63CB-83A3EA4B3552}"/>
          </ac:grpSpMkLst>
        </pc:grpChg>
        <pc:grpChg chg="add del mod">
          <ac:chgData name="Victoria CAMPOS" userId="87baaee8-cc23-4da8-8d2f-cb5fb6b221ff" providerId="ADAL" clId="{1E3EAF05-E813-4254-8EBF-2733ECE9CD1D}" dt="2024-04-19T10:07:56.595" v="330" actId="478"/>
          <ac:grpSpMkLst>
            <pc:docMk/>
            <pc:sldMk cId="3337431212" sldId="261"/>
            <ac:grpSpMk id="9" creationId="{C249C67F-857A-406F-E9AF-9223668E33DB}"/>
          </ac:grpSpMkLst>
        </pc:grpChg>
        <pc:grpChg chg="mod topLvl">
          <ac:chgData name="Victoria CAMPOS" userId="87baaee8-cc23-4da8-8d2f-cb5fb6b221ff" providerId="ADAL" clId="{1E3EAF05-E813-4254-8EBF-2733ECE9CD1D}" dt="2024-04-19T10:07:56.595" v="330" actId="478"/>
          <ac:grpSpMkLst>
            <pc:docMk/>
            <pc:sldMk cId="3337431212" sldId="261"/>
            <ac:grpSpMk id="11" creationId="{819E2888-818C-CAE3-3E70-EAA1A81F7AD9}"/>
          </ac:grpSpMkLst>
        </pc:grpChg>
        <pc:grpChg chg="del mod">
          <ac:chgData name="Victoria CAMPOS" userId="87baaee8-cc23-4da8-8d2f-cb5fb6b221ff" providerId="ADAL" clId="{1E3EAF05-E813-4254-8EBF-2733ECE9CD1D}" dt="2024-04-19T10:06:54.699" v="299" actId="478"/>
          <ac:grpSpMkLst>
            <pc:docMk/>
            <pc:sldMk cId="3337431212" sldId="261"/>
            <ac:grpSpMk id="13" creationId="{16C8F8CC-567F-68C4-38FF-3A0A8FC9B78F}"/>
          </ac:grpSpMkLst>
        </pc:grpChg>
        <pc:grpChg chg="del mod">
          <ac:chgData name="Victoria CAMPOS" userId="87baaee8-cc23-4da8-8d2f-cb5fb6b221ff" providerId="ADAL" clId="{1E3EAF05-E813-4254-8EBF-2733ECE9CD1D}" dt="2024-04-19T10:07:01.834" v="305" actId="478"/>
          <ac:grpSpMkLst>
            <pc:docMk/>
            <pc:sldMk cId="3337431212" sldId="261"/>
            <ac:grpSpMk id="19" creationId="{56CE8D9F-12D2-6735-57B3-9774581C4E99}"/>
          </ac:grpSpMkLst>
        </pc:grpChg>
        <pc:grpChg chg="del mod">
          <ac:chgData name="Victoria CAMPOS" userId="87baaee8-cc23-4da8-8d2f-cb5fb6b221ff" providerId="ADAL" clId="{1E3EAF05-E813-4254-8EBF-2733ECE9CD1D}" dt="2024-04-19T10:07:03.954" v="306" actId="478"/>
          <ac:grpSpMkLst>
            <pc:docMk/>
            <pc:sldMk cId="3337431212" sldId="261"/>
            <ac:grpSpMk id="22" creationId="{0BF587E3-E1C8-60C0-6793-C58BAF7F352D}"/>
          </ac:grpSpMkLst>
        </pc:grpChg>
        <pc:grpChg chg="del mod">
          <ac:chgData name="Victoria CAMPOS" userId="87baaee8-cc23-4da8-8d2f-cb5fb6b221ff" providerId="ADAL" clId="{1E3EAF05-E813-4254-8EBF-2733ECE9CD1D}" dt="2024-04-19T10:07:16.307" v="308" actId="478"/>
          <ac:grpSpMkLst>
            <pc:docMk/>
            <pc:sldMk cId="3337431212" sldId="261"/>
            <ac:grpSpMk id="24" creationId="{CAF78202-262D-84E6-4269-0C293C2CBD78}"/>
          </ac:grpSpMkLst>
        </pc:grpChg>
        <pc:grpChg chg="del mod">
          <ac:chgData name="Victoria CAMPOS" userId="87baaee8-cc23-4da8-8d2f-cb5fb6b221ff" providerId="ADAL" clId="{1E3EAF05-E813-4254-8EBF-2733ECE9CD1D}" dt="2024-04-19T10:07:23.075" v="313" actId="478"/>
          <ac:grpSpMkLst>
            <pc:docMk/>
            <pc:sldMk cId="3337431212" sldId="261"/>
            <ac:grpSpMk id="26" creationId="{21E3A8E5-796E-691B-C5C8-9DBDD6C38AF6}"/>
          </ac:grpSpMkLst>
        </pc:grpChg>
        <pc:grpChg chg="del mod">
          <ac:chgData name="Victoria CAMPOS" userId="87baaee8-cc23-4da8-8d2f-cb5fb6b221ff" providerId="ADAL" clId="{1E3EAF05-E813-4254-8EBF-2733ECE9CD1D}" dt="2024-04-19T10:07:32.387" v="320" actId="478"/>
          <ac:grpSpMkLst>
            <pc:docMk/>
            <pc:sldMk cId="3337431212" sldId="261"/>
            <ac:grpSpMk id="29" creationId="{4B9115C9-E34E-ACC5-136F-54C79E29C5DE}"/>
          </ac:grpSpMkLst>
        </pc:grpChg>
        <pc:grpChg chg="del mod">
          <ac:chgData name="Victoria CAMPOS" userId="87baaee8-cc23-4da8-8d2f-cb5fb6b221ff" providerId="ADAL" clId="{1E3EAF05-E813-4254-8EBF-2733ECE9CD1D}" dt="2024-04-19T10:07:28.842" v="317" actId="478"/>
          <ac:grpSpMkLst>
            <pc:docMk/>
            <pc:sldMk cId="3337431212" sldId="261"/>
            <ac:grpSpMk id="30" creationId="{A2FEFAB8-E024-9FA1-DE71-E7F588553F68}"/>
          </ac:grpSpMkLst>
        </pc:grpChg>
        <pc:grpChg chg="add mod">
          <ac:chgData name="Victoria CAMPOS" userId="87baaee8-cc23-4da8-8d2f-cb5fb6b221ff" providerId="ADAL" clId="{1E3EAF05-E813-4254-8EBF-2733ECE9CD1D}" dt="2024-04-19T10:12:05.275" v="341" actId="1076"/>
          <ac:grpSpMkLst>
            <pc:docMk/>
            <pc:sldMk cId="3337431212" sldId="261"/>
            <ac:grpSpMk id="54" creationId="{8E11669D-996E-11CD-B19A-69CBE675BA7A}"/>
          </ac:grpSpMkLst>
        </pc:grpChg>
        <pc:grpChg chg="add del">
          <ac:chgData name="Victoria CAMPOS" userId="87baaee8-cc23-4da8-8d2f-cb5fb6b221ff" providerId="ADAL" clId="{1E3EAF05-E813-4254-8EBF-2733ECE9CD1D}" dt="2024-04-19T10:11:44.419" v="335" actId="478"/>
          <ac:grpSpMkLst>
            <pc:docMk/>
            <pc:sldMk cId="3337431212" sldId="261"/>
            <ac:grpSpMk id="62" creationId="{D6C5E078-6868-2764-70BD-F79194EAD83C}"/>
          </ac:grpSpMkLst>
        </pc:grpChg>
        <pc:grpChg chg="add del">
          <ac:chgData name="Victoria CAMPOS" userId="87baaee8-cc23-4da8-8d2f-cb5fb6b221ff" providerId="ADAL" clId="{1E3EAF05-E813-4254-8EBF-2733ECE9CD1D}" dt="2024-04-19T10:11:42.139" v="334" actId="478"/>
          <ac:grpSpMkLst>
            <pc:docMk/>
            <pc:sldMk cId="3337431212" sldId="261"/>
            <ac:grpSpMk id="63" creationId="{1AE6C883-1296-8182-8374-C8403CB84A56}"/>
          </ac:grpSpMkLst>
        </pc:grpChg>
      </pc:sldChg>
      <pc:sldChg chg="addSp modSp">
        <pc:chgData name="Victoria CAMPOS" userId="87baaee8-cc23-4da8-8d2f-cb5fb6b221ff" providerId="ADAL" clId="{1E3EAF05-E813-4254-8EBF-2733ECE9CD1D}" dt="2024-04-19T09:51:22.110" v="185"/>
        <pc:sldMkLst>
          <pc:docMk/>
          <pc:sldMk cId="749472153" sldId="264"/>
        </pc:sldMkLst>
        <pc:spChg chg="add mod">
          <ac:chgData name="Victoria CAMPOS" userId="87baaee8-cc23-4da8-8d2f-cb5fb6b221ff" providerId="ADAL" clId="{1E3EAF05-E813-4254-8EBF-2733ECE9CD1D}" dt="2024-04-19T09:51:22.110" v="185"/>
          <ac:spMkLst>
            <pc:docMk/>
            <pc:sldMk cId="749472153" sldId="264"/>
            <ac:spMk id="3" creationId="{9A583335-EB3A-4583-CA91-CA5ADFB1BEB0}"/>
          </ac:spMkLst>
        </pc:spChg>
      </pc:sldChg>
      <pc:sldChg chg="addSp modSp del">
        <pc:chgData name="Victoria CAMPOS" userId="87baaee8-cc23-4da8-8d2f-cb5fb6b221ff" providerId="ADAL" clId="{1E3EAF05-E813-4254-8EBF-2733ECE9CD1D}" dt="2024-04-19T14:04:21.509" v="693" actId="47"/>
        <pc:sldMkLst>
          <pc:docMk/>
          <pc:sldMk cId="4050303679" sldId="265"/>
        </pc:sldMkLst>
        <pc:spChg chg="add mod">
          <ac:chgData name="Victoria CAMPOS" userId="87baaee8-cc23-4da8-8d2f-cb5fb6b221ff" providerId="ADAL" clId="{1E3EAF05-E813-4254-8EBF-2733ECE9CD1D}" dt="2024-04-19T09:51:25.094" v="186"/>
          <ac:spMkLst>
            <pc:docMk/>
            <pc:sldMk cId="4050303679" sldId="265"/>
            <ac:spMk id="4" creationId="{03E16A2C-AC62-886F-8D87-52F7B098EB39}"/>
          </ac:spMkLst>
        </pc:spChg>
      </pc:sldChg>
      <pc:sldChg chg="del">
        <pc:chgData name="Victoria CAMPOS" userId="87baaee8-cc23-4da8-8d2f-cb5fb6b221ff" providerId="ADAL" clId="{1E3EAF05-E813-4254-8EBF-2733ECE9CD1D}" dt="2024-04-19T08:39:35.704" v="9" actId="47"/>
        <pc:sldMkLst>
          <pc:docMk/>
          <pc:sldMk cId="2521431203" sldId="266"/>
        </pc:sldMkLst>
      </pc:sldChg>
      <pc:sldChg chg="del">
        <pc:chgData name="Victoria CAMPOS" userId="87baaee8-cc23-4da8-8d2f-cb5fb6b221ff" providerId="ADAL" clId="{1E3EAF05-E813-4254-8EBF-2733ECE9CD1D}" dt="2024-04-19T08:28:37.206" v="7" actId="47"/>
        <pc:sldMkLst>
          <pc:docMk/>
          <pc:sldMk cId="1646423812" sldId="267"/>
        </pc:sldMkLst>
      </pc:sldChg>
      <pc:sldChg chg="del">
        <pc:chgData name="Victoria CAMPOS" userId="87baaee8-cc23-4da8-8d2f-cb5fb6b221ff" providerId="ADAL" clId="{1E3EAF05-E813-4254-8EBF-2733ECE9CD1D}" dt="2024-04-19T08:28:36.218" v="6" actId="47"/>
        <pc:sldMkLst>
          <pc:docMk/>
          <pc:sldMk cId="530644301" sldId="268"/>
        </pc:sldMkLst>
      </pc:sldChg>
      <pc:sldChg chg="del">
        <pc:chgData name="Victoria CAMPOS" userId="87baaee8-cc23-4da8-8d2f-cb5fb6b221ff" providerId="ADAL" clId="{1E3EAF05-E813-4254-8EBF-2733ECE9CD1D}" dt="2024-04-19T08:28:34.587" v="5" actId="47"/>
        <pc:sldMkLst>
          <pc:docMk/>
          <pc:sldMk cId="3035001669" sldId="269"/>
        </pc:sldMkLst>
      </pc:sldChg>
      <pc:sldChg chg="del">
        <pc:chgData name="Victoria CAMPOS" userId="87baaee8-cc23-4da8-8d2f-cb5fb6b221ff" providerId="ADAL" clId="{1E3EAF05-E813-4254-8EBF-2733ECE9CD1D}" dt="2024-04-19T08:31:38.399" v="8" actId="47"/>
        <pc:sldMkLst>
          <pc:docMk/>
          <pc:sldMk cId="2749194064" sldId="270"/>
        </pc:sldMkLst>
      </pc:sldChg>
      <pc:sldChg chg="addSp delSp modSp mod">
        <pc:chgData name="Victoria CAMPOS" userId="87baaee8-cc23-4da8-8d2f-cb5fb6b221ff" providerId="ADAL" clId="{1E3EAF05-E813-4254-8EBF-2733ECE9CD1D}" dt="2024-04-19T08:56:15.615" v="19" actId="20577"/>
        <pc:sldMkLst>
          <pc:docMk/>
          <pc:sldMk cId="2023119497" sldId="271"/>
        </pc:sldMkLst>
        <pc:spChg chg="mod">
          <ac:chgData name="Victoria CAMPOS" userId="87baaee8-cc23-4da8-8d2f-cb5fb6b221ff" providerId="ADAL" clId="{1E3EAF05-E813-4254-8EBF-2733ECE9CD1D}" dt="2024-04-19T08:56:15.615" v="19" actId="20577"/>
          <ac:spMkLst>
            <pc:docMk/>
            <pc:sldMk cId="2023119497" sldId="271"/>
            <ac:spMk id="8" creationId="{FB7D63DD-7E4F-EC01-0E9E-EC0477EA89FA}"/>
          </ac:spMkLst>
        </pc:spChg>
        <pc:graphicFrameChg chg="add del">
          <ac:chgData name="Victoria CAMPOS" userId="87baaee8-cc23-4da8-8d2f-cb5fb6b221ff" providerId="ADAL" clId="{1E3EAF05-E813-4254-8EBF-2733ECE9CD1D}" dt="2024-04-19T08:54:11.032" v="12" actId="478"/>
          <ac:graphicFrameMkLst>
            <pc:docMk/>
            <pc:sldMk cId="2023119497" sldId="271"/>
            <ac:graphicFrameMk id="4" creationId="{2D2EE485-E148-DCCE-B8B7-4F894066AB2E}"/>
          </ac:graphicFrameMkLst>
        </pc:graphicFrameChg>
      </pc:sldChg>
      <pc:sldChg chg="addSp delSp modSp mod">
        <pc:chgData name="Victoria CAMPOS" userId="87baaee8-cc23-4da8-8d2f-cb5fb6b221ff" providerId="ADAL" clId="{1E3EAF05-E813-4254-8EBF-2733ECE9CD1D}" dt="2024-04-19T14:03:55.591" v="692" actId="478"/>
        <pc:sldMkLst>
          <pc:docMk/>
          <pc:sldMk cId="1636171468" sldId="272"/>
        </pc:sldMkLst>
        <pc:spChg chg="mod">
          <ac:chgData name="Victoria CAMPOS" userId="87baaee8-cc23-4da8-8d2f-cb5fb6b221ff" providerId="ADAL" clId="{1E3EAF05-E813-4254-8EBF-2733ECE9CD1D}" dt="2024-04-19T13:41:11.958" v="595" actId="20577"/>
          <ac:spMkLst>
            <pc:docMk/>
            <pc:sldMk cId="1636171468" sldId="272"/>
            <ac:spMk id="2" creationId="{B335EAAD-979A-44CE-AB36-0EA0CEF9D381}"/>
          </ac:spMkLst>
        </pc:spChg>
        <pc:spChg chg="mod">
          <ac:chgData name="Victoria CAMPOS" userId="87baaee8-cc23-4da8-8d2f-cb5fb6b221ff" providerId="ADAL" clId="{1E3EAF05-E813-4254-8EBF-2733ECE9CD1D}" dt="2024-04-19T13:48:44.744" v="686" actId="20577"/>
          <ac:spMkLst>
            <pc:docMk/>
            <pc:sldMk cId="1636171468" sldId="272"/>
            <ac:spMk id="3" creationId="{A31D43B7-D882-42BF-95DE-857D68D8C4A6}"/>
          </ac:spMkLst>
        </pc:spChg>
        <pc:spChg chg="add mod">
          <ac:chgData name="Victoria CAMPOS" userId="87baaee8-cc23-4da8-8d2f-cb5fb6b221ff" providerId="ADAL" clId="{1E3EAF05-E813-4254-8EBF-2733ECE9CD1D}" dt="2024-04-19T09:51:18.710" v="184"/>
          <ac:spMkLst>
            <pc:docMk/>
            <pc:sldMk cId="1636171468" sldId="272"/>
            <ac:spMk id="4" creationId="{922251EE-2B7A-2E45-08FB-5309E55AD7B0}"/>
          </ac:spMkLst>
        </pc:spChg>
        <pc:spChg chg="add del mod">
          <ac:chgData name="Victoria CAMPOS" userId="87baaee8-cc23-4da8-8d2f-cb5fb6b221ff" providerId="ADAL" clId="{1E3EAF05-E813-4254-8EBF-2733ECE9CD1D}" dt="2024-04-19T14:03:55.591" v="692" actId="478"/>
          <ac:spMkLst>
            <pc:docMk/>
            <pc:sldMk cId="1636171468" sldId="272"/>
            <ac:spMk id="5" creationId="{7E24EFA9-EBBB-4AC7-BA84-C86CD3D3C4D2}"/>
          </ac:spMkLst>
        </pc:spChg>
      </pc:sldChg>
      <pc:sldChg chg="del">
        <pc:chgData name="Victoria CAMPOS" userId="87baaee8-cc23-4da8-8d2f-cb5fb6b221ff" providerId="ADAL" clId="{1E3EAF05-E813-4254-8EBF-2733ECE9CD1D}" dt="2024-04-19T08:51:57.614" v="10" actId="47"/>
        <pc:sldMkLst>
          <pc:docMk/>
          <pc:sldMk cId="72982974" sldId="274"/>
        </pc:sldMkLst>
      </pc:sldChg>
      <pc:sldChg chg="addSp delSp modSp add mod">
        <pc:chgData name="Victoria CAMPOS" userId="87baaee8-cc23-4da8-8d2f-cb5fb6b221ff" providerId="ADAL" clId="{1E3EAF05-E813-4254-8EBF-2733ECE9CD1D}" dt="2024-04-19T15:13:24.167" v="705" actId="1076"/>
        <pc:sldMkLst>
          <pc:docMk/>
          <pc:sldMk cId="2593435545" sldId="274"/>
        </pc:sldMkLst>
        <pc:spChg chg="add mod">
          <ac:chgData name="Victoria CAMPOS" userId="87baaee8-cc23-4da8-8d2f-cb5fb6b221ff" providerId="ADAL" clId="{1E3EAF05-E813-4254-8EBF-2733ECE9CD1D}" dt="2024-04-19T09:44:11.196" v="65" actId="207"/>
          <ac:spMkLst>
            <pc:docMk/>
            <pc:sldMk cId="2593435545" sldId="274"/>
            <ac:spMk id="3" creationId="{1819426C-B4B0-0E4F-B1B9-499708AF0739}"/>
          </ac:spMkLst>
        </pc:spChg>
        <pc:spChg chg="add mod">
          <ac:chgData name="Victoria CAMPOS" userId="87baaee8-cc23-4da8-8d2f-cb5fb6b221ff" providerId="ADAL" clId="{1E3EAF05-E813-4254-8EBF-2733ECE9CD1D}" dt="2024-04-19T09:44:17.397" v="66" actId="108"/>
          <ac:spMkLst>
            <pc:docMk/>
            <pc:sldMk cId="2593435545" sldId="274"/>
            <ac:spMk id="4" creationId="{73AAF021-F093-C24B-23C5-A17E76BDE010}"/>
          </ac:spMkLst>
        </pc:spChg>
        <pc:spChg chg="add mod">
          <ac:chgData name="Victoria CAMPOS" userId="87baaee8-cc23-4da8-8d2f-cb5fb6b221ff" providerId="ADAL" clId="{1E3EAF05-E813-4254-8EBF-2733ECE9CD1D}" dt="2024-04-19T09:49:21.710" v="173" actId="1076"/>
          <ac:spMkLst>
            <pc:docMk/>
            <pc:sldMk cId="2593435545" sldId="274"/>
            <ac:spMk id="7" creationId="{712E383F-C791-561D-D894-DE3156E13DBA}"/>
          </ac:spMkLst>
        </pc:spChg>
        <pc:spChg chg="add del mod">
          <ac:chgData name="Victoria CAMPOS" userId="87baaee8-cc23-4da8-8d2f-cb5fb6b221ff" providerId="ADAL" clId="{1E3EAF05-E813-4254-8EBF-2733ECE9CD1D}" dt="2024-04-19T09:46:31.110" v="111"/>
          <ac:spMkLst>
            <pc:docMk/>
            <pc:sldMk cId="2593435545" sldId="274"/>
            <ac:spMk id="9" creationId="{D27AEB03-7068-B60C-C732-3D8B7FFE27E8}"/>
          </ac:spMkLst>
        </pc:spChg>
        <pc:spChg chg="add mod">
          <ac:chgData name="Victoria CAMPOS" userId="87baaee8-cc23-4da8-8d2f-cb5fb6b221ff" providerId="ADAL" clId="{1E3EAF05-E813-4254-8EBF-2733ECE9CD1D}" dt="2024-04-19T09:46:45.877" v="125" actId="1076"/>
          <ac:spMkLst>
            <pc:docMk/>
            <pc:sldMk cId="2593435545" sldId="274"/>
            <ac:spMk id="10" creationId="{BE40FF43-A04D-AA83-D3F0-90E79EF416B1}"/>
          </ac:spMkLst>
        </pc:spChg>
        <pc:spChg chg="add mod">
          <ac:chgData name="Victoria CAMPOS" userId="87baaee8-cc23-4da8-8d2f-cb5fb6b221ff" providerId="ADAL" clId="{1E3EAF05-E813-4254-8EBF-2733ECE9CD1D}" dt="2024-04-19T09:47:06.452" v="126" actId="1076"/>
          <ac:spMkLst>
            <pc:docMk/>
            <pc:sldMk cId="2593435545" sldId="274"/>
            <ac:spMk id="13" creationId="{69098944-C914-F70B-4E72-8A41FCD88301}"/>
          </ac:spMkLst>
        </pc:spChg>
        <pc:spChg chg="add mod">
          <ac:chgData name="Victoria CAMPOS" userId="87baaee8-cc23-4da8-8d2f-cb5fb6b221ff" providerId="ADAL" clId="{1E3EAF05-E813-4254-8EBF-2733ECE9CD1D}" dt="2024-04-19T15:13:24.167" v="705" actId="1076"/>
          <ac:spMkLst>
            <pc:docMk/>
            <pc:sldMk cId="2593435545" sldId="274"/>
            <ac:spMk id="17" creationId="{53C21115-8111-AC31-2F22-3F2A52F4D0A5}"/>
          </ac:spMkLst>
        </pc:spChg>
        <pc:spChg chg="add mod">
          <ac:chgData name="Victoria CAMPOS" userId="87baaee8-cc23-4da8-8d2f-cb5fb6b221ff" providerId="ADAL" clId="{1E3EAF05-E813-4254-8EBF-2733ECE9CD1D}" dt="2024-04-19T09:48:08.236" v="141" actId="1076"/>
          <ac:spMkLst>
            <pc:docMk/>
            <pc:sldMk cId="2593435545" sldId="274"/>
            <ac:spMk id="18" creationId="{5C3962F3-E0AD-2542-1799-091CA9509167}"/>
          </ac:spMkLst>
        </pc:spChg>
        <pc:spChg chg="mod">
          <ac:chgData name="Victoria CAMPOS" userId="87baaee8-cc23-4da8-8d2f-cb5fb6b221ff" providerId="ADAL" clId="{1E3EAF05-E813-4254-8EBF-2733ECE9CD1D}" dt="2024-04-19T09:49:06.260" v="169" actId="207"/>
          <ac:spMkLst>
            <pc:docMk/>
            <pc:sldMk cId="2593435545" sldId="274"/>
            <ac:spMk id="19" creationId="{2B61FC0B-749D-0707-B645-ECFE9F0DE438}"/>
          </ac:spMkLst>
        </pc:spChg>
        <pc:spChg chg="add mod">
          <ac:chgData name="Victoria CAMPOS" userId="87baaee8-cc23-4da8-8d2f-cb5fb6b221ff" providerId="ADAL" clId="{1E3EAF05-E813-4254-8EBF-2733ECE9CD1D}" dt="2024-04-19T09:48:24.101" v="147" actId="1076"/>
          <ac:spMkLst>
            <pc:docMk/>
            <pc:sldMk cId="2593435545" sldId="274"/>
            <ac:spMk id="20" creationId="{7B09447D-91B3-0E40-3932-6F2BBCB4D9C5}"/>
          </ac:spMkLst>
        </pc:spChg>
        <pc:spChg chg="add mod">
          <ac:chgData name="Victoria CAMPOS" userId="87baaee8-cc23-4da8-8d2f-cb5fb6b221ff" providerId="ADAL" clId="{1E3EAF05-E813-4254-8EBF-2733ECE9CD1D}" dt="2024-04-19T09:48:31.886" v="149" actId="1076"/>
          <ac:spMkLst>
            <pc:docMk/>
            <pc:sldMk cId="2593435545" sldId="274"/>
            <ac:spMk id="21" creationId="{E164893D-6A09-9A73-5CC4-69C742C386D4}"/>
          </ac:spMkLst>
        </pc:spChg>
        <pc:spChg chg="add mod">
          <ac:chgData name="Victoria CAMPOS" userId="87baaee8-cc23-4da8-8d2f-cb5fb6b221ff" providerId="ADAL" clId="{1E3EAF05-E813-4254-8EBF-2733ECE9CD1D}" dt="2024-04-19T09:48:40.006" v="151" actId="1076"/>
          <ac:spMkLst>
            <pc:docMk/>
            <pc:sldMk cId="2593435545" sldId="274"/>
            <ac:spMk id="22" creationId="{5FA9649B-91A5-BD3A-3110-EC20700A5FCF}"/>
          </ac:spMkLst>
        </pc:spChg>
        <pc:spChg chg="add mod">
          <ac:chgData name="Victoria CAMPOS" userId="87baaee8-cc23-4da8-8d2f-cb5fb6b221ff" providerId="ADAL" clId="{1E3EAF05-E813-4254-8EBF-2733ECE9CD1D}" dt="2024-04-19T09:48:49.214" v="153" actId="1076"/>
          <ac:spMkLst>
            <pc:docMk/>
            <pc:sldMk cId="2593435545" sldId="274"/>
            <ac:spMk id="23" creationId="{30EB8A03-C41C-F0EA-6017-26B99CCE6221}"/>
          </ac:spMkLst>
        </pc:spChg>
        <pc:spChg chg="add mod">
          <ac:chgData name="Victoria CAMPOS" userId="87baaee8-cc23-4da8-8d2f-cb5fb6b221ff" providerId="ADAL" clId="{1E3EAF05-E813-4254-8EBF-2733ECE9CD1D}" dt="2024-04-19T09:51:05.031" v="179"/>
          <ac:spMkLst>
            <pc:docMk/>
            <pc:sldMk cId="2593435545" sldId="274"/>
            <ac:spMk id="24" creationId="{BBB8582D-C19B-0492-6FF3-CD814170DA10}"/>
          </ac:spMkLst>
        </pc:spChg>
        <pc:graphicFrameChg chg="del">
          <ac:chgData name="Victoria CAMPOS" userId="87baaee8-cc23-4da8-8d2f-cb5fb6b221ff" providerId="ADAL" clId="{1E3EAF05-E813-4254-8EBF-2733ECE9CD1D}" dt="2024-04-19T09:42:50.087" v="26" actId="478"/>
          <ac:graphicFrameMkLst>
            <pc:docMk/>
            <pc:sldMk cId="2593435545" sldId="274"/>
            <ac:graphicFrameMk id="16" creationId="{CA359A10-AF0E-B79C-1BCF-85D6959C5CD5}"/>
          </ac:graphicFrameMkLst>
        </pc:graphicFrameChg>
      </pc:sldChg>
      <pc:sldChg chg="del">
        <pc:chgData name="Victoria CAMPOS" userId="87baaee8-cc23-4da8-8d2f-cb5fb6b221ff" providerId="ADAL" clId="{1E3EAF05-E813-4254-8EBF-2733ECE9CD1D}" dt="2024-04-19T13:24:45.368" v="557" actId="47"/>
        <pc:sldMkLst>
          <pc:docMk/>
          <pc:sldMk cId="3136328541" sldId="275"/>
        </pc:sldMkLst>
      </pc:sldChg>
      <pc:sldChg chg="modSp del mod">
        <pc:chgData name="Victoria CAMPOS" userId="87baaee8-cc23-4da8-8d2f-cb5fb6b221ff" providerId="ADAL" clId="{1E3EAF05-E813-4254-8EBF-2733ECE9CD1D}" dt="2024-04-19T13:15:57.616" v="450" actId="47"/>
        <pc:sldMkLst>
          <pc:docMk/>
          <pc:sldMk cId="1217483859" sldId="337"/>
        </pc:sldMkLst>
        <pc:picChg chg="mod">
          <ac:chgData name="Victoria CAMPOS" userId="87baaee8-cc23-4da8-8d2f-cb5fb6b221ff" providerId="ADAL" clId="{1E3EAF05-E813-4254-8EBF-2733ECE9CD1D}" dt="2024-04-19T13:06:44.020" v="343" actId="1076"/>
          <ac:picMkLst>
            <pc:docMk/>
            <pc:sldMk cId="1217483859" sldId="337"/>
            <ac:picMk id="6" creationId="{318AF7A8-7CB6-7BDE-8FB4-D3E4D494FCE6}"/>
          </ac:picMkLst>
        </pc:picChg>
        <pc:picChg chg="mod">
          <ac:chgData name="Victoria CAMPOS" userId="87baaee8-cc23-4da8-8d2f-cb5fb6b221ff" providerId="ADAL" clId="{1E3EAF05-E813-4254-8EBF-2733ECE9CD1D}" dt="2024-04-19T13:12:00.738" v="404" actId="1076"/>
          <ac:picMkLst>
            <pc:docMk/>
            <pc:sldMk cId="1217483859" sldId="337"/>
            <ac:picMk id="8" creationId="{7978E9A5-5AD2-8B64-42CB-4BC20BF78086}"/>
          </ac:picMkLst>
        </pc:picChg>
        <pc:picChg chg="mod">
          <ac:chgData name="Victoria CAMPOS" userId="87baaee8-cc23-4da8-8d2f-cb5fb6b221ff" providerId="ADAL" clId="{1E3EAF05-E813-4254-8EBF-2733ECE9CD1D}" dt="2024-04-19T13:11:59.213" v="403" actId="1076"/>
          <ac:picMkLst>
            <pc:docMk/>
            <pc:sldMk cId="1217483859" sldId="337"/>
            <ac:picMk id="9" creationId="{8D9FB973-C29E-370C-D41F-C97F3589AC27}"/>
          </ac:picMkLst>
        </pc:picChg>
        <pc:picChg chg="mod">
          <ac:chgData name="Victoria CAMPOS" userId="87baaee8-cc23-4da8-8d2f-cb5fb6b221ff" providerId="ADAL" clId="{1E3EAF05-E813-4254-8EBF-2733ECE9CD1D}" dt="2024-04-19T13:11:57.777" v="402" actId="1076"/>
          <ac:picMkLst>
            <pc:docMk/>
            <pc:sldMk cId="1217483859" sldId="337"/>
            <ac:picMk id="10" creationId="{143802F4-358C-C59E-C7BB-E299F0BE6736}"/>
          </ac:picMkLst>
        </pc:picChg>
      </pc:sldChg>
      <pc:sldChg chg="del">
        <pc:chgData name="Victoria CAMPOS" userId="87baaee8-cc23-4da8-8d2f-cb5fb6b221ff" providerId="ADAL" clId="{1E3EAF05-E813-4254-8EBF-2733ECE9CD1D}" dt="2024-04-19T13:19:01.823" v="477" actId="47"/>
        <pc:sldMkLst>
          <pc:docMk/>
          <pc:sldMk cId="3517162747" sldId="339"/>
        </pc:sldMkLst>
      </pc:sldChg>
      <pc:sldChg chg="addSp modSp new mod">
        <pc:chgData name="Victoria CAMPOS" userId="87baaee8-cc23-4da8-8d2f-cb5fb6b221ff" providerId="ADAL" clId="{1E3EAF05-E813-4254-8EBF-2733ECE9CD1D}" dt="2024-04-19T15:13:59.070" v="708" actId="1076"/>
        <pc:sldMkLst>
          <pc:docMk/>
          <pc:sldMk cId="2575559362" sldId="340"/>
        </pc:sldMkLst>
        <pc:spChg chg="mod">
          <ac:chgData name="Victoria CAMPOS" userId="87baaee8-cc23-4da8-8d2f-cb5fb6b221ff" providerId="ADAL" clId="{1E3EAF05-E813-4254-8EBF-2733ECE9CD1D}" dt="2024-04-19T13:16:20.884" v="453"/>
          <ac:spMkLst>
            <pc:docMk/>
            <pc:sldMk cId="2575559362" sldId="340"/>
            <ac:spMk id="2" creationId="{92BC04CA-86F9-0CBA-F69A-9BB21C5EB245}"/>
          </ac:spMkLst>
        </pc:spChg>
        <pc:spChg chg="mod">
          <ac:chgData name="Victoria CAMPOS" userId="87baaee8-cc23-4da8-8d2f-cb5fb6b221ff" providerId="ADAL" clId="{1E3EAF05-E813-4254-8EBF-2733ECE9CD1D}" dt="2024-04-19T15:13:53.630" v="707" actId="14100"/>
          <ac:spMkLst>
            <pc:docMk/>
            <pc:sldMk cId="2575559362" sldId="340"/>
            <ac:spMk id="3" creationId="{1924AF57-3D4F-076B-C963-94448552CFA2}"/>
          </ac:spMkLst>
        </pc:spChg>
        <pc:spChg chg="add mod">
          <ac:chgData name="Victoria CAMPOS" userId="87baaee8-cc23-4da8-8d2f-cb5fb6b221ff" providerId="ADAL" clId="{1E3EAF05-E813-4254-8EBF-2733ECE9CD1D}" dt="2024-04-19T13:16:13.390" v="452"/>
          <ac:spMkLst>
            <pc:docMk/>
            <pc:sldMk cId="2575559362" sldId="340"/>
            <ac:spMk id="4" creationId="{B5F82C0B-E223-C487-2C97-E8013CFD8D01}"/>
          </ac:spMkLst>
        </pc:spChg>
        <pc:picChg chg="add mod">
          <ac:chgData name="Victoria CAMPOS" userId="87baaee8-cc23-4da8-8d2f-cb5fb6b221ff" providerId="ADAL" clId="{1E3EAF05-E813-4254-8EBF-2733ECE9CD1D}" dt="2024-04-19T15:13:59.070" v="708" actId="1076"/>
          <ac:picMkLst>
            <pc:docMk/>
            <pc:sldMk cId="2575559362" sldId="340"/>
            <ac:picMk id="5" creationId="{074BFBB6-29B5-7962-F03F-131E48ECA822}"/>
          </ac:picMkLst>
        </pc:picChg>
      </pc:sldChg>
      <pc:sldChg chg="addSp delSp modSp new mod">
        <pc:chgData name="Victoria CAMPOS" userId="87baaee8-cc23-4da8-8d2f-cb5fb6b221ff" providerId="ADAL" clId="{1E3EAF05-E813-4254-8EBF-2733ECE9CD1D}" dt="2024-04-19T15:14:42.253" v="712" actId="20577"/>
        <pc:sldMkLst>
          <pc:docMk/>
          <pc:sldMk cId="2407759334" sldId="341"/>
        </pc:sldMkLst>
        <pc:spChg chg="mod">
          <ac:chgData name="Victoria CAMPOS" userId="87baaee8-cc23-4da8-8d2f-cb5fb6b221ff" providerId="ADAL" clId="{1E3EAF05-E813-4254-8EBF-2733ECE9CD1D}" dt="2024-04-19T13:19:16.434" v="479"/>
          <ac:spMkLst>
            <pc:docMk/>
            <pc:sldMk cId="2407759334" sldId="341"/>
            <ac:spMk id="2" creationId="{24E5157F-29DB-67ED-AAD9-AB71F72F4C7D}"/>
          </ac:spMkLst>
        </pc:spChg>
        <pc:spChg chg="del">
          <ac:chgData name="Victoria CAMPOS" userId="87baaee8-cc23-4da8-8d2f-cb5fb6b221ff" providerId="ADAL" clId="{1E3EAF05-E813-4254-8EBF-2733ECE9CD1D}" dt="2024-04-19T13:19:26.706" v="481" actId="478"/>
          <ac:spMkLst>
            <pc:docMk/>
            <pc:sldMk cId="2407759334" sldId="341"/>
            <ac:spMk id="3" creationId="{B195E2E5-1AF2-63BB-05C2-EC3C504B7F94}"/>
          </ac:spMkLst>
        </pc:spChg>
        <pc:spChg chg="add del">
          <ac:chgData name="Victoria CAMPOS" userId="87baaee8-cc23-4da8-8d2f-cb5fb6b221ff" providerId="ADAL" clId="{1E3EAF05-E813-4254-8EBF-2733ECE9CD1D}" dt="2024-04-19T13:19:28.321" v="482" actId="478"/>
          <ac:spMkLst>
            <pc:docMk/>
            <pc:sldMk cId="2407759334" sldId="341"/>
            <ac:spMk id="5" creationId="{A48270A5-DF7A-4387-AF4D-8552D65D3641}"/>
          </ac:spMkLst>
        </pc:spChg>
        <pc:spChg chg="add mod">
          <ac:chgData name="Victoria CAMPOS" userId="87baaee8-cc23-4da8-8d2f-cb5fb6b221ff" providerId="ADAL" clId="{1E3EAF05-E813-4254-8EBF-2733ECE9CD1D}" dt="2024-04-19T13:23:48.269" v="543" actId="1076"/>
          <ac:spMkLst>
            <pc:docMk/>
            <pc:sldMk cId="2407759334" sldId="341"/>
            <ac:spMk id="6" creationId="{BA4D309E-01B9-5CF8-BE12-160F1985D325}"/>
          </ac:spMkLst>
        </pc:spChg>
        <pc:spChg chg="add mod ord">
          <ac:chgData name="Victoria CAMPOS" userId="87baaee8-cc23-4da8-8d2f-cb5fb6b221ff" providerId="ADAL" clId="{1E3EAF05-E813-4254-8EBF-2733ECE9CD1D}" dt="2024-04-19T13:24:34.102" v="554" actId="1076"/>
          <ac:spMkLst>
            <pc:docMk/>
            <pc:sldMk cId="2407759334" sldId="341"/>
            <ac:spMk id="8" creationId="{EDD3C823-644B-14C9-83EB-2C74DB84FD70}"/>
          </ac:spMkLst>
        </pc:spChg>
        <pc:spChg chg="add mod ord">
          <ac:chgData name="Victoria CAMPOS" userId="87baaee8-cc23-4da8-8d2f-cb5fb6b221ff" providerId="ADAL" clId="{1E3EAF05-E813-4254-8EBF-2733ECE9CD1D}" dt="2024-04-19T13:22:38.577" v="528" actId="164"/>
          <ac:spMkLst>
            <pc:docMk/>
            <pc:sldMk cId="2407759334" sldId="341"/>
            <ac:spMk id="9" creationId="{DCF77C26-5F24-6D8B-A18E-EB5EA20BC526}"/>
          </ac:spMkLst>
        </pc:spChg>
        <pc:spChg chg="add mod">
          <ac:chgData name="Victoria CAMPOS" userId="87baaee8-cc23-4da8-8d2f-cb5fb6b221ff" providerId="ADAL" clId="{1E3EAF05-E813-4254-8EBF-2733ECE9CD1D}" dt="2024-04-19T13:22:38.577" v="528" actId="164"/>
          <ac:spMkLst>
            <pc:docMk/>
            <pc:sldMk cId="2407759334" sldId="341"/>
            <ac:spMk id="10" creationId="{35DB4F0A-3B88-FF9C-A9DC-D414329CF90B}"/>
          </ac:spMkLst>
        </pc:spChg>
        <pc:spChg chg="add mod">
          <ac:chgData name="Victoria CAMPOS" userId="87baaee8-cc23-4da8-8d2f-cb5fb6b221ff" providerId="ADAL" clId="{1E3EAF05-E813-4254-8EBF-2733ECE9CD1D}" dt="2024-04-19T13:24:30.990" v="553" actId="1076"/>
          <ac:spMkLst>
            <pc:docMk/>
            <pc:sldMk cId="2407759334" sldId="341"/>
            <ac:spMk id="13" creationId="{6098730C-1423-0910-C081-5E4BDBDDDA58}"/>
          </ac:spMkLst>
        </pc:spChg>
        <pc:spChg chg="add mod">
          <ac:chgData name="Victoria CAMPOS" userId="87baaee8-cc23-4da8-8d2f-cb5fb6b221ff" providerId="ADAL" clId="{1E3EAF05-E813-4254-8EBF-2733ECE9CD1D}" dt="2024-04-19T15:14:42.253" v="712" actId="20577"/>
          <ac:spMkLst>
            <pc:docMk/>
            <pc:sldMk cId="2407759334" sldId="341"/>
            <ac:spMk id="15" creationId="{632E8F74-32C3-320A-9344-50E53EC98611}"/>
          </ac:spMkLst>
        </pc:spChg>
        <pc:spChg chg="add mod">
          <ac:chgData name="Victoria CAMPOS" userId="87baaee8-cc23-4da8-8d2f-cb5fb6b221ff" providerId="ADAL" clId="{1E3EAF05-E813-4254-8EBF-2733ECE9CD1D}" dt="2024-04-19T13:40:26.726" v="570"/>
          <ac:spMkLst>
            <pc:docMk/>
            <pc:sldMk cId="2407759334" sldId="341"/>
            <ac:spMk id="16" creationId="{5387C470-428F-4104-0289-419E2C8A2771}"/>
          </ac:spMkLst>
        </pc:spChg>
        <pc:grpChg chg="add mod ord">
          <ac:chgData name="Victoria CAMPOS" userId="87baaee8-cc23-4da8-8d2f-cb5fb6b221ff" providerId="ADAL" clId="{1E3EAF05-E813-4254-8EBF-2733ECE9CD1D}" dt="2024-04-19T13:24:37.255" v="555" actId="1076"/>
          <ac:grpSpMkLst>
            <pc:docMk/>
            <pc:sldMk cId="2407759334" sldId="341"/>
            <ac:grpSpMk id="11" creationId="{D9945160-4A03-FA69-5504-B9561890A7F2}"/>
          </ac:grpSpMkLst>
        </pc:grpChg>
      </pc:sldChg>
    </pc:docChg>
  </pc:docChgLst>
  <pc:docChgLst>
    <pc:chgData name="Gralla.Christoph" userId="S::gralla.christoph_scheidt-bachmann.de#ext#@unife.onmicrosoft.com::0f9e78e0-d518-4970-8ba7-a38c64772a8e" providerId="AD" clId="Web-{1AACC57B-FD0E-C39A-934B-58D447899D8E}"/>
    <pc:docChg chg="delSld">
      <pc:chgData name="Gralla.Christoph" userId="S::gralla.christoph_scheidt-bachmann.de#ext#@unife.onmicrosoft.com::0f9e78e0-d518-4970-8ba7-a38c64772a8e" providerId="AD" clId="Web-{1AACC57B-FD0E-C39A-934B-58D447899D8E}" dt="2024-04-19T12:00:56.370" v="1"/>
      <pc:docMkLst>
        <pc:docMk/>
      </pc:docMkLst>
      <pc:sldChg chg="del">
        <pc:chgData name="Gralla.Christoph" userId="S::gralla.christoph_scheidt-bachmann.de#ext#@unife.onmicrosoft.com::0f9e78e0-d518-4970-8ba7-a38c64772a8e" providerId="AD" clId="Web-{1AACC57B-FD0E-C39A-934B-58D447899D8E}" dt="2024-04-19T12:00:56.370" v="1"/>
        <pc:sldMkLst>
          <pc:docMk/>
          <pc:sldMk cId="1910210384" sldId="335"/>
        </pc:sldMkLst>
      </pc:sldChg>
      <pc:sldChg chg="del">
        <pc:chgData name="Gralla.Christoph" userId="S::gralla.christoph_scheidt-bachmann.de#ext#@unife.onmicrosoft.com::0f9e78e0-d518-4970-8ba7-a38c64772a8e" providerId="AD" clId="Web-{1AACC57B-FD0E-C39A-934B-58D447899D8E}" dt="2024-04-19T12:00:51.307" v="0"/>
        <pc:sldMkLst>
          <pc:docMk/>
          <pc:sldMk cId="2044100144" sldId="336"/>
        </pc:sldMkLst>
      </pc:sldChg>
    </pc:docChg>
  </pc:docChgLst>
  <pc:docChgLst>
    <pc:chgData name="Kampík Vladimír, Ing." userId="7218c79c-dc1e-4476-88a7-e460d4eee821" providerId="ADAL" clId="{1CE49856-63D6-4DD1-98D1-A72FDBCE056A}"/>
    <pc:docChg chg="undo custSel addSld modSld sldOrd">
      <pc:chgData name="Kampík Vladimír, Ing." userId="7218c79c-dc1e-4476-88a7-e460d4eee821" providerId="ADAL" clId="{1CE49856-63D6-4DD1-98D1-A72FDBCE056A}" dt="2024-04-19T08:05:44.482" v="893" actId="20577"/>
      <pc:docMkLst>
        <pc:docMk/>
      </pc:docMkLst>
      <pc:sldChg chg="addSp delSp modSp mod ord modClrScheme chgLayout">
        <pc:chgData name="Kampík Vladimír, Ing." userId="7218c79c-dc1e-4476-88a7-e460d4eee821" providerId="ADAL" clId="{1CE49856-63D6-4DD1-98D1-A72FDBCE056A}" dt="2024-04-19T08:05:44.482" v="893" actId="20577"/>
        <pc:sldMkLst>
          <pc:docMk/>
          <pc:sldMk cId="3145294437" sldId="262"/>
        </pc:sldMkLst>
        <pc:spChg chg="del mod">
          <ac:chgData name="Kampík Vladimír, Ing." userId="7218c79c-dc1e-4476-88a7-e460d4eee821" providerId="ADAL" clId="{1CE49856-63D6-4DD1-98D1-A72FDBCE056A}" dt="2024-04-19T07:40:30.063" v="243" actId="478"/>
          <ac:spMkLst>
            <pc:docMk/>
            <pc:sldMk cId="3145294437" sldId="262"/>
            <ac:spMk id="2" creationId="{986BE7A2-63C2-823A-37E9-B3CEAEFFB84B}"/>
          </ac:spMkLst>
        </pc:spChg>
        <pc:spChg chg="del mod">
          <ac:chgData name="Kampík Vladimír, Ing." userId="7218c79c-dc1e-4476-88a7-e460d4eee821" providerId="ADAL" clId="{1CE49856-63D6-4DD1-98D1-A72FDBCE056A}" dt="2024-04-19T07:40:23.458" v="241" actId="478"/>
          <ac:spMkLst>
            <pc:docMk/>
            <pc:sldMk cId="3145294437" sldId="262"/>
            <ac:spMk id="3" creationId="{9A518BC7-C6E5-1066-E848-2C1F06DDDFC9}"/>
          </ac:spMkLst>
        </pc:spChg>
        <pc:spChg chg="add del mod ord">
          <ac:chgData name="Kampík Vladimír, Ing." userId="7218c79c-dc1e-4476-88a7-e460d4eee821" providerId="ADAL" clId="{1CE49856-63D6-4DD1-98D1-A72FDBCE056A}" dt="2024-04-19T07:40:41.739" v="244" actId="700"/>
          <ac:spMkLst>
            <pc:docMk/>
            <pc:sldMk cId="3145294437" sldId="262"/>
            <ac:spMk id="6" creationId="{763E5D1F-AF2C-4EA3-92FE-F83AD9F7E4BF}"/>
          </ac:spMkLst>
        </pc:spChg>
        <pc:spChg chg="add del mod ord">
          <ac:chgData name="Kampík Vladimír, Ing." userId="7218c79c-dc1e-4476-88a7-e460d4eee821" providerId="ADAL" clId="{1CE49856-63D6-4DD1-98D1-A72FDBCE056A}" dt="2024-04-19T07:40:44.736" v="245" actId="478"/>
          <ac:spMkLst>
            <pc:docMk/>
            <pc:sldMk cId="3145294437" sldId="262"/>
            <ac:spMk id="7" creationId="{98125DB2-DAE6-4091-82A8-29F9DB755A17}"/>
          </ac:spMkLst>
        </pc:spChg>
        <pc:spChg chg="add del mod ord">
          <ac:chgData name="Kampík Vladimír, Ing." userId="7218c79c-dc1e-4476-88a7-e460d4eee821" providerId="ADAL" clId="{1CE49856-63D6-4DD1-98D1-A72FDBCE056A}" dt="2024-04-19T07:40:44.736" v="245" actId="478"/>
          <ac:spMkLst>
            <pc:docMk/>
            <pc:sldMk cId="3145294437" sldId="262"/>
            <ac:spMk id="8" creationId="{AC80432C-BFD6-4B96-8282-CC43752A0D1D}"/>
          </ac:spMkLst>
        </pc:spChg>
        <pc:spChg chg="add mod">
          <ac:chgData name="Kampík Vladimír, Ing." userId="7218c79c-dc1e-4476-88a7-e460d4eee821" providerId="ADAL" clId="{1CE49856-63D6-4DD1-98D1-A72FDBCE056A}" dt="2024-04-19T07:47:06.958" v="458" actId="1038"/>
          <ac:spMkLst>
            <pc:docMk/>
            <pc:sldMk cId="3145294437" sldId="262"/>
            <ac:spMk id="9" creationId="{F8EE4DE2-B615-4BB6-94E7-EEB2DE82CACC}"/>
          </ac:spMkLst>
        </pc:spChg>
        <pc:graphicFrameChg chg="add mod modGraphic">
          <ac:chgData name="Kampík Vladimír, Ing." userId="7218c79c-dc1e-4476-88a7-e460d4eee821" providerId="ADAL" clId="{1CE49856-63D6-4DD1-98D1-A72FDBCE056A}" dt="2024-04-19T08:05:44.482" v="893" actId="20577"/>
          <ac:graphicFrameMkLst>
            <pc:docMk/>
            <pc:sldMk cId="3145294437" sldId="262"/>
            <ac:graphicFrameMk id="4" creationId="{4088FD4B-C1B0-4814-AF26-E04FA6FDAAD3}"/>
          </ac:graphicFrameMkLst>
        </pc:graphicFrameChg>
      </pc:sldChg>
      <pc:sldChg chg="delSp modSp add mod ord modAnim">
        <pc:chgData name="Kampík Vladimír, Ing." userId="7218c79c-dc1e-4476-88a7-e460d4eee821" providerId="ADAL" clId="{1CE49856-63D6-4DD1-98D1-A72FDBCE056A}" dt="2024-04-19T07:32:45.922" v="37" actId="20577"/>
        <pc:sldMkLst>
          <pc:docMk/>
          <pc:sldMk cId="2023119497" sldId="271"/>
        </pc:sldMkLst>
        <pc:spChg chg="del mod">
          <ac:chgData name="Kampík Vladimír, Ing." userId="7218c79c-dc1e-4476-88a7-e460d4eee821" providerId="ADAL" clId="{1CE49856-63D6-4DD1-98D1-A72FDBCE056A}" dt="2024-04-19T07:32:25.560" v="23" actId="478"/>
          <ac:spMkLst>
            <pc:docMk/>
            <pc:sldMk cId="2023119497" sldId="271"/>
            <ac:spMk id="4" creationId="{E4A9C6A6-B7A9-443A-AA93-83B61A5B83F9}"/>
          </ac:spMkLst>
        </pc:spChg>
        <pc:spChg chg="del">
          <ac:chgData name="Kampík Vladimír, Ing." userId="7218c79c-dc1e-4476-88a7-e460d4eee821" providerId="ADAL" clId="{1CE49856-63D6-4DD1-98D1-A72FDBCE056A}" dt="2024-04-19T07:29:03.317" v="4" actId="478"/>
          <ac:spMkLst>
            <pc:docMk/>
            <pc:sldMk cId="2023119497" sldId="271"/>
            <ac:spMk id="5" creationId="{63E1406A-DC5B-4F92-9734-E265E5951AFE}"/>
          </ac:spMkLst>
        </pc:spChg>
        <pc:spChg chg="mod">
          <ac:chgData name="Kampík Vladimír, Ing." userId="7218c79c-dc1e-4476-88a7-e460d4eee821" providerId="ADAL" clId="{1CE49856-63D6-4DD1-98D1-A72FDBCE056A}" dt="2024-04-19T07:32:45.922" v="37" actId="20577"/>
          <ac:spMkLst>
            <pc:docMk/>
            <pc:sldMk cId="2023119497" sldId="271"/>
            <ac:spMk id="8" creationId="{FB7D63DD-7E4F-EC01-0E9E-EC0477EA89FA}"/>
          </ac:spMkLst>
        </pc:spChg>
        <pc:spChg chg="del mod">
          <ac:chgData name="Kampík Vladimír, Ing." userId="7218c79c-dc1e-4476-88a7-e460d4eee821" providerId="ADAL" clId="{1CE49856-63D6-4DD1-98D1-A72FDBCE056A}" dt="2024-04-19T07:32:25.560" v="23" actId="478"/>
          <ac:spMkLst>
            <pc:docMk/>
            <pc:sldMk cId="2023119497" sldId="271"/>
            <ac:spMk id="15" creationId="{79FAA30B-9D10-44AF-9BFF-A3661B75E412}"/>
          </ac:spMkLst>
        </pc:spChg>
        <pc:spChg chg="del mod">
          <ac:chgData name="Kampík Vladimír, Ing." userId="7218c79c-dc1e-4476-88a7-e460d4eee821" providerId="ADAL" clId="{1CE49856-63D6-4DD1-98D1-A72FDBCE056A}" dt="2024-04-19T07:32:25.560" v="23" actId="478"/>
          <ac:spMkLst>
            <pc:docMk/>
            <pc:sldMk cId="2023119497" sldId="271"/>
            <ac:spMk id="16" creationId="{91355B5D-ABF7-4AEF-B1C5-52C223A6991E}"/>
          </ac:spMkLst>
        </pc:spChg>
        <pc:spChg chg="del">
          <ac:chgData name="Kampík Vladimír, Ing." userId="7218c79c-dc1e-4476-88a7-e460d4eee821" providerId="ADAL" clId="{1CE49856-63D6-4DD1-98D1-A72FDBCE056A}" dt="2024-04-19T07:29:03.317" v="4" actId="478"/>
          <ac:spMkLst>
            <pc:docMk/>
            <pc:sldMk cId="2023119497" sldId="271"/>
            <ac:spMk id="17" creationId="{243DE501-465C-494A-A10B-4C20EE4A31EB}"/>
          </ac:spMkLst>
        </pc:spChg>
        <pc:spChg chg="del">
          <ac:chgData name="Kampík Vladimír, Ing." userId="7218c79c-dc1e-4476-88a7-e460d4eee821" providerId="ADAL" clId="{1CE49856-63D6-4DD1-98D1-A72FDBCE056A}" dt="2024-04-19T07:29:03.317" v="4" actId="478"/>
          <ac:spMkLst>
            <pc:docMk/>
            <pc:sldMk cId="2023119497" sldId="271"/>
            <ac:spMk id="18" creationId="{42C07E87-7884-4FD2-8861-8DCABE37477D}"/>
          </ac:spMkLst>
        </pc:spChg>
        <pc:spChg chg="del">
          <ac:chgData name="Kampík Vladimír, Ing." userId="7218c79c-dc1e-4476-88a7-e460d4eee821" providerId="ADAL" clId="{1CE49856-63D6-4DD1-98D1-A72FDBCE056A}" dt="2024-04-19T07:29:04.640" v="5" actId="478"/>
          <ac:spMkLst>
            <pc:docMk/>
            <pc:sldMk cId="2023119497" sldId="271"/>
            <ac:spMk id="19" creationId="{1DAC081B-F2D7-4C35-AA32-2779C1D88A5C}"/>
          </ac:spMkLst>
        </pc:spChg>
      </pc:sldChg>
      <pc:sldChg chg="new">
        <pc:chgData name="Kampík Vladimír, Ing." userId="7218c79c-dc1e-4476-88a7-e460d4eee821" providerId="ADAL" clId="{1CE49856-63D6-4DD1-98D1-A72FDBCE056A}" dt="2024-04-19T07:28:49.364" v="1" actId="680"/>
        <pc:sldMkLst>
          <pc:docMk/>
          <pc:sldMk cId="1636171468" sldId="272"/>
        </pc:sldMkLst>
      </pc:sldChg>
    </pc:docChg>
  </pc:docChgLst>
  <pc:docChgLst>
    <pc:chgData name="Vladimir Kampík" userId="S::kampik.vladimir_azd.cz#ext#@unife.onmicrosoft.com::135137bb-6c94-4f08-a224-703339f7aa7d" providerId="AD" clId="Web-{BC2083CF-4086-7F5E-88D7-1B0CD0FED145}"/>
    <pc:docChg chg="addSld modSld sldOrd">
      <pc:chgData name="Vladimir Kampík" userId="S::kampik.vladimir_azd.cz#ext#@unife.onmicrosoft.com::135137bb-6c94-4f08-a224-703339f7aa7d" providerId="AD" clId="Web-{BC2083CF-4086-7F5E-88D7-1B0CD0FED145}" dt="2024-04-19T08:13:03.084" v="172" actId="20577"/>
      <pc:docMkLst>
        <pc:docMk/>
      </pc:docMkLst>
      <pc:sldChg chg="modSp">
        <pc:chgData name="Vladimir Kampík" userId="S::kampik.vladimir_azd.cz#ext#@unife.onmicrosoft.com::135137bb-6c94-4f08-a224-703339f7aa7d" providerId="AD" clId="Web-{BC2083CF-4086-7F5E-88D7-1B0CD0FED145}" dt="2024-04-19T08:11:27.581" v="105"/>
        <pc:sldMkLst>
          <pc:docMk/>
          <pc:sldMk cId="3145294437" sldId="262"/>
        </pc:sldMkLst>
        <pc:spChg chg="mod">
          <ac:chgData name="Vladimir Kampík" userId="S::kampik.vladimir_azd.cz#ext#@unife.onmicrosoft.com::135137bb-6c94-4f08-a224-703339f7aa7d" providerId="AD" clId="Web-{BC2083CF-4086-7F5E-88D7-1B0CD0FED145}" dt="2024-04-19T08:07:35.855" v="7" actId="14100"/>
          <ac:spMkLst>
            <pc:docMk/>
            <pc:sldMk cId="3145294437" sldId="262"/>
            <ac:spMk id="9" creationId="{F8EE4DE2-B615-4BB6-94E7-EEB2DE82CACC}"/>
          </ac:spMkLst>
        </pc:spChg>
        <pc:graphicFrameChg chg="mod modGraphic">
          <ac:chgData name="Vladimir Kampík" userId="S::kampik.vladimir_azd.cz#ext#@unife.onmicrosoft.com::135137bb-6c94-4f08-a224-703339f7aa7d" providerId="AD" clId="Web-{BC2083CF-4086-7F5E-88D7-1B0CD0FED145}" dt="2024-04-19T08:11:27.581" v="105"/>
          <ac:graphicFrameMkLst>
            <pc:docMk/>
            <pc:sldMk cId="3145294437" sldId="262"/>
            <ac:graphicFrameMk id="4" creationId="{4088FD4B-C1B0-4814-AF26-E04FA6FDAAD3}"/>
          </ac:graphicFrameMkLst>
        </pc:graphicFrameChg>
      </pc:sldChg>
      <pc:sldChg chg="modSp ord">
        <pc:chgData name="Vladimir Kampík" userId="S::kampik.vladimir_azd.cz#ext#@unife.onmicrosoft.com::135137bb-6c94-4f08-a224-703339f7aa7d" providerId="AD" clId="Web-{BC2083CF-4086-7F5E-88D7-1B0CD0FED145}" dt="2024-04-19T08:13:03.084" v="172" actId="20577"/>
        <pc:sldMkLst>
          <pc:docMk/>
          <pc:sldMk cId="1636171468" sldId="272"/>
        </pc:sldMkLst>
        <pc:spChg chg="mod">
          <ac:chgData name="Vladimir Kampík" userId="S::kampik.vladimir_azd.cz#ext#@unife.onmicrosoft.com::135137bb-6c94-4f08-a224-703339f7aa7d" providerId="AD" clId="Web-{BC2083CF-4086-7F5E-88D7-1B0CD0FED145}" dt="2024-04-19T08:13:03.084" v="172" actId="20577"/>
          <ac:spMkLst>
            <pc:docMk/>
            <pc:sldMk cId="1636171468" sldId="272"/>
            <ac:spMk id="3" creationId="{A31D43B7-D882-42BF-95DE-857D68D8C4A6}"/>
          </ac:spMkLst>
        </pc:spChg>
      </pc:sldChg>
      <pc:sldChg chg="addSp modSp add replId">
        <pc:chgData name="Vladimir Kampík" userId="S::kampik.vladimir_azd.cz#ext#@unife.onmicrosoft.com::135137bb-6c94-4f08-a224-703339f7aa7d" providerId="AD" clId="Web-{BC2083CF-4086-7F5E-88D7-1B0CD0FED145}" dt="2024-04-19T08:11:19.768" v="76" actId="1076"/>
        <pc:sldMkLst>
          <pc:docMk/>
          <pc:sldMk cId="3995489243" sldId="273"/>
        </pc:sldMkLst>
        <pc:spChg chg="add mod">
          <ac:chgData name="Vladimir Kampík" userId="S::kampik.vladimir_azd.cz#ext#@unife.onmicrosoft.com::135137bb-6c94-4f08-a224-703339f7aa7d" providerId="AD" clId="Web-{BC2083CF-4086-7F5E-88D7-1B0CD0FED145}" dt="2024-04-19T08:11:19.768" v="76" actId="1076"/>
          <ac:spMkLst>
            <pc:docMk/>
            <pc:sldMk cId="3995489243" sldId="273"/>
            <ac:spMk id="2" creationId="{11B323E9-2B72-9C6C-9842-C89CCB63D23F}"/>
          </ac:spMkLst>
        </pc:spChg>
      </pc:sldChg>
      <pc:sldChg chg="add ord replId">
        <pc:chgData name="Vladimir Kampík" userId="S::kampik.vladimir_azd.cz#ext#@unife.onmicrosoft.com::135137bb-6c94-4f08-a224-703339f7aa7d" providerId="AD" clId="Web-{BC2083CF-4086-7F5E-88D7-1B0CD0FED145}" dt="2024-04-19T08:11:42.191" v="107"/>
        <pc:sldMkLst>
          <pc:docMk/>
          <pc:sldMk cId="72982974" sldId="274"/>
        </pc:sldMkLst>
      </pc:sldChg>
    </pc:docChg>
  </pc:docChgLst>
  <pc:docChgLst>
    <pc:chgData name="Vladimir Kampík" userId="S::kampik.vladimir_azd.cz#ext#@unife.onmicrosoft.com::135137bb-6c94-4f08-a224-703339f7aa7d" providerId="AD" clId="Web-{E79541C4-9AE5-944D-FEA4-9A84C7943D7E}"/>
    <pc:docChg chg="modSld">
      <pc:chgData name="Vladimir Kampík" userId="S::kampik.vladimir_azd.cz#ext#@unife.onmicrosoft.com::135137bb-6c94-4f08-a224-703339f7aa7d" providerId="AD" clId="Web-{E79541C4-9AE5-944D-FEA4-9A84C7943D7E}" dt="2024-04-19T09:01:18.131" v="220" actId="20577"/>
      <pc:docMkLst>
        <pc:docMk/>
      </pc:docMkLst>
      <pc:sldChg chg="modSp">
        <pc:chgData name="Vladimir Kampík" userId="S::kampik.vladimir_azd.cz#ext#@unife.onmicrosoft.com::135137bb-6c94-4f08-a224-703339f7aa7d" providerId="AD" clId="Web-{E79541C4-9AE5-944D-FEA4-9A84C7943D7E}" dt="2024-04-19T09:00:44.348" v="215" actId="20577"/>
        <pc:sldMkLst>
          <pc:docMk/>
          <pc:sldMk cId="2818980772" sldId="257"/>
        </pc:sldMkLst>
        <pc:spChg chg="mod">
          <ac:chgData name="Vladimir Kampík" userId="S::kampik.vladimir_azd.cz#ext#@unife.onmicrosoft.com::135137bb-6c94-4f08-a224-703339f7aa7d" providerId="AD" clId="Web-{E79541C4-9AE5-944D-FEA4-9A84C7943D7E}" dt="2024-04-19T09:00:07.081" v="173" actId="20577"/>
          <ac:spMkLst>
            <pc:docMk/>
            <pc:sldMk cId="2818980772" sldId="257"/>
            <ac:spMk id="8" creationId="{C30F2F67-C7E8-53D5-538C-49550DA677EA}"/>
          </ac:spMkLst>
        </pc:spChg>
        <pc:graphicFrameChg chg="modGraphic">
          <ac:chgData name="Vladimir Kampík" userId="S::kampik.vladimir_azd.cz#ext#@unife.onmicrosoft.com::135137bb-6c94-4f08-a224-703339f7aa7d" providerId="AD" clId="Web-{E79541C4-9AE5-944D-FEA4-9A84C7943D7E}" dt="2024-04-19T09:00:44.348" v="215" actId="20577"/>
          <ac:graphicFrameMkLst>
            <pc:docMk/>
            <pc:sldMk cId="2818980772" sldId="257"/>
            <ac:graphicFrameMk id="16" creationId="{CA359A10-AF0E-B79C-1BCF-85D6959C5CD5}"/>
          </ac:graphicFrameMkLst>
        </pc:graphicFrameChg>
      </pc:sldChg>
      <pc:sldChg chg="modSp">
        <pc:chgData name="Vladimir Kampík" userId="S::kampik.vladimir_azd.cz#ext#@unife.onmicrosoft.com::135137bb-6c94-4f08-a224-703339f7aa7d" providerId="AD" clId="Web-{E79541C4-9AE5-944D-FEA4-9A84C7943D7E}" dt="2024-04-19T09:01:18.131" v="220" actId="20577"/>
        <pc:sldMkLst>
          <pc:docMk/>
          <pc:sldMk cId="1636171468" sldId="272"/>
        </pc:sldMkLst>
        <pc:spChg chg="mod">
          <ac:chgData name="Vladimir Kampík" userId="S::kampik.vladimir_azd.cz#ext#@unife.onmicrosoft.com::135137bb-6c94-4f08-a224-703339f7aa7d" providerId="AD" clId="Web-{E79541C4-9AE5-944D-FEA4-9A84C7943D7E}" dt="2024-04-19T09:01:18.131" v="220" actId="20577"/>
          <ac:spMkLst>
            <pc:docMk/>
            <pc:sldMk cId="1636171468" sldId="272"/>
            <ac:spMk id="3" creationId="{A31D43B7-D882-42BF-95DE-857D68D8C4A6}"/>
          </ac:spMkLst>
        </pc:spChg>
      </pc:sldChg>
      <pc:sldChg chg="modSp">
        <pc:chgData name="Vladimir Kampík" userId="S::kampik.vladimir_azd.cz#ext#@unife.onmicrosoft.com::135137bb-6c94-4f08-a224-703339f7aa7d" providerId="AD" clId="Web-{E79541C4-9AE5-944D-FEA4-9A84C7943D7E}" dt="2024-04-19T08:52:26.093" v="84"/>
        <pc:sldMkLst>
          <pc:docMk/>
          <pc:sldMk cId="3995489243" sldId="273"/>
        </pc:sldMkLst>
        <pc:graphicFrameChg chg="mod modGraphic">
          <ac:chgData name="Vladimir Kampík" userId="S::kampik.vladimir_azd.cz#ext#@unife.onmicrosoft.com::135137bb-6c94-4f08-a224-703339f7aa7d" providerId="AD" clId="Web-{E79541C4-9AE5-944D-FEA4-9A84C7943D7E}" dt="2024-04-19T08:52:26.093" v="84"/>
          <ac:graphicFrameMkLst>
            <pc:docMk/>
            <pc:sldMk cId="3995489243" sldId="273"/>
            <ac:graphicFrameMk id="4" creationId="{4088FD4B-C1B0-4814-AF26-E04FA6FDAAD3}"/>
          </ac:graphicFrameMkLst>
        </pc:graphicFrameChg>
      </pc:sldChg>
    </pc:docChg>
  </pc:docChgLst>
  <pc:docChgLst>
    <pc:chgData name="Gralla.Christoph" userId="S::gralla.christoph_scheidt-bachmann.de#ext#@unife.onmicrosoft.com::0f9e78e0-d518-4970-8ba7-a38c64772a8e" providerId="AD" clId="Web-{8D2D9DD5-F5A6-9D61-092C-0A63C588788A}"/>
    <pc:docChg chg="addSld delSld sldOrd">
      <pc:chgData name="Gralla.Christoph" userId="S::gralla.christoph_scheidt-bachmann.de#ext#@unife.onmicrosoft.com::0f9e78e0-d518-4970-8ba7-a38c64772a8e" providerId="AD" clId="Web-{8D2D9DD5-F5A6-9D61-092C-0A63C588788A}" dt="2024-04-19T12:00:00.173" v="7"/>
      <pc:docMkLst>
        <pc:docMk/>
      </pc:docMkLst>
      <pc:sldChg chg="add ord">
        <pc:chgData name="Gralla.Christoph" userId="S::gralla.christoph_scheidt-bachmann.de#ext#@unife.onmicrosoft.com::0f9e78e0-d518-4970-8ba7-a38c64772a8e" providerId="AD" clId="Web-{8D2D9DD5-F5A6-9D61-092C-0A63C588788A}" dt="2024-04-19T12:00:00.173" v="7"/>
        <pc:sldMkLst>
          <pc:docMk/>
          <pc:sldMk cId="3136328541" sldId="275"/>
        </pc:sldMkLst>
      </pc:sldChg>
      <pc:sldChg chg="add">
        <pc:chgData name="Gralla.Christoph" userId="S::gralla.christoph_scheidt-bachmann.de#ext#@unife.onmicrosoft.com::0f9e78e0-d518-4970-8ba7-a38c64772a8e" providerId="AD" clId="Web-{8D2D9DD5-F5A6-9D61-092C-0A63C588788A}" dt="2024-04-19T11:58:37.842" v="1"/>
        <pc:sldMkLst>
          <pc:docMk/>
          <pc:sldMk cId="1910210384" sldId="335"/>
        </pc:sldMkLst>
      </pc:sldChg>
      <pc:sldChg chg="add">
        <pc:chgData name="Gralla.Christoph" userId="S::gralla.christoph_scheidt-bachmann.de#ext#@unife.onmicrosoft.com::0f9e78e0-d518-4970-8ba7-a38c64772a8e" providerId="AD" clId="Web-{8D2D9DD5-F5A6-9D61-092C-0A63C588788A}" dt="2024-04-19T11:58:37.888" v="2"/>
        <pc:sldMkLst>
          <pc:docMk/>
          <pc:sldMk cId="2044100144" sldId="336"/>
        </pc:sldMkLst>
      </pc:sldChg>
      <pc:sldChg chg="add">
        <pc:chgData name="Gralla.Christoph" userId="S::gralla.christoph_scheidt-bachmann.de#ext#@unife.onmicrosoft.com::0f9e78e0-d518-4970-8ba7-a38c64772a8e" providerId="AD" clId="Web-{8D2D9DD5-F5A6-9D61-092C-0A63C588788A}" dt="2024-04-19T11:59:04.186" v="3"/>
        <pc:sldMkLst>
          <pc:docMk/>
          <pc:sldMk cId="1217483859" sldId="337"/>
        </pc:sldMkLst>
      </pc:sldChg>
      <pc:sldChg chg="add del">
        <pc:chgData name="Gralla.Christoph" userId="S::gralla.christoph_scheidt-bachmann.de#ext#@unife.onmicrosoft.com::0f9e78e0-d518-4970-8ba7-a38c64772a8e" providerId="AD" clId="Web-{8D2D9DD5-F5A6-9D61-092C-0A63C588788A}" dt="2024-04-19T11:59:29.640" v="6"/>
        <pc:sldMkLst>
          <pc:docMk/>
          <pc:sldMk cId="2995138703" sldId="338"/>
        </pc:sldMkLst>
      </pc:sldChg>
      <pc:sldChg chg="add">
        <pc:chgData name="Gralla.Christoph" userId="S::gralla.christoph_scheidt-bachmann.de#ext#@unife.onmicrosoft.com::0f9e78e0-d518-4970-8ba7-a38c64772a8e" providerId="AD" clId="Web-{8D2D9DD5-F5A6-9D61-092C-0A63C588788A}" dt="2024-04-19T11:59:26.390" v="5"/>
        <pc:sldMkLst>
          <pc:docMk/>
          <pc:sldMk cId="3517162747" sldId="339"/>
        </pc:sldMkLst>
      </pc:sldChg>
    </pc:docChg>
  </pc:docChgLst>
  <pc:docChgLst>
    <pc:chgData name="Vladimir Kampík" userId="S::kampik.vladimir_azd.cz#ext#@unife.onmicrosoft.com::135137bb-6c94-4f08-a224-703339f7aa7d" providerId="AD" clId="Web-{41F9D0D8-87FD-15BB-7246-0311D2864605}"/>
    <pc:docChg chg="modSld">
      <pc:chgData name="Vladimir Kampík" userId="S::kampik.vladimir_azd.cz#ext#@unife.onmicrosoft.com::135137bb-6c94-4f08-a224-703339f7aa7d" providerId="AD" clId="Web-{41F9D0D8-87FD-15BB-7246-0311D2864605}" dt="2024-04-19T14:02:25.541" v="172" actId="20577"/>
      <pc:docMkLst>
        <pc:docMk/>
      </pc:docMkLst>
      <pc:sldChg chg="modSp">
        <pc:chgData name="Vladimir Kampík" userId="S::kampik.vladimir_azd.cz#ext#@unife.onmicrosoft.com::135137bb-6c94-4f08-a224-703339f7aa7d" providerId="AD" clId="Web-{41F9D0D8-87FD-15BB-7246-0311D2864605}" dt="2024-04-19T13:59:27.228" v="141" actId="20577"/>
        <pc:sldMkLst>
          <pc:docMk/>
          <pc:sldMk cId="749472153" sldId="264"/>
        </pc:sldMkLst>
        <pc:spChg chg="mod">
          <ac:chgData name="Vladimir Kampík" userId="S::kampik.vladimir_azd.cz#ext#@unife.onmicrosoft.com::135137bb-6c94-4f08-a224-703339f7aa7d" providerId="AD" clId="Web-{41F9D0D8-87FD-15BB-7246-0311D2864605}" dt="2024-04-19T13:59:27.228" v="141" actId="20577"/>
          <ac:spMkLst>
            <pc:docMk/>
            <pc:sldMk cId="749472153" sldId="264"/>
            <ac:spMk id="8" creationId="{FB7D63DD-7E4F-EC01-0E9E-EC0477EA89FA}"/>
          </ac:spMkLst>
        </pc:spChg>
      </pc:sldChg>
      <pc:sldChg chg="modSp">
        <pc:chgData name="Vladimir Kampík" userId="S::kampik.vladimir_azd.cz#ext#@unife.onmicrosoft.com::135137bb-6c94-4f08-a224-703339f7aa7d" providerId="AD" clId="Web-{41F9D0D8-87FD-15BB-7246-0311D2864605}" dt="2024-04-19T13:49:04.240" v="140" actId="20577"/>
        <pc:sldMkLst>
          <pc:docMk/>
          <pc:sldMk cId="2023119497" sldId="271"/>
        </pc:sldMkLst>
        <pc:spChg chg="mod">
          <ac:chgData name="Vladimir Kampík" userId="S::kampik.vladimir_azd.cz#ext#@unife.onmicrosoft.com::135137bb-6c94-4f08-a224-703339f7aa7d" providerId="AD" clId="Web-{41F9D0D8-87FD-15BB-7246-0311D2864605}" dt="2024-04-19T13:49:04.240" v="140" actId="20577"/>
          <ac:spMkLst>
            <pc:docMk/>
            <pc:sldMk cId="2023119497" sldId="271"/>
            <ac:spMk id="8" creationId="{FB7D63DD-7E4F-EC01-0E9E-EC0477EA89FA}"/>
          </ac:spMkLst>
        </pc:spChg>
      </pc:sldChg>
      <pc:sldChg chg="modSp">
        <pc:chgData name="Vladimir Kampík" userId="S::kampik.vladimir_azd.cz#ext#@unife.onmicrosoft.com::135137bb-6c94-4f08-a224-703339f7aa7d" providerId="AD" clId="Web-{41F9D0D8-87FD-15BB-7246-0311D2864605}" dt="2024-04-19T13:34:24.234" v="95" actId="20577"/>
        <pc:sldMkLst>
          <pc:docMk/>
          <pc:sldMk cId="1636171468" sldId="272"/>
        </pc:sldMkLst>
        <pc:spChg chg="mod">
          <ac:chgData name="Vladimir Kampík" userId="S::kampik.vladimir_azd.cz#ext#@unife.onmicrosoft.com::135137bb-6c94-4f08-a224-703339f7aa7d" providerId="AD" clId="Web-{41F9D0D8-87FD-15BB-7246-0311D2864605}" dt="2024-04-19T13:34:24.234" v="95" actId="20577"/>
          <ac:spMkLst>
            <pc:docMk/>
            <pc:sldMk cId="1636171468" sldId="272"/>
            <ac:spMk id="3" creationId="{A31D43B7-D882-42BF-95DE-857D68D8C4A6}"/>
          </ac:spMkLst>
        </pc:spChg>
      </pc:sldChg>
      <pc:sldChg chg="modSp">
        <pc:chgData name="Vladimir Kampík" userId="S::kampik.vladimir_azd.cz#ext#@unife.onmicrosoft.com::135137bb-6c94-4f08-a224-703339f7aa7d" providerId="AD" clId="Web-{41F9D0D8-87FD-15BB-7246-0311D2864605}" dt="2024-04-19T14:02:25.541" v="172" actId="20577"/>
        <pc:sldMkLst>
          <pc:docMk/>
          <pc:sldMk cId="2593435545" sldId="274"/>
        </pc:sldMkLst>
        <pc:spChg chg="mod">
          <ac:chgData name="Vladimir Kampík" userId="S::kampik.vladimir_azd.cz#ext#@unife.onmicrosoft.com::135137bb-6c94-4f08-a224-703339f7aa7d" providerId="AD" clId="Web-{41F9D0D8-87FD-15BB-7246-0311D2864605}" dt="2024-04-19T13:59:42.103" v="146" actId="20577"/>
          <ac:spMkLst>
            <pc:docMk/>
            <pc:sldMk cId="2593435545" sldId="274"/>
            <ac:spMk id="15" creationId="{027D0A7E-7826-4A84-8643-42C85080E9F3}"/>
          </ac:spMkLst>
        </pc:spChg>
        <pc:spChg chg="mod">
          <ac:chgData name="Vladimir Kampík" userId="S::kampik.vladimir_azd.cz#ext#@unife.onmicrosoft.com::135137bb-6c94-4f08-a224-703339f7aa7d" providerId="AD" clId="Web-{41F9D0D8-87FD-15BB-7246-0311D2864605}" dt="2024-04-19T14:02:25.541" v="172" actId="20577"/>
          <ac:spMkLst>
            <pc:docMk/>
            <pc:sldMk cId="2593435545" sldId="274"/>
            <ac:spMk id="17" creationId="{53C21115-8111-AC31-2F22-3F2A52F4D0A5}"/>
          </ac:spMkLst>
        </pc:spChg>
      </pc:sldChg>
    </pc:docChg>
  </pc:docChgLst>
  <pc:docChgLst>
    <pc:chgData name="Victoria CAMPOS" userId="S::victoria.campos@unife.org::87baaee8-cc23-4da8-8d2f-cb5fb6b221ff" providerId="AD" clId="Web-{395491C9-4476-43C8-89AC-56DA47401F68}"/>
    <pc:docChg chg="modSld">
      <pc:chgData name="Victoria CAMPOS" userId="S::victoria.campos@unife.org::87baaee8-cc23-4da8-8d2f-cb5fb6b221ff" providerId="AD" clId="Web-{395491C9-4476-43C8-89AC-56DA47401F68}" dt="2024-04-19T15:11:51.626" v="0" actId="14100"/>
      <pc:docMkLst>
        <pc:docMk/>
      </pc:docMkLst>
      <pc:sldChg chg="modSp">
        <pc:chgData name="Victoria CAMPOS" userId="S::victoria.campos@unife.org::87baaee8-cc23-4da8-8d2f-cb5fb6b221ff" providerId="AD" clId="Web-{395491C9-4476-43C8-89AC-56DA47401F68}" dt="2024-04-19T15:11:51.626" v="0" actId="14100"/>
        <pc:sldMkLst>
          <pc:docMk/>
          <pc:sldMk cId="2593435545" sldId="274"/>
        </pc:sldMkLst>
        <pc:spChg chg="mod">
          <ac:chgData name="Victoria CAMPOS" userId="S::victoria.campos@unife.org::87baaee8-cc23-4da8-8d2f-cb5fb6b221ff" providerId="AD" clId="Web-{395491C9-4476-43C8-89AC-56DA47401F68}" dt="2024-04-19T15:11:51.626" v="0" actId="14100"/>
          <ac:spMkLst>
            <pc:docMk/>
            <pc:sldMk cId="2593435545" sldId="274"/>
            <ac:spMk id="17" creationId="{53C21115-8111-AC31-2F22-3F2A52F4D0A5}"/>
          </ac:spMkLst>
        </pc:spChg>
      </pc:sldChg>
    </pc:docChg>
  </pc:docChgLst>
  <pc:docChgLst>
    <pc:chgData name="Victoria CAMPOS" userId="87baaee8-cc23-4da8-8d2f-cb5fb6b221ff" providerId="ADAL" clId="{9A963BDD-D65F-44DA-A91E-8C0EB91FFE91}"/>
    <pc:docChg chg="addSld modSld">
      <pc:chgData name="Victoria CAMPOS" userId="87baaee8-cc23-4da8-8d2f-cb5fb6b221ff" providerId="ADAL" clId="{9A963BDD-D65F-44DA-A91E-8C0EB91FFE91}" dt="2024-04-22T07:29:13.327" v="11" actId="20577"/>
      <pc:docMkLst>
        <pc:docMk/>
      </pc:docMkLst>
      <pc:sldChg chg="modSp mod">
        <pc:chgData name="Victoria CAMPOS" userId="87baaee8-cc23-4da8-8d2f-cb5fb6b221ff" providerId="ADAL" clId="{9A963BDD-D65F-44DA-A91E-8C0EB91FFE91}" dt="2024-04-22T07:28:37.819" v="3" actId="20577"/>
        <pc:sldMkLst>
          <pc:docMk/>
          <pc:sldMk cId="2023119497" sldId="271"/>
        </pc:sldMkLst>
        <pc:spChg chg="mod">
          <ac:chgData name="Victoria CAMPOS" userId="87baaee8-cc23-4da8-8d2f-cb5fb6b221ff" providerId="ADAL" clId="{9A963BDD-D65F-44DA-A91E-8C0EB91FFE91}" dt="2024-04-22T07:28:37.819" v="3" actId="20577"/>
          <ac:spMkLst>
            <pc:docMk/>
            <pc:sldMk cId="2023119497" sldId="271"/>
            <ac:spMk id="8" creationId="{FB7D63DD-7E4F-EC01-0E9E-EC0477EA89FA}"/>
          </ac:spMkLst>
        </pc:spChg>
      </pc:sldChg>
      <pc:sldChg chg="modSp add mod">
        <pc:chgData name="Victoria CAMPOS" userId="87baaee8-cc23-4da8-8d2f-cb5fb6b221ff" providerId="ADAL" clId="{9A963BDD-D65F-44DA-A91E-8C0EB91FFE91}" dt="2024-04-22T07:29:01.554" v="9" actId="20577"/>
        <pc:sldMkLst>
          <pc:docMk/>
          <pc:sldMk cId="3954068796" sldId="342"/>
        </pc:sldMkLst>
        <pc:spChg chg="mod">
          <ac:chgData name="Victoria CAMPOS" userId="87baaee8-cc23-4da8-8d2f-cb5fb6b221ff" providerId="ADAL" clId="{9A963BDD-D65F-44DA-A91E-8C0EB91FFE91}" dt="2024-04-22T07:29:01.554" v="9" actId="20577"/>
          <ac:spMkLst>
            <pc:docMk/>
            <pc:sldMk cId="3954068796" sldId="342"/>
            <ac:spMk id="8" creationId="{FB7D63DD-7E4F-EC01-0E9E-EC0477EA89FA}"/>
          </ac:spMkLst>
        </pc:spChg>
      </pc:sldChg>
      <pc:sldChg chg="modSp add mod">
        <pc:chgData name="Victoria CAMPOS" userId="87baaee8-cc23-4da8-8d2f-cb5fb6b221ff" providerId="ADAL" clId="{9A963BDD-D65F-44DA-A91E-8C0EB91FFE91}" dt="2024-04-22T07:29:13.327" v="11" actId="20577"/>
        <pc:sldMkLst>
          <pc:docMk/>
          <pc:sldMk cId="1846826642" sldId="343"/>
        </pc:sldMkLst>
        <pc:spChg chg="mod">
          <ac:chgData name="Victoria CAMPOS" userId="87baaee8-cc23-4da8-8d2f-cb5fb6b221ff" providerId="ADAL" clId="{9A963BDD-D65F-44DA-A91E-8C0EB91FFE91}" dt="2024-04-22T07:29:13.327" v="11" actId="20577"/>
          <ac:spMkLst>
            <pc:docMk/>
            <pc:sldMk cId="1846826642" sldId="343"/>
            <ac:spMk id="8" creationId="{FB7D63DD-7E4F-EC01-0E9E-EC0477EA89FA}"/>
          </ac:spMkLst>
        </pc:spChg>
      </pc:sldChg>
    </pc:docChg>
  </pc:docChgLst>
  <pc:docChgLst>
    <pc:chgData name="Victoria CAMPOS" userId="87baaee8-cc23-4da8-8d2f-cb5fb6b221ff" providerId="ADAL" clId="{15BB6F8F-43DA-4A3D-B75C-9E18F46EB84A}"/>
    <pc:docChg chg="undo custSel modSld">
      <pc:chgData name="Victoria CAMPOS" userId="87baaee8-cc23-4da8-8d2f-cb5fb6b221ff" providerId="ADAL" clId="{15BB6F8F-43DA-4A3D-B75C-9E18F46EB84A}" dt="2024-04-19T15:20:53.050" v="1" actId="14734"/>
      <pc:docMkLst>
        <pc:docMk/>
      </pc:docMkLst>
      <pc:sldChg chg="modSp mod">
        <pc:chgData name="Victoria CAMPOS" userId="87baaee8-cc23-4da8-8d2f-cb5fb6b221ff" providerId="ADAL" clId="{15BB6F8F-43DA-4A3D-B75C-9E18F46EB84A}" dt="2024-04-19T15:20:53.050" v="1" actId="14734"/>
        <pc:sldMkLst>
          <pc:docMk/>
          <pc:sldMk cId="3145294437" sldId="262"/>
        </pc:sldMkLst>
        <pc:graphicFrameChg chg="modGraphic">
          <ac:chgData name="Victoria CAMPOS" userId="87baaee8-cc23-4da8-8d2f-cb5fb6b221ff" providerId="ADAL" clId="{15BB6F8F-43DA-4A3D-B75C-9E18F46EB84A}" dt="2024-04-19T15:20:53.050" v="1" actId="14734"/>
          <ac:graphicFrameMkLst>
            <pc:docMk/>
            <pc:sldMk cId="3145294437" sldId="262"/>
            <ac:graphicFrameMk id="4" creationId="{4088FD4B-C1B0-4814-AF26-E04FA6FDAAD3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>
            <a:extLst>
              <a:ext uri="{FF2B5EF4-FFF2-40B4-BE49-F238E27FC236}">
                <a16:creationId xmlns:a16="http://schemas.microsoft.com/office/drawing/2014/main" id="{0CD23948-F9BD-B551-503A-E4E2EFB27BE3}"/>
              </a:ext>
            </a:extLst>
          </p:cNvPr>
          <p:cNvGrpSpPr/>
          <p:nvPr userDrawn="1"/>
        </p:nvGrpSpPr>
        <p:grpSpPr>
          <a:xfrm>
            <a:off x="831406" y="-1"/>
            <a:ext cx="988869" cy="1679097"/>
            <a:chOff x="0" y="0"/>
            <a:chExt cx="260443" cy="516761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2489BE80-BBD9-CEE6-8DBA-AEFD332E9031}"/>
                </a:ext>
              </a:extLst>
            </p:cNvPr>
            <p:cNvSpPr/>
            <p:nvPr/>
          </p:nvSpPr>
          <p:spPr>
            <a:xfrm>
              <a:off x="0" y="0"/>
              <a:ext cx="260443" cy="516761"/>
            </a:xfrm>
            <a:custGeom>
              <a:avLst/>
              <a:gdLst/>
              <a:ahLst/>
              <a:cxnLst/>
              <a:rect l="l" t="t" r="r" b="b"/>
              <a:pathLst>
                <a:path w="260443" h="516761">
                  <a:moveTo>
                    <a:pt x="0" y="0"/>
                  </a:moveTo>
                  <a:lnTo>
                    <a:pt x="260443" y="0"/>
                  </a:lnTo>
                  <a:lnTo>
                    <a:pt x="260443" y="516761"/>
                  </a:lnTo>
                  <a:lnTo>
                    <a:pt x="0" y="516761"/>
                  </a:lnTo>
                  <a:close/>
                </a:path>
              </a:pathLst>
            </a:custGeom>
            <a:solidFill>
              <a:srgbClr val="374C7E"/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7" name="TextBox 4">
              <a:extLst>
                <a:ext uri="{FF2B5EF4-FFF2-40B4-BE49-F238E27FC236}">
                  <a16:creationId xmlns:a16="http://schemas.microsoft.com/office/drawing/2014/main" id="{A95FC133-41D6-3B23-4C78-2C1DD9D41874}"/>
                </a:ext>
              </a:extLst>
            </p:cNvPr>
            <p:cNvSpPr txBox="1"/>
            <p:nvPr/>
          </p:nvSpPr>
          <p:spPr>
            <a:xfrm>
              <a:off x="0" y="-38100"/>
              <a:ext cx="260443" cy="554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21A2336E-4AB9-3FA0-FB0B-F3C385060A5F}"/>
              </a:ext>
            </a:extLst>
          </p:cNvPr>
          <p:cNvSpPr txBox="1">
            <a:spLocks/>
          </p:cNvSpPr>
          <p:nvPr userDrawn="1"/>
        </p:nvSpPr>
        <p:spPr>
          <a:xfrm>
            <a:off x="1097240" y="769257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2000" smtClean="0">
                <a:solidFill>
                  <a:schemeClr val="bg1"/>
                </a:solidFill>
              </a:rPr>
              <a:pPr/>
              <a:t>‹#›</a:t>
            </a:fld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C9F6AA08-7312-D3F0-A725-AE5AFBAECA78}"/>
              </a:ext>
            </a:extLst>
          </p:cNvPr>
          <p:cNvSpPr txBox="1">
            <a:spLocks/>
          </p:cNvSpPr>
          <p:nvPr userDrawn="1"/>
        </p:nvSpPr>
        <p:spPr>
          <a:xfrm>
            <a:off x="13392573" y="9770798"/>
            <a:ext cx="4724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374C7E"/>
                </a:solidFill>
                <a:latin typeface="Space Grotesk 1"/>
              </a:rPr>
              <a:t>ERA ERTMS CONFERECENCE, Workshop #5</a:t>
            </a:r>
          </a:p>
          <a:p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10FFD81-F23D-0C20-2587-3A4681050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406" y="2396247"/>
            <a:ext cx="15773400" cy="6898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D963E09-E8D1-4C35-6CCD-D10F8DCF8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1850" y="3390900"/>
            <a:ext cx="15773400" cy="5791200"/>
          </a:xfrm>
          <a:prstGeom prst="rect">
            <a:avLst/>
          </a:prstGeom>
        </p:spPr>
        <p:txBody>
          <a:bodyPr/>
          <a:lstStyle>
            <a:lvl1pPr>
              <a:defRPr u="none"/>
            </a:lvl1pPr>
            <a:lvl2pPr>
              <a:defRPr u="none"/>
            </a:lvl2pPr>
            <a:lvl3pPr>
              <a:defRPr u="none"/>
            </a:lvl3pPr>
            <a:lvl4pPr>
              <a:defRPr u="none"/>
            </a:lvl4pPr>
            <a:lvl5pPr>
              <a:defRPr u="none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9040" y="9721169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7240" y="383268"/>
            <a:ext cx="457200" cy="73841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0C85AAFC-6384-3A90-8715-0A7824CEDB45}"/>
              </a:ext>
            </a:extLst>
          </p:cNvPr>
          <p:cNvSpPr txBox="1"/>
          <p:nvPr userDrawn="1"/>
        </p:nvSpPr>
        <p:spPr>
          <a:xfrm>
            <a:off x="6035040" y="151077"/>
            <a:ext cx="121158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4000">
                <a:solidFill>
                  <a:srgbClr val="374C7E"/>
                </a:solidFill>
                <a:latin typeface="Space Grotesk 1"/>
              </a:rPr>
              <a:t>How can the deployment of ERTMS for Trackside and On-board be accelerated?</a:t>
            </a:r>
          </a:p>
        </p:txBody>
      </p:sp>
      <p:sp>
        <p:nvSpPr>
          <p:cNvPr id="8" name="AutoShape 6">
            <a:extLst>
              <a:ext uri="{FF2B5EF4-FFF2-40B4-BE49-F238E27FC236}">
                <a16:creationId xmlns:a16="http://schemas.microsoft.com/office/drawing/2014/main" id="{25E3C1D9-8B94-9CA0-AE1D-593A9F9D7ADD}"/>
              </a:ext>
            </a:extLst>
          </p:cNvPr>
          <p:cNvSpPr/>
          <p:nvPr userDrawn="1"/>
        </p:nvSpPr>
        <p:spPr>
          <a:xfrm>
            <a:off x="5897880" y="1333500"/>
            <a:ext cx="12390120" cy="19050"/>
          </a:xfrm>
          <a:prstGeom prst="line">
            <a:avLst/>
          </a:prstGeom>
          <a:ln w="38100" cap="flat">
            <a:solidFill>
              <a:srgbClr val="07439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BE"/>
          </a:p>
        </p:txBody>
      </p:sp>
      <p:grpSp>
        <p:nvGrpSpPr>
          <p:cNvPr id="9" name="Group 2">
            <a:extLst>
              <a:ext uri="{FF2B5EF4-FFF2-40B4-BE49-F238E27FC236}">
                <a16:creationId xmlns:a16="http://schemas.microsoft.com/office/drawing/2014/main" id="{8B22B4A9-E8AF-A507-7707-CAD7FC48F851}"/>
              </a:ext>
            </a:extLst>
          </p:cNvPr>
          <p:cNvGrpSpPr/>
          <p:nvPr userDrawn="1"/>
        </p:nvGrpSpPr>
        <p:grpSpPr>
          <a:xfrm>
            <a:off x="831406" y="-1"/>
            <a:ext cx="988869" cy="1679097"/>
            <a:chOff x="0" y="0"/>
            <a:chExt cx="260443" cy="516761"/>
          </a:xfrm>
        </p:grpSpPr>
        <p:sp>
          <p:nvSpPr>
            <p:cNvPr id="10" name="Freeform 3">
              <a:extLst>
                <a:ext uri="{FF2B5EF4-FFF2-40B4-BE49-F238E27FC236}">
                  <a16:creationId xmlns:a16="http://schemas.microsoft.com/office/drawing/2014/main" id="{7014D036-0792-D236-C612-8D7E99951EB8}"/>
                </a:ext>
              </a:extLst>
            </p:cNvPr>
            <p:cNvSpPr/>
            <p:nvPr/>
          </p:nvSpPr>
          <p:spPr>
            <a:xfrm>
              <a:off x="0" y="0"/>
              <a:ext cx="260443" cy="516761"/>
            </a:xfrm>
            <a:custGeom>
              <a:avLst/>
              <a:gdLst/>
              <a:ahLst/>
              <a:cxnLst/>
              <a:rect l="l" t="t" r="r" b="b"/>
              <a:pathLst>
                <a:path w="260443" h="516761">
                  <a:moveTo>
                    <a:pt x="0" y="0"/>
                  </a:moveTo>
                  <a:lnTo>
                    <a:pt x="260443" y="0"/>
                  </a:lnTo>
                  <a:lnTo>
                    <a:pt x="260443" y="516761"/>
                  </a:lnTo>
                  <a:lnTo>
                    <a:pt x="0" y="516761"/>
                  </a:lnTo>
                  <a:close/>
                </a:path>
              </a:pathLst>
            </a:custGeom>
            <a:solidFill>
              <a:srgbClr val="374C7E"/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11" name="TextBox 4">
              <a:extLst>
                <a:ext uri="{FF2B5EF4-FFF2-40B4-BE49-F238E27FC236}">
                  <a16:creationId xmlns:a16="http://schemas.microsoft.com/office/drawing/2014/main" id="{38EE9B13-3164-D087-3200-B7A80305630B}"/>
                </a:ext>
              </a:extLst>
            </p:cNvPr>
            <p:cNvSpPr txBox="1"/>
            <p:nvPr/>
          </p:nvSpPr>
          <p:spPr>
            <a:xfrm>
              <a:off x="0" y="-38100"/>
              <a:ext cx="260443" cy="554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B9CEAD1-6D54-64BE-DBD4-C81CA5D63CC7}"/>
              </a:ext>
            </a:extLst>
          </p:cNvPr>
          <p:cNvSpPr txBox="1">
            <a:spLocks/>
          </p:cNvSpPr>
          <p:nvPr userDrawn="1"/>
        </p:nvSpPr>
        <p:spPr>
          <a:xfrm>
            <a:off x="1097240" y="769257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2000" smtClean="0">
                <a:solidFill>
                  <a:schemeClr val="bg1"/>
                </a:solidFill>
              </a:rPr>
              <a:pPr/>
              <a:t>‹#›</a:t>
            </a:fld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3766D3A1-C3D3-EC49-4668-A216F48FF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392573" y="9770798"/>
            <a:ext cx="47244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374C7E"/>
                </a:solidFill>
                <a:latin typeface="Space Grotesk 1"/>
              </a:rPr>
              <a:t>ERA ERTMS CONFERECENCE, Workshop #5</a:t>
            </a:r>
          </a:p>
          <a:p>
            <a:endParaRPr lang="en-US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9F1CB6F6-0067-5308-BA9C-0B53E37C5C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552701"/>
            <a:ext cx="15773400" cy="83820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endParaRPr lang="en-BE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A1E254E2-E613-E179-2C8F-0A8CD245B1FB}"/>
              </a:ext>
            </a:extLst>
          </p:cNvPr>
          <p:cNvSpPr txBox="1">
            <a:spLocks/>
          </p:cNvSpPr>
          <p:nvPr userDrawn="1"/>
        </p:nvSpPr>
        <p:spPr>
          <a:xfrm>
            <a:off x="948267" y="3723219"/>
            <a:ext cx="15773400" cy="838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000" u="sng" kern="1200" dirty="0">
                <a:solidFill>
                  <a:srgbClr val="374C7E"/>
                </a:solidFill>
                <a:latin typeface="Space Grotesk 1"/>
                <a:ea typeface="+mn-ea"/>
                <a:cs typeface="+mn-cs"/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br>
              <a:rPr lang="en-GB"/>
            </a:br>
            <a:endParaRPr lang="en-GB"/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2E1056FB-938D-E4D3-AB3F-8170BB5C2F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1850" y="3390900"/>
            <a:ext cx="15773400" cy="5791200"/>
          </a:xfrm>
          <a:prstGeom prst="rect">
            <a:avLst/>
          </a:prstGeom>
        </p:spPr>
        <p:txBody>
          <a:bodyPr/>
          <a:lstStyle>
            <a:lvl1pPr>
              <a:defRPr u="none"/>
            </a:lvl1pPr>
            <a:lvl2pPr>
              <a:defRPr u="none"/>
            </a:lvl2pPr>
            <a:lvl3pPr>
              <a:defRPr u="none"/>
            </a:lvl3pPr>
            <a:lvl4pPr>
              <a:defRPr u="none"/>
            </a:lvl4pPr>
            <a:lvl5pPr>
              <a:defRPr u="none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DB8A3-9F70-23D7-0009-83968ACCE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552701"/>
            <a:ext cx="15773400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E862F7-1593-1881-DDA4-D785C20037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374C7E"/>
                </a:solidFill>
                <a:latin typeface="Space Grotesk 1"/>
              </a:rPr>
              <a:t>ERA ERTMS CONFERECENCE, Workshop #5</a:t>
            </a:r>
          </a:p>
          <a:p>
            <a:endParaRPr lang="en-US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03C7E69A-A7F5-3040-D840-127C4BFFBAC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1850" y="3390900"/>
            <a:ext cx="15773400" cy="5791200"/>
          </a:xfrm>
          <a:prstGeom prst="rect">
            <a:avLst/>
          </a:prstGeom>
        </p:spPr>
        <p:txBody>
          <a:bodyPr/>
          <a:lstStyle>
            <a:lvl1pPr>
              <a:defRPr u="none"/>
            </a:lvl1pPr>
            <a:lvl2pPr>
              <a:defRPr u="none"/>
            </a:lvl2pPr>
            <a:lvl3pPr>
              <a:defRPr u="none"/>
            </a:lvl3pPr>
            <a:lvl4pPr>
              <a:defRPr u="none"/>
            </a:lvl4pPr>
            <a:lvl5pPr>
              <a:defRPr u="none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149951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>
            <a:extLst>
              <a:ext uri="{FF2B5EF4-FFF2-40B4-BE49-F238E27FC236}">
                <a16:creationId xmlns:a16="http://schemas.microsoft.com/office/drawing/2014/main" id="{64C479EA-3F10-0AF3-F735-BC78D10B0D90}"/>
              </a:ext>
            </a:extLst>
          </p:cNvPr>
          <p:cNvSpPr/>
          <p:nvPr userDrawn="1"/>
        </p:nvSpPr>
        <p:spPr>
          <a:xfrm>
            <a:off x="2013234" y="270405"/>
            <a:ext cx="2221931" cy="1430558"/>
          </a:xfrm>
          <a:custGeom>
            <a:avLst/>
            <a:gdLst/>
            <a:ahLst/>
            <a:cxnLst/>
            <a:rect l="l" t="t" r="r" b="b"/>
            <a:pathLst>
              <a:path w="2221931" h="1430558">
                <a:moveTo>
                  <a:pt x="0" y="0"/>
                </a:moveTo>
                <a:lnTo>
                  <a:pt x="2221931" y="0"/>
                </a:lnTo>
                <a:lnTo>
                  <a:pt x="2221931" y="1430559"/>
                </a:lnTo>
                <a:lnTo>
                  <a:pt x="0" y="143055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97A88E59-96EB-958A-E472-C5E2BC90D2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392573" y="9770798"/>
            <a:ext cx="47244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374C7E"/>
                </a:solidFill>
                <a:latin typeface="Space Grotesk 1"/>
              </a:rPr>
              <a:t>ERA ERTMS CONFERECENCE, Workshop #5</a:t>
            </a:r>
          </a:p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BC7745-0841-96C6-EA22-FFADDF0A3EF3}"/>
              </a:ext>
            </a:extLst>
          </p:cNvPr>
          <p:cNvSpPr txBox="1"/>
          <p:nvPr userDrawn="1"/>
        </p:nvSpPr>
        <p:spPr>
          <a:xfrm>
            <a:off x="6035040" y="151077"/>
            <a:ext cx="121158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4000">
                <a:solidFill>
                  <a:srgbClr val="374C7E"/>
                </a:solidFill>
                <a:latin typeface="Space Grotesk 1"/>
              </a:rPr>
              <a:t>How can the deployment of ERTMS for Trackside and On-board be accelerated?</a:t>
            </a:r>
          </a:p>
        </p:txBody>
      </p:sp>
      <p:sp>
        <p:nvSpPr>
          <p:cNvPr id="10" name="AutoShape 6">
            <a:extLst>
              <a:ext uri="{FF2B5EF4-FFF2-40B4-BE49-F238E27FC236}">
                <a16:creationId xmlns:a16="http://schemas.microsoft.com/office/drawing/2014/main" id="{E7FD7BD6-AACC-E8DF-FE70-F8EC4B67C123}"/>
              </a:ext>
            </a:extLst>
          </p:cNvPr>
          <p:cNvSpPr/>
          <p:nvPr userDrawn="1"/>
        </p:nvSpPr>
        <p:spPr>
          <a:xfrm>
            <a:off x="5897880" y="1333500"/>
            <a:ext cx="12390120" cy="19050"/>
          </a:xfrm>
          <a:prstGeom prst="line">
            <a:avLst/>
          </a:prstGeom>
          <a:ln w="38100" cap="flat">
            <a:solidFill>
              <a:srgbClr val="07439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BE"/>
          </a:p>
        </p:txBody>
      </p:sp>
      <p:grpSp>
        <p:nvGrpSpPr>
          <p:cNvPr id="11" name="Group 2">
            <a:extLst>
              <a:ext uri="{FF2B5EF4-FFF2-40B4-BE49-F238E27FC236}">
                <a16:creationId xmlns:a16="http://schemas.microsoft.com/office/drawing/2014/main" id="{C201B275-8FD4-E96A-16A1-3759B613A7B6}"/>
              </a:ext>
            </a:extLst>
          </p:cNvPr>
          <p:cNvGrpSpPr/>
          <p:nvPr userDrawn="1"/>
        </p:nvGrpSpPr>
        <p:grpSpPr>
          <a:xfrm>
            <a:off x="831406" y="-1"/>
            <a:ext cx="988869" cy="1679097"/>
            <a:chOff x="0" y="0"/>
            <a:chExt cx="260443" cy="516761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7F322D71-6803-89AD-DF5C-0B5AB82732CD}"/>
                </a:ext>
              </a:extLst>
            </p:cNvPr>
            <p:cNvSpPr/>
            <p:nvPr/>
          </p:nvSpPr>
          <p:spPr>
            <a:xfrm>
              <a:off x="0" y="0"/>
              <a:ext cx="260443" cy="516761"/>
            </a:xfrm>
            <a:custGeom>
              <a:avLst/>
              <a:gdLst/>
              <a:ahLst/>
              <a:cxnLst/>
              <a:rect l="l" t="t" r="r" b="b"/>
              <a:pathLst>
                <a:path w="260443" h="516761">
                  <a:moveTo>
                    <a:pt x="0" y="0"/>
                  </a:moveTo>
                  <a:lnTo>
                    <a:pt x="260443" y="0"/>
                  </a:lnTo>
                  <a:lnTo>
                    <a:pt x="260443" y="516761"/>
                  </a:lnTo>
                  <a:lnTo>
                    <a:pt x="0" y="516761"/>
                  </a:lnTo>
                  <a:close/>
                </a:path>
              </a:pathLst>
            </a:custGeom>
            <a:solidFill>
              <a:srgbClr val="374C7E"/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13" name="TextBox 4">
              <a:extLst>
                <a:ext uri="{FF2B5EF4-FFF2-40B4-BE49-F238E27FC236}">
                  <a16:creationId xmlns:a16="http://schemas.microsoft.com/office/drawing/2014/main" id="{22879891-3323-73E6-BD31-E6B4B623A77A}"/>
                </a:ext>
              </a:extLst>
            </p:cNvPr>
            <p:cNvSpPr txBox="1"/>
            <p:nvPr/>
          </p:nvSpPr>
          <p:spPr>
            <a:xfrm>
              <a:off x="0" y="-38100"/>
              <a:ext cx="260443" cy="554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81941956-7CC3-A0AE-8378-AE3493F7B73D}"/>
              </a:ext>
            </a:extLst>
          </p:cNvPr>
          <p:cNvSpPr txBox="1"/>
          <p:nvPr userDrawn="1"/>
        </p:nvSpPr>
        <p:spPr>
          <a:xfrm>
            <a:off x="1066800" y="717604"/>
            <a:ext cx="92371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B6F15528-21DE-4FAA-801E-634DDDAF4B2B}" type="slidenum">
              <a:rPr lang="en-US" sz="1800" smtClean="0">
                <a:solidFill>
                  <a:schemeClr val="bg1"/>
                </a:solidFill>
              </a:rPr>
              <a:pPr/>
              <a:t>‹#›</a:t>
            </a:fld>
            <a:endParaRPr lang="en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6" r:id="rId3"/>
  </p:sldLayoutIdLst>
  <p:txStyles>
    <p:titleStyle>
      <a:lvl1pPr algn="l" defTabSz="914400" rtl="0" eaLnBrk="1" latinLnBrk="0" hangingPunct="1">
        <a:spcBef>
          <a:spcPct val="0"/>
        </a:spcBef>
        <a:buNone/>
        <a:defRPr lang="en-US" sz="3600" u="sng" kern="1200" dirty="0">
          <a:solidFill>
            <a:srgbClr val="374C7E"/>
          </a:solidFill>
          <a:latin typeface="Space Grotesk 1"/>
          <a:ea typeface="+mn-ea"/>
          <a:cs typeface="+mn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3600" u="sng" kern="1200" dirty="0" smtClean="0">
          <a:solidFill>
            <a:srgbClr val="374C7E"/>
          </a:solidFill>
          <a:latin typeface="Space Grotesk 1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3600" u="sng" kern="1200" dirty="0" smtClean="0">
          <a:solidFill>
            <a:srgbClr val="374C7E"/>
          </a:solidFill>
          <a:latin typeface="Space Grotesk 1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3600" u="sng" kern="1200" dirty="0" smtClean="0">
          <a:solidFill>
            <a:srgbClr val="374C7E"/>
          </a:solidFill>
          <a:latin typeface="Space Grotesk 1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3600" u="sng" kern="1200" dirty="0" smtClean="0">
          <a:solidFill>
            <a:srgbClr val="374C7E"/>
          </a:solidFill>
          <a:latin typeface="Space Grotesk 1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en-US" sz="3600" u="sng" kern="1200" dirty="0">
          <a:solidFill>
            <a:srgbClr val="374C7E"/>
          </a:solidFill>
          <a:latin typeface="Space Grotesk 1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7" Type="http://schemas.openxmlformats.org/officeDocument/2006/relationships/image" Target="../media/image40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sv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5" Type="http://schemas.openxmlformats.org/officeDocument/2006/relationships/image" Target="../media/image33.sv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Relationship Id="rId1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FA34860-44CC-0085-713C-916795F5720D}"/>
              </a:ext>
            </a:extLst>
          </p:cNvPr>
          <p:cNvSpPr/>
          <p:nvPr/>
        </p:nvSpPr>
        <p:spPr>
          <a:xfrm>
            <a:off x="2690191" y="2559090"/>
            <a:ext cx="13171227" cy="3121514"/>
          </a:xfrm>
          <a:prstGeom prst="rect">
            <a:avLst/>
          </a:prstGeom>
          <a:solidFill>
            <a:schemeClr val="bg1">
              <a:lumMod val="75000"/>
              <a:alpha val="1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2971800" y="3643178"/>
            <a:ext cx="12390120" cy="19050"/>
          </a:xfrm>
          <a:prstGeom prst="line">
            <a:avLst/>
          </a:prstGeom>
          <a:ln w="38100" cap="flat">
            <a:solidFill>
              <a:srgbClr val="07439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BE"/>
          </a:p>
        </p:txBody>
      </p:sp>
      <p:sp>
        <p:nvSpPr>
          <p:cNvPr id="4" name="TextBox 4"/>
          <p:cNvSpPr txBox="1"/>
          <p:nvPr/>
        </p:nvSpPr>
        <p:spPr>
          <a:xfrm>
            <a:off x="2983290" y="2848157"/>
            <a:ext cx="12390120" cy="7950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79"/>
              </a:lnSpc>
            </a:pPr>
            <a:r>
              <a:rPr lang="en-US" sz="4699">
                <a:solidFill>
                  <a:srgbClr val="374C7E"/>
                </a:solidFill>
                <a:latin typeface="Space Grotesk 1"/>
              </a:rPr>
              <a:t>ERA ERTMS CONFERECENCE, Workshop #5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186169" y="4119847"/>
            <a:ext cx="12170308" cy="1282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39"/>
              </a:lnSpc>
              <a:spcBef>
                <a:spcPct val="0"/>
              </a:spcBef>
            </a:pPr>
            <a:r>
              <a:rPr lang="en-US" sz="4400">
                <a:solidFill>
                  <a:srgbClr val="374C7E"/>
                </a:solidFill>
                <a:latin typeface="Space Grotesk 1"/>
              </a:rPr>
              <a:t>How can the deployment of ERTMS for Trackside and On-board be accelerated?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160769" y="6306730"/>
            <a:ext cx="9082031" cy="24208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60"/>
              </a:lnSpc>
            </a:pPr>
            <a:r>
              <a:rPr lang="en-US" sz="3200">
                <a:solidFill>
                  <a:srgbClr val="374C7E"/>
                </a:solidFill>
                <a:latin typeface="Canva Sans Bold"/>
              </a:rPr>
              <a:t>Christoph </a:t>
            </a:r>
            <a:r>
              <a:rPr lang="en-US" sz="3200" err="1">
                <a:solidFill>
                  <a:srgbClr val="374C7E"/>
                </a:solidFill>
                <a:latin typeface="Canva Sans Bold"/>
              </a:rPr>
              <a:t>Gralla</a:t>
            </a:r>
            <a:r>
              <a:rPr lang="en-US" sz="3200">
                <a:solidFill>
                  <a:srgbClr val="374C7E"/>
                </a:solidFill>
                <a:latin typeface="Canva Sans Bold"/>
              </a:rPr>
              <a:t>, </a:t>
            </a:r>
            <a:r>
              <a:rPr lang="en-US" sz="3200" err="1">
                <a:solidFill>
                  <a:srgbClr val="374C7E"/>
                </a:solidFill>
                <a:latin typeface="Canva Sans"/>
              </a:rPr>
              <a:t>Scheidt</a:t>
            </a:r>
            <a:r>
              <a:rPr lang="en-US" sz="3200">
                <a:solidFill>
                  <a:srgbClr val="374C7E"/>
                </a:solidFill>
                <a:latin typeface="Canva Sans"/>
              </a:rPr>
              <a:t> &amp; Bachmann</a:t>
            </a:r>
          </a:p>
          <a:p>
            <a:pPr>
              <a:lnSpc>
                <a:spcPts val="4760"/>
              </a:lnSpc>
            </a:pPr>
            <a:r>
              <a:rPr lang="en-US" sz="3200">
                <a:solidFill>
                  <a:srgbClr val="374C7E"/>
                </a:solidFill>
                <a:latin typeface="Canva Sans Bold"/>
              </a:rPr>
              <a:t>Jaime Pereira,</a:t>
            </a:r>
            <a:r>
              <a:rPr lang="en-US" sz="3200">
                <a:solidFill>
                  <a:srgbClr val="374C7E"/>
                </a:solidFill>
                <a:latin typeface="Canva Sans"/>
              </a:rPr>
              <a:t> </a:t>
            </a:r>
            <a:r>
              <a:rPr lang="en-US" sz="3200" err="1">
                <a:solidFill>
                  <a:srgbClr val="374C7E"/>
                </a:solidFill>
                <a:latin typeface="Canva Sans"/>
              </a:rPr>
              <a:t>Adif</a:t>
            </a:r>
            <a:endParaRPr lang="en-US" sz="3200">
              <a:solidFill>
                <a:srgbClr val="374C7E"/>
              </a:solidFill>
              <a:latin typeface="Canva Sans"/>
            </a:endParaRPr>
          </a:p>
          <a:p>
            <a:pPr>
              <a:lnSpc>
                <a:spcPts val="4760"/>
              </a:lnSpc>
            </a:pPr>
            <a:r>
              <a:rPr lang="en-US" sz="3200">
                <a:solidFill>
                  <a:srgbClr val="374C7E"/>
                </a:solidFill>
                <a:latin typeface="Canva Sans Bold"/>
              </a:rPr>
              <a:t>Victoria Campos</a:t>
            </a:r>
            <a:r>
              <a:rPr lang="en-US" sz="3200">
                <a:solidFill>
                  <a:srgbClr val="374C7E"/>
                </a:solidFill>
                <a:latin typeface="Canva Sans"/>
              </a:rPr>
              <a:t>, UNIFE</a:t>
            </a:r>
          </a:p>
          <a:p>
            <a:pPr>
              <a:lnSpc>
                <a:spcPts val="4760"/>
              </a:lnSpc>
            </a:pPr>
            <a:r>
              <a:rPr lang="en-US" sz="3200">
                <a:solidFill>
                  <a:srgbClr val="374C7E"/>
                </a:solidFill>
                <a:latin typeface="Canva Sans Bold"/>
              </a:rPr>
              <a:t>Vladimír Kampík</a:t>
            </a:r>
            <a:r>
              <a:rPr lang="en-US" sz="3200">
                <a:solidFill>
                  <a:srgbClr val="374C7E"/>
                </a:solidFill>
                <a:latin typeface="Canva Sans"/>
              </a:rPr>
              <a:t>, AZD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6FD0EA-376C-AB7D-4383-0092F9AD657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573000" y="9258300"/>
            <a:ext cx="5562600" cy="857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0BB742-97CA-6610-CC49-19D7CDABF2D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410200" y="0"/>
            <a:ext cx="12877800" cy="1968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01BAE2F-2DB0-6D01-9C65-D1C5C9750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9504" y="8696921"/>
            <a:ext cx="1041556" cy="7393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219B3D3-30D7-F5DA-5655-5C7079076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0427" y="8679132"/>
            <a:ext cx="2747573" cy="7749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A1777FD-4F16-2274-07B1-1C184EC1DC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7827" y="8799299"/>
            <a:ext cx="1375065" cy="48865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8BACDB5-9325-4E68-B913-8EF1360BCB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3559" y="8788012"/>
            <a:ext cx="1329080" cy="51123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F2ED108-738E-5A37-C39C-EAE61CF3D72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9600" y="2247900"/>
            <a:ext cx="2133600" cy="289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4088FD4B-C1B0-4814-AF26-E04FA6FDAA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134723"/>
              </p:ext>
            </p:extLst>
          </p:nvPr>
        </p:nvGraphicFramePr>
        <p:xfrm>
          <a:off x="504495" y="1871101"/>
          <a:ext cx="17468193" cy="6520704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2591362">
                  <a:extLst>
                    <a:ext uri="{9D8B030D-6E8A-4147-A177-3AD203B41FA5}">
                      <a16:colId xmlns:a16="http://schemas.microsoft.com/office/drawing/2014/main" val="2529880942"/>
                    </a:ext>
                  </a:extLst>
                </a:gridCol>
                <a:gridCol w="1334253">
                  <a:extLst>
                    <a:ext uri="{9D8B030D-6E8A-4147-A177-3AD203B41FA5}">
                      <a16:colId xmlns:a16="http://schemas.microsoft.com/office/drawing/2014/main" val="3313043595"/>
                    </a:ext>
                  </a:extLst>
                </a:gridCol>
                <a:gridCol w="5028164">
                  <a:extLst>
                    <a:ext uri="{9D8B030D-6E8A-4147-A177-3AD203B41FA5}">
                      <a16:colId xmlns:a16="http://schemas.microsoft.com/office/drawing/2014/main" val="138664708"/>
                    </a:ext>
                  </a:extLst>
                </a:gridCol>
                <a:gridCol w="1416842">
                  <a:extLst>
                    <a:ext uri="{9D8B030D-6E8A-4147-A177-3AD203B41FA5}">
                      <a16:colId xmlns:a16="http://schemas.microsoft.com/office/drawing/2014/main" val="177974627"/>
                    </a:ext>
                  </a:extLst>
                </a:gridCol>
                <a:gridCol w="5707464">
                  <a:extLst>
                    <a:ext uri="{9D8B030D-6E8A-4147-A177-3AD203B41FA5}">
                      <a16:colId xmlns:a16="http://schemas.microsoft.com/office/drawing/2014/main" val="2452483746"/>
                    </a:ext>
                  </a:extLst>
                </a:gridCol>
                <a:gridCol w="1390108">
                  <a:extLst>
                    <a:ext uri="{9D8B030D-6E8A-4147-A177-3AD203B41FA5}">
                      <a16:colId xmlns:a16="http://schemas.microsoft.com/office/drawing/2014/main" val="3759291041"/>
                    </a:ext>
                  </a:extLst>
                </a:gridCol>
              </a:tblGrid>
              <a:tr h="636427">
                <a:tc>
                  <a:txBody>
                    <a:bodyPr/>
                    <a:lstStyle/>
                    <a:p>
                      <a:r>
                        <a:rPr lang="cs-CZ" sz="2800"/>
                        <a:t>CATEGORY</a:t>
                      </a:r>
                      <a:r>
                        <a:rPr lang="cs-CZ" sz="2800" b="1" kern="1200" baseline="30000">
                          <a:solidFill>
                            <a:schemeClr val="lt1"/>
                          </a:solidFill>
                        </a:rPr>
                        <a:t>*</a:t>
                      </a:r>
                      <a:endParaRPr lang="cs-CZ" sz="2800" b="1" kern="1200" baseline="300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/>
                        <a:t>TS / OB</a:t>
                      </a:r>
                      <a:endParaRPr lang="cs-CZ" sz="2800" b="1" kern="1200" baseline="300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/>
                        <a:t>OBSTACLE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/>
                        <a:t>SCORE</a:t>
                      </a:r>
                      <a:r>
                        <a:rPr lang="cs-CZ" sz="2800" b="1" kern="1200" baseline="30000">
                          <a:solidFill>
                            <a:schemeClr val="lt1"/>
                          </a:solidFill>
                        </a:rPr>
                        <a:t>**</a:t>
                      </a:r>
                      <a:endParaRPr lang="cs-CZ" sz="2800" b="1" kern="1200" baseline="300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/>
                        <a:t>PROPOSED SOLUTION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800"/>
                        <a:t>SCORE</a:t>
                      </a:r>
                      <a:r>
                        <a:rPr lang="cs-CZ" sz="2800" b="1" kern="1200" baseline="30000">
                          <a:solidFill>
                            <a:schemeClr val="lt1"/>
                          </a:solidFill>
                        </a:rPr>
                        <a:t>**</a:t>
                      </a:r>
                      <a:endParaRPr lang="cs-CZ" sz="2800" b="1" kern="1200" baseline="300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429786"/>
                  </a:ext>
                </a:extLst>
              </a:tr>
              <a:tr h="7240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74392"/>
                          </a:solidFill>
                        </a:rPr>
                        <a:t>TECHNICAL</a:t>
                      </a:r>
                      <a:endParaRPr lang="en-US" sz="2400">
                        <a:solidFill>
                          <a:srgbClr val="074392"/>
                        </a:solidFill>
                        <a:latin typeface="Space Grotesk 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TS</a:t>
                      </a:r>
                      <a:endParaRPr lang="en-US" sz="2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kern="120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Backward</a:t>
                      </a:r>
                      <a:r>
                        <a:rPr lang="cs-CZ" sz="2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2400" kern="120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compatibility</a:t>
                      </a:r>
                      <a:r>
                        <a:rPr lang="cs-CZ" sz="2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2400" kern="120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with</a:t>
                      </a:r>
                      <a:r>
                        <a:rPr lang="cs-CZ" sz="2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2400" kern="120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older</a:t>
                      </a:r>
                      <a:r>
                        <a:rPr lang="cs-CZ" sz="2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9421071"/>
                  </a:ext>
                </a:extLst>
              </a:tr>
              <a:tr h="7820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74392"/>
                          </a:solidFill>
                        </a:rPr>
                        <a:t>ADMINISTRATIVE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kern="120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Low</a:t>
                      </a:r>
                      <a:r>
                        <a:rPr lang="cs-CZ" sz="2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2400" kern="120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interest</a:t>
                      </a:r>
                      <a:r>
                        <a:rPr lang="cs-CZ" sz="2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lang="cs-CZ" sz="2400" kern="120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installing</a:t>
                      </a:r>
                      <a:r>
                        <a:rPr lang="cs-CZ" sz="2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2400" kern="120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cs-CZ" sz="2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4037742"/>
                  </a:ext>
                </a:extLst>
              </a:tr>
              <a:tr h="7820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>
                        <a:solidFill>
                          <a:srgbClr val="07439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cs-CZ" sz="2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sz="2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Increasing costs for vehicle authorization</a:t>
                      </a:r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sz="2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sz="2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Simplify Authorization by …</a:t>
                      </a:r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sz="2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1640577"/>
                  </a:ext>
                </a:extLst>
              </a:tr>
              <a:tr h="63642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400">
                          <a:solidFill>
                            <a:srgbClr val="074392"/>
                          </a:solidFill>
                        </a:rPr>
                        <a:t>POLITICAL</a:t>
                      </a:r>
                      <a:endParaRPr lang="cs-CZ"/>
                    </a:p>
                    <a:p>
                      <a:pPr lvl="0">
                        <a:buNone/>
                      </a:pPr>
                      <a:endParaRPr lang="cs-CZ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sz="2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TS, OB</a:t>
                      </a:r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sz="2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Low support of railway from polliticians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sz="2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sz="2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Change political direction in general elections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sz="2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8244689"/>
                  </a:ext>
                </a:extLst>
              </a:tr>
              <a:tr h="7820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74392"/>
                          </a:solidFill>
                        </a:rPr>
                        <a:t>SOCIAL</a:t>
                      </a:r>
                      <a:endParaRPr lang="en-US" sz="2400">
                        <a:solidFill>
                          <a:srgbClr val="074392"/>
                        </a:solidFill>
                        <a:latin typeface="Space Grotesk 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TS, OB</a:t>
                      </a:r>
                      <a:endParaRPr lang="en-US" sz="2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kern="120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Low</a:t>
                      </a:r>
                      <a:r>
                        <a:rPr lang="cs-CZ" sz="2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2400" kern="120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social</a:t>
                      </a:r>
                      <a:r>
                        <a:rPr lang="cs-CZ" sz="2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2400" kern="120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acceptance</a:t>
                      </a:r>
                      <a:r>
                        <a:rPr lang="cs-CZ" sz="2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2400" kern="120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cs-CZ" sz="2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2400" kern="120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driverless</a:t>
                      </a:r>
                      <a:r>
                        <a:rPr lang="cs-CZ" sz="2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2400" kern="120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trains</a:t>
                      </a:r>
                      <a:r>
                        <a:rPr lang="cs-CZ" sz="2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by </a:t>
                      </a:r>
                      <a:r>
                        <a:rPr lang="cs-CZ" sz="2400" kern="120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sociaty</a:t>
                      </a:r>
                      <a:endParaRPr lang="cs-CZ" sz="2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kern="120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Wide</a:t>
                      </a:r>
                      <a:r>
                        <a:rPr lang="cs-CZ" sz="2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public </a:t>
                      </a:r>
                      <a:r>
                        <a:rPr lang="cs-CZ" sz="2400" kern="120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debate</a:t>
                      </a:r>
                      <a:r>
                        <a:rPr lang="cs-CZ" sz="2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cs-CZ" sz="2400" kern="120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exapmples</a:t>
                      </a:r>
                      <a:r>
                        <a:rPr lang="cs-CZ" sz="2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2400" kern="120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cs-CZ" sz="2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2400" kern="120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operations</a:t>
                      </a:r>
                      <a:endParaRPr lang="cs-CZ" sz="2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238456"/>
                  </a:ext>
                </a:extLst>
              </a:tr>
              <a:tr h="636427">
                <a:tc>
                  <a:txBody>
                    <a:bodyPr/>
                    <a:lstStyle/>
                    <a:p>
                      <a:endParaRPr lang="cs-CZ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6779797"/>
                  </a:ext>
                </a:extLst>
              </a:tr>
              <a:tr h="6364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74392"/>
                          </a:solidFill>
                        </a:rPr>
                        <a:t>FINANCIAL</a:t>
                      </a:r>
                      <a:endParaRPr lang="en-US" sz="2400">
                        <a:solidFill>
                          <a:srgbClr val="074392"/>
                        </a:solidFill>
                        <a:latin typeface="Space Grotesk 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</a:t>
                      </a:r>
                      <a:endParaRPr lang="en-US" sz="2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kern="120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Low</a:t>
                      </a:r>
                      <a:r>
                        <a:rPr lang="cs-CZ" sz="2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track </a:t>
                      </a:r>
                      <a:r>
                        <a:rPr lang="cs-CZ" sz="2400" kern="120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kms</a:t>
                      </a:r>
                      <a:r>
                        <a:rPr lang="cs-CZ" sz="2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2400" kern="120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  <a:r>
                        <a:rPr lang="cs-CZ" sz="2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2400" kern="120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operation</a:t>
                      </a:r>
                      <a:endParaRPr lang="cs-CZ" sz="2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4127151"/>
                  </a:ext>
                </a:extLst>
              </a:tr>
              <a:tr h="6364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>
                        <a:solidFill>
                          <a:srgbClr val="074392"/>
                        </a:solidFill>
                        <a:latin typeface="Space Grotesk 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</a:t>
                      </a:r>
                      <a:endParaRPr lang="en-US" sz="2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9457729"/>
                  </a:ext>
                </a:extLst>
              </a:tr>
            </a:tbl>
          </a:graphicData>
        </a:graphic>
      </p:graphicFrame>
      <p:sp>
        <p:nvSpPr>
          <p:cNvPr id="9" name="TextovéPole 8">
            <a:extLst>
              <a:ext uri="{FF2B5EF4-FFF2-40B4-BE49-F238E27FC236}">
                <a16:creationId xmlns:a16="http://schemas.microsoft.com/office/drawing/2014/main" id="{F8EE4DE2-B615-4BB6-94E7-EEB2DE82CACC}"/>
              </a:ext>
            </a:extLst>
          </p:cNvPr>
          <p:cNvSpPr txBox="1"/>
          <p:nvPr/>
        </p:nvSpPr>
        <p:spPr>
          <a:xfrm>
            <a:off x="498680" y="8807481"/>
            <a:ext cx="17482927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b="1"/>
              <a:t>*CATEGORY (</a:t>
            </a:r>
            <a:r>
              <a:rPr lang="en-US" b="1"/>
              <a:t>T</a:t>
            </a:r>
            <a:r>
              <a:rPr lang="cs-CZ" b="1" err="1"/>
              <a:t>echnical</a:t>
            </a:r>
            <a:r>
              <a:rPr lang="cs-CZ" b="1"/>
              <a:t>, </a:t>
            </a:r>
            <a:r>
              <a:rPr lang="cs-CZ" b="1" err="1"/>
              <a:t>Administrative</a:t>
            </a:r>
            <a:r>
              <a:rPr lang="cs-CZ" b="1"/>
              <a:t>, </a:t>
            </a:r>
            <a:r>
              <a:rPr lang="cs-CZ" b="1" err="1"/>
              <a:t>Political</a:t>
            </a:r>
            <a:r>
              <a:rPr lang="cs-CZ" b="1"/>
              <a:t>, </a:t>
            </a:r>
            <a:r>
              <a:rPr lang="cs-CZ" b="1" err="1"/>
              <a:t>Social</a:t>
            </a:r>
            <a:r>
              <a:rPr lang="cs-CZ" b="1"/>
              <a:t>. </a:t>
            </a:r>
            <a:r>
              <a:rPr lang="cs-CZ" b="1" err="1"/>
              <a:t>Technical</a:t>
            </a:r>
            <a:r>
              <a:rPr lang="cs-CZ" b="1"/>
              <a:t>) </a:t>
            </a:r>
          </a:p>
          <a:p>
            <a:r>
              <a:rPr lang="cs-CZ" b="1"/>
              <a:t>** </a:t>
            </a:r>
            <a:r>
              <a:rPr lang="en-US" b="1"/>
              <a:t>SCORE of impact</a:t>
            </a:r>
            <a:r>
              <a:rPr lang="cs-CZ" b="1"/>
              <a:t> (</a:t>
            </a:r>
            <a:r>
              <a:rPr lang="en-US" b="1"/>
              <a:t>1 – lowest</a:t>
            </a:r>
            <a:r>
              <a:rPr lang="cs-CZ" b="1"/>
              <a:t>, 2- </a:t>
            </a:r>
            <a:r>
              <a:rPr lang="cs-CZ" b="1" err="1"/>
              <a:t>low</a:t>
            </a:r>
            <a:r>
              <a:rPr lang="cs-CZ" b="1"/>
              <a:t>, </a:t>
            </a:r>
            <a:r>
              <a:rPr lang="en-US" b="1"/>
              <a:t>3 – medium</a:t>
            </a:r>
            <a:r>
              <a:rPr lang="cs-CZ" b="1"/>
              <a:t>, 4 – </a:t>
            </a:r>
            <a:r>
              <a:rPr lang="cs-CZ" b="1" err="1"/>
              <a:t>hight</a:t>
            </a:r>
            <a:r>
              <a:rPr lang="cs-CZ" b="1"/>
              <a:t>, </a:t>
            </a:r>
            <a:r>
              <a:rPr lang="en-US" b="1"/>
              <a:t>5 – highest</a:t>
            </a:r>
            <a:r>
              <a:rPr lang="cs-CZ" b="1"/>
              <a:t>)</a:t>
            </a:r>
            <a:endParaRPr lang="cs-CZ" b="1">
              <a:ea typeface="Calibri"/>
              <a:cs typeface="Calibri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11B323E9-2B72-9C6C-9842-C89CCB63D23F}"/>
              </a:ext>
            </a:extLst>
          </p:cNvPr>
          <p:cNvSpPr txBox="1"/>
          <p:nvPr/>
        </p:nvSpPr>
        <p:spPr>
          <a:xfrm rot="-1140000">
            <a:off x="2285999" y="4789714"/>
            <a:ext cx="13920107" cy="1569660"/>
          </a:xfrm>
          <a:prstGeom prst="rect">
            <a:avLst/>
          </a:prstGeom>
          <a:solidFill>
            <a:srgbClr val="D9D9D9">
              <a:alpha val="51000"/>
            </a:srgb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9600" b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FOR     E X A M P L E    ONLY</a:t>
            </a:r>
          </a:p>
        </p:txBody>
      </p:sp>
    </p:spTree>
    <p:extLst>
      <p:ext uri="{BB962C8B-B14F-4D97-AF65-F5344CB8AC3E}">
        <p14:creationId xmlns:p14="http://schemas.microsoft.com/office/powerpoint/2010/main" val="3995489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1769F-D248-3FCF-E3E1-07F3BE7F3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Contribution of the attendees</a:t>
            </a:r>
            <a:br>
              <a:rPr lang="en-US"/>
            </a:b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7D63DD-7E4F-EC01-0E9E-EC0477EA89FA}"/>
              </a:ext>
            </a:extLst>
          </p:cNvPr>
          <p:cNvSpPr txBox="1"/>
          <p:nvPr/>
        </p:nvSpPr>
        <p:spPr>
          <a:xfrm>
            <a:off x="2171700" y="3945086"/>
            <a:ext cx="13258800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4800">
                <a:solidFill>
                  <a:srgbClr val="374C7E"/>
                </a:solidFill>
                <a:latin typeface="Space Grotesk 1"/>
              </a:rPr>
              <a:t>Division of the group into subgroups</a:t>
            </a:r>
            <a:endParaRPr lang="en-BE" sz="48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ADDF6CC-42A6-97C7-5D21-D88467D3241F}"/>
              </a:ext>
            </a:extLst>
          </p:cNvPr>
          <p:cNvGrpSpPr/>
          <p:nvPr/>
        </p:nvGrpSpPr>
        <p:grpSpPr>
          <a:xfrm>
            <a:off x="4419600" y="5829300"/>
            <a:ext cx="10561350" cy="3113890"/>
            <a:chOff x="7010400" y="4533900"/>
            <a:chExt cx="10561350" cy="3113890"/>
          </a:xfrm>
        </p:grpSpPr>
        <p:sp>
          <p:nvSpPr>
            <p:cNvPr id="9" name="Freeform 2">
              <a:extLst>
                <a:ext uri="{FF2B5EF4-FFF2-40B4-BE49-F238E27FC236}">
                  <a16:creationId xmlns:a16="http://schemas.microsoft.com/office/drawing/2014/main" id="{7254AC99-4729-FF80-649E-C2A43B26F0C6}"/>
                </a:ext>
              </a:extLst>
            </p:cNvPr>
            <p:cNvSpPr/>
            <p:nvPr/>
          </p:nvSpPr>
          <p:spPr>
            <a:xfrm>
              <a:off x="7010400" y="4533900"/>
              <a:ext cx="3931950" cy="1970890"/>
            </a:xfrm>
            <a:custGeom>
              <a:avLst/>
              <a:gdLst/>
              <a:ahLst/>
              <a:cxnLst/>
              <a:rect l="l" t="t" r="r" b="b"/>
              <a:pathLst>
                <a:path w="3931950" h="1970890">
                  <a:moveTo>
                    <a:pt x="0" y="0"/>
                  </a:moveTo>
                  <a:lnTo>
                    <a:pt x="3931950" y="0"/>
                  </a:lnTo>
                  <a:lnTo>
                    <a:pt x="3931950" y="1970890"/>
                  </a:lnTo>
                  <a:lnTo>
                    <a:pt x="0" y="19708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3">
              <a:extLst>
                <a:ext uri="{FF2B5EF4-FFF2-40B4-BE49-F238E27FC236}">
                  <a16:creationId xmlns:a16="http://schemas.microsoft.com/office/drawing/2014/main" id="{C4801947-B718-9897-816F-BE9FD5129B08}"/>
                </a:ext>
              </a:extLst>
            </p:cNvPr>
            <p:cNvSpPr/>
            <p:nvPr/>
          </p:nvSpPr>
          <p:spPr>
            <a:xfrm flipH="1">
              <a:off x="10210800" y="5026622"/>
              <a:ext cx="3931950" cy="1970890"/>
            </a:xfrm>
            <a:custGeom>
              <a:avLst/>
              <a:gdLst/>
              <a:ahLst/>
              <a:cxnLst/>
              <a:rect l="l" t="t" r="r" b="b"/>
              <a:pathLst>
                <a:path w="3931950" h="1970890">
                  <a:moveTo>
                    <a:pt x="3931950" y="0"/>
                  </a:moveTo>
                  <a:lnTo>
                    <a:pt x="0" y="0"/>
                  </a:lnTo>
                  <a:lnTo>
                    <a:pt x="0" y="1970890"/>
                  </a:lnTo>
                  <a:lnTo>
                    <a:pt x="3931950" y="1970890"/>
                  </a:lnTo>
                  <a:lnTo>
                    <a:pt x="393195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4">
              <a:extLst>
                <a:ext uri="{FF2B5EF4-FFF2-40B4-BE49-F238E27FC236}">
                  <a16:creationId xmlns:a16="http://schemas.microsoft.com/office/drawing/2014/main" id="{10C5BD95-2141-9884-AE07-F18524FC9533}"/>
                </a:ext>
              </a:extLst>
            </p:cNvPr>
            <p:cNvSpPr/>
            <p:nvPr/>
          </p:nvSpPr>
          <p:spPr>
            <a:xfrm>
              <a:off x="13639800" y="5676900"/>
              <a:ext cx="3931950" cy="1970890"/>
            </a:xfrm>
            <a:custGeom>
              <a:avLst/>
              <a:gdLst/>
              <a:ahLst/>
              <a:cxnLst/>
              <a:rect l="l" t="t" r="r" b="b"/>
              <a:pathLst>
                <a:path w="3931950" h="1970890">
                  <a:moveTo>
                    <a:pt x="0" y="0"/>
                  </a:moveTo>
                  <a:lnTo>
                    <a:pt x="3931950" y="0"/>
                  </a:lnTo>
                  <a:lnTo>
                    <a:pt x="3931950" y="1970890"/>
                  </a:lnTo>
                  <a:lnTo>
                    <a:pt x="0" y="19708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583335-EB3A-4583-CA91-CA5ADFB1B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392573" y="9770798"/>
            <a:ext cx="47244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374C7E"/>
                </a:solidFill>
                <a:latin typeface="Space Grotesk 1"/>
              </a:rPr>
              <a:t>ERA ERTMS CONFERECENCE, Workshop #5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72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1769F-D248-3FCF-E3E1-07F3BE7F3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Contribution of the attendees</a:t>
            </a:r>
            <a:br>
              <a:rPr lang="en-US"/>
            </a:b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7D63DD-7E4F-EC01-0E9E-EC0477EA89FA}"/>
              </a:ext>
            </a:extLst>
          </p:cNvPr>
          <p:cNvSpPr txBox="1"/>
          <p:nvPr/>
        </p:nvSpPr>
        <p:spPr>
          <a:xfrm>
            <a:off x="2514600" y="3985151"/>
            <a:ext cx="13258800" cy="304698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cs-CZ" sz="4800" dirty="0">
                <a:solidFill>
                  <a:srgbClr val="374C7E"/>
                </a:solidFill>
                <a:latin typeface="Space Grotesk 1"/>
              </a:rPr>
              <a:t>GROUPS WORK – 30 mins</a:t>
            </a:r>
            <a:endParaRPr lang="cs-CZ" sz="4800" dirty="0">
              <a:solidFill>
                <a:srgbClr val="374C7E"/>
              </a:solidFill>
              <a:latin typeface="Space Grotesk 1"/>
              <a:cs typeface="Space Grotesk 1"/>
            </a:endParaRPr>
          </a:p>
          <a:p>
            <a:endParaRPr lang="cs-CZ" sz="4800" dirty="0">
              <a:solidFill>
                <a:srgbClr val="374C7E"/>
              </a:solidFill>
              <a:latin typeface="Space Grotesk 1"/>
              <a:cs typeface="Space Grotesk 1"/>
            </a:endParaRPr>
          </a:p>
          <a:p>
            <a:r>
              <a:rPr lang="cs-CZ" sz="4800" dirty="0">
                <a:solidFill>
                  <a:srgbClr val="374C7E"/>
                </a:solidFill>
                <a:latin typeface="Space Grotesk 1"/>
              </a:rPr>
              <a:t>END at 1</a:t>
            </a:r>
            <a:r>
              <a:rPr lang="en-GB" sz="4800" dirty="0">
                <a:solidFill>
                  <a:srgbClr val="374C7E"/>
                </a:solidFill>
                <a:latin typeface="Space Grotesk 1"/>
              </a:rPr>
              <a:t>4:30</a:t>
            </a:r>
            <a:endParaRPr lang="cs-CZ" sz="4800" dirty="0">
              <a:solidFill>
                <a:srgbClr val="374C7E"/>
              </a:solidFill>
              <a:latin typeface="Space Grotesk 1"/>
            </a:endParaRPr>
          </a:p>
          <a:p>
            <a:endParaRPr lang="cs-CZ" sz="4800" dirty="0">
              <a:solidFill>
                <a:srgbClr val="374C7E"/>
              </a:solidFill>
              <a:latin typeface="Calibri"/>
              <a:cs typeface="Space Grotesk 1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73DCA822-42FD-4DDB-B661-10EE80928F2E}"/>
              </a:ext>
            </a:extLst>
          </p:cNvPr>
          <p:cNvSpPr/>
          <p:nvPr/>
        </p:nvSpPr>
        <p:spPr>
          <a:xfrm>
            <a:off x="0" y="9258300"/>
            <a:ext cx="18288000" cy="7381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C193A45A-9038-441C-BFB9-2E6846BDCA3E}"/>
              </a:ext>
            </a:extLst>
          </p:cNvPr>
          <p:cNvSpPr/>
          <p:nvPr/>
        </p:nvSpPr>
        <p:spPr>
          <a:xfrm>
            <a:off x="0" y="9258300"/>
            <a:ext cx="18288000" cy="73810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11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1769F-D248-3FCF-E3E1-07F3BE7F3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Contribution of the attendees</a:t>
            </a:r>
            <a:br>
              <a:rPr lang="en-US"/>
            </a:b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7D63DD-7E4F-EC01-0E9E-EC0477EA89FA}"/>
              </a:ext>
            </a:extLst>
          </p:cNvPr>
          <p:cNvSpPr txBox="1"/>
          <p:nvPr/>
        </p:nvSpPr>
        <p:spPr>
          <a:xfrm>
            <a:off x="2514600" y="3985151"/>
            <a:ext cx="13258800" cy="230832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cs-CZ" sz="4800" dirty="0">
                <a:solidFill>
                  <a:srgbClr val="374C7E"/>
                </a:solidFill>
                <a:latin typeface="Space Grotesk 1"/>
              </a:rPr>
              <a:t>GROUPS WORK – 30 mins</a:t>
            </a:r>
            <a:endParaRPr lang="cs-CZ" sz="4800" dirty="0">
              <a:solidFill>
                <a:srgbClr val="374C7E"/>
              </a:solidFill>
              <a:latin typeface="Space Grotesk 1"/>
              <a:cs typeface="Space Grotesk 1"/>
            </a:endParaRPr>
          </a:p>
          <a:p>
            <a:endParaRPr lang="cs-CZ" sz="4800" dirty="0">
              <a:solidFill>
                <a:srgbClr val="374C7E"/>
              </a:solidFill>
              <a:latin typeface="Space Grotesk 1"/>
              <a:cs typeface="Space Grotesk 1"/>
            </a:endParaRPr>
          </a:p>
          <a:p>
            <a:r>
              <a:rPr lang="cs-CZ" sz="4800" dirty="0">
                <a:solidFill>
                  <a:srgbClr val="374C7E"/>
                </a:solidFill>
                <a:latin typeface="Space Grotesk 1"/>
              </a:rPr>
              <a:t>END at 1</a:t>
            </a:r>
            <a:r>
              <a:rPr lang="en-GB" sz="4800" dirty="0">
                <a:solidFill>
                  <a:srgbClr val="374C7E"/>
                </a:solidFill>
                <a:latin typeface="Space Grotesk 1"/>
              </a:rPr>
              <a:t>6:15</a:t>
            </a:r>
            <a:endParaRPr lang="cs-CZ" sz="4800" dirty="0">
              <a:solidFill>
                <a:srgbClr val="374C7E"/>
              </a:solidFill>
              <a:latin typeface="Calibri"/>
              <a:cs typeface="Space Grotesk 1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73DCA822-42FD-4DDB-B661-10EE80928F2E}"/>
              </a:ext>
            </a:extLst>
          </p:cNvPr>
          <p:cNvSpPr/>
          <p:nvPr/>
        </p:nvSpPr>
        <p:spPr>
          <a:xfrm>
            <a:off x="0" y="9258300"/>
            <a:ext cx="18288000" cy="7381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C193A45A-9038-441C-BFB9-2E6846BDCA3E}"/>
              </a:ext>
            </a:extLst>
          </p:cNvPr>
          <p:cNvSpPr/>
          <p:nvPr/>
        </p:nvSpPr>
        <p:spPr>
          <a:xfrm>
            <a:off x="0" y="9258300"/>
            <a:ext cx="18288000" cy="73810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406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1769F-D248-3FCF-E3E1-07F3BE7F3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Contribution of the attendees</a:t>
            </a:r>
            <a:br>
              <a:rPr lang="en-US"/>
            </a:b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7D63DD-7E4F-EC01-0E9E-EC0477EA89FA}"/>
              </a:ext>
            </a:extLst>
          </p:cNvPr>
          <p:cNvSpPr txBox="1"/>
          <p:nvPr/>
        </p:nvSpPr>
        <p:spPr>
          <a:xfrm>
            <a:off x="2514600" y="3985151"/>
            <a:ext cx="13258800" cy="230832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cs-CZ" sz="4800" dirty="0">
                <a:solidFill>
                  <a:srgbClr val="374C7E"/>
                </a:solidFill>
                <a:latin typeface="Space Grotesk 1"/>
              </a:rPr>
              <a:t>GROUPS WORK – 30 mins</a:t>
            </a:r>
            <a:endParaRPr lang="cs-CZ" sz="4800" dirty="0">
              <a:solidFill>
                <a:srgbClr val="374C7E"/>
              </a:solidFill>
              <a:latin typeface="Space Grotesk 1"/>
              <a:cs typeface="Space Grotesk 1"/>
            </a:endParaRPr>
          </a:p>
          <a:p>
            <a:endParaRPr lang="cs-CZ" sz="4800" dirty="0">
              <a:solidFill>
                <a:srgbClr val="374C7E"/>
              </a:solidFill>
              <a:latin typeface="Space Grotesk 1"/>
              <a:cs typeface="Space Grotesk 1"/>
            </a:endParaRPr>
          </a:p>
          <a:p>
            <a:r>
              <a:rPr lang="cs-CZ" sz="4800" dirty="0">
                <a:solidFill>
                  <a:srgbClr val="374C7E"/>
                </a:solidFill>
                <a:latin typeface="Space Grotesk 1"/>
              </a:rPr>
              <a:t>END at 1</a:t>
            </a:r>
            <a:r>
              <a:rPr lang="en-GB" sz="4800" dirty="0">
                <a:solidFill>
                  <a:srgbClr val="374C7E"/>
                </a:solidFill>
                <a:latin typeface="Space Grotesk 1"/>
              </a:rPr>
              <a:t>8:15</a:t>
            </a:r>
            <a:endParaRPr lang="cs-CZ" sz="4800" dirty="0">
              <a:solidFill>
                <a:srgbClr val="374C7E"/>
              </a:solidFill>
              <a:latin typeface="Calibri"/>
              <a:cs typeface="Space Grotesk 1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73DCA822-42FD-4DDB-B661-10EE80928F2E}"/>
              </a:ext>
            </a:extLst>
          </p:cNvPr>
          <p:cNvSpPr/>
          <p:nvPr/>
        </p:nvSpPr>
        <p:spPr>
          <a:xfrm>
            <a:off x="0" y="9258300"/>
            <a:ext cx="18288000" cy="7381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C193A45A-9038-441C-BFB9-2E6846BDCA3E}"/>
              </a:ext>
            </a:extLst>
          </p:cNvPr>
          <p:cNvSpPr/>
          <p:nvPr/>
        </p:nvSpPr>
        <p:spPr>
          <a:xfrm>
            <a:off x="0" y="9258300"/>
            <a:ext cx="18288000" cy="73810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682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BA4C0D-3A8A-4382-41C4-DE6851829A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10200" y="4381500"/>
            <a:ext cx="6026150" cy="609600"/>
          </a:xfrm>
        </p:spPr>
        <p:txBody>
          <a:bodyPr/>
          <a:lstStyle/>
          <a:p>
            <a:pPr marL="457200" lvl="1" indent="0">
              <a:buNone/>
            </a:pPr>
            <a:r>
              <a:rPr lang="en-GB"/>
              <a:t>THANK YOU VERY MUCH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EF246E-401C-900A-563B-70498FA86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9077" y="5313690"/>
            <a:ext cx="1041556" cy="7393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24D599-0FC5-1B4F-8726-16A5F7A8F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5295901"/>
            <a:ext cx="2747573" cy="7749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3FEB77-E88C-BD8F-653B-7397BDA4E0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7400" y="5416068"/>
            <a:ext cx="1375065" cy="4886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5DC6B4-DECF-4813-B156-A596DF1A22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132" y="5404781"/>
            <a:ext cx="1329080" cy="51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570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B61FC0B-749D-0707-B645-ECFE9F0DE438}"/>
              </a:ext>
            </a:extLst>
          </p:cNvPr>
          <p:cNvSpPr/>
          <p:nvPr/>
        </p:nvSpPr>
        <p:spPr>
          <a:xfrm>
            <a:off x="1066800" y="6191993"/>
            <a:ext cx="16154400" cy="1828382"/>
          </a:xfrm>
          <a:prstGeom prst="rect">
            <a:avLst/>
          </a:prstGeom>
          <a:solidFill>
            <a:schemeClr val="bg1">
              <a:lumMod val="75000"/>
              <a:alpha val="62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8E6496-5092-CC2B-1AFF-3C74DEF24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667" y="2156284"/>
            <a:ext cx="15773400" cy="838200"/>
          </a:xfrm>
        </p:spPr>
        <p:txBody>
          <a:bodyPr/>
          <a:lstStyle/>
          <a:p>
            <a:r>
              <a:rPr lang="en-GB"/>
              <a:t>Agenda:</a:t>
            </a:r>
            <a:endParaRPr lang="en-BE"/>
          </a:p>
        </p:txBody>
      </p:sp>
      <p:sp>
        <p:nvSpPr>
          <p:cNvPr id="5" name="Textfeld 3">
            <a:extLst>
              <a:ext uri="{FF2B5EF4-FFF2-40B4-BE49-F238E27FC236}">
                <a16:creationId xmlns:a16="http://schemas.microsoft.com/office/drawing/2014/main" id="{B860EFAC-29D4-63CD-8ACC-DB1480EACFC2}"/>
              </a:ext>
            </a:extLst>
          </p:cNvPr>
          <p:cNvSpPr txBox="1"/>
          <p:nvPr/>
        </p:nvSpPr>
        <p:spPr>
          <a:xfrm>
            <a:off x="5534901" y="3514408"/>
            <a:ext cx="1335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>
                <a:solidFill>
                  <a:srgbClr val="374C7E"/>
                </a:solidFill>
                <a:latin typeface="Space Grotesk 1"/>
              </a:rPr>
              <a:t>20 min</a:t>
            </a:r>
          </a:p>
        </p:txBody>
      </p:sp>
      <p:sp>
        <p:nvSpPr>
          <p:cNvPr id="6" name="Textfeld 4">
            <a:extLst>
              <a:ext uri="{FF2B5EF4-FFF2-40B4-BE49-F238E27FC236}">
                <a16:creationId xmlns:a16="http://schemas.microsoft.com/office/drawing/2014/main" id="{DE6A2911-5668-75C8-72C5-A5280BFE9E58}"/>
              </a:ext>
            </a:extLst>
          </p:cNvPr>
          <p:cNvSpPr txBox="1"/>
          <p:nvPr/>
        </p:nvSpPr>
        <p:spPr>
          <a:xfrm>
            <a:off x="5534901" y="5029494"/>
            <a:ext cx="15367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>
                <a:solidFill>
                  <a:srgbClr val="374C7E"/>
                </a:solidFill>
                <a:latin typeface="Space Grotesk 1"/>
              </a:rPr>
              <a:t>10</a:t>
            </a:r>
            <a:r>
              <a:rPr lang="de-DE" sz="2700"/>
              <a:t> </a:t>
            </a:r>
            <a:r>
              <a:rPr lang="de-DE" sz="2400">
                <a:solidFill>
                  <a:srgbClr val="374C7E"/>
                </a:solidFill>
                <a:latin typeface="Space Grotesk 1"/>
              </a:rPr>
              <a:t>min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30F2F67-C7E8-53D5-538C-49550DA677EA}"/>
              </a:ext>
            </a:extLst>
          </p:cNvPr>
          <p:cNvSpPr txBox="1"/>
          <p:nvPr/>
        </p:nvSpPr>
        <p:spPr>
          <a:xfrm>
            <a:off x="5534901" y="6833991"/>
            <a:ext cx="1399299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sz="2400">
                <a:solidFill>
                  <a:srgbClr val="374C7E"/>
                </a:solidFill>
                <a:latin typeface="Space Grotesk 1"/>
              </a:rPr>
              <a:t>45 min 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86963C5-FF5F-CAD9-CE72-6F89C7A376A4}"/>
              </a:ext>
            </a:extLst>
          </p:cNvPr>
          <p:cNvSpPr txBox="1"/>
          <p:nvPr/>
        </p:nvSpPr>
        <p:spPr>
          <a:xfrm>
            <a:off x="5534901" y="8403651"/>
            <a:ext cx="1151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>
                <a:solidFill>
                  <a:srgbClr val="374C7E"/>
                </a:solidFill>
                <a:latin typeface="Space Grotesk 1"/>
              </a:rPr>
              <a:t>15 min</a:t>
            </a:r>
          </a:p>
        </p:txBody>
      </p:sp>
      <p:pic>
        <p:nvPicPr>
          <p:cNvPr id="11" name="Graphic 10" descr="Clock outline">
            <a:extLst>
              <a:ext uri="{FF2B5EF4-FFF2-40B4-BE49-F238E27FC236}">
                <a16:creationId xmlns:a16="http://schemas.microsoft.com/office/drawing/2014/main" id="{25884E8D-5D92-51E7-C7F3-1E532D3EDB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9382" y="3102917"/>
            <a:ext cx="1536750" cy="153675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BE58724-3D09-8D9E-456D-1282428D1956}"/>
              </a:ext>
            </a:extLst>
          </p:cNvPr>
          <p:cNvSpPr txBox="1">
            <a:spLocks/>
          </p:cNvSpPr>
          <p:nvPr/>
        </p:nvSpPr>
        <p:spPr>
          <a:xfrm>
            <a:off x="2537931" y="3614214"/>
            <a:ext cx="1756818" cy="838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000" u="sng" kern="1200" dirty="0">
                <a:solidFill>
                  <a:srgbClr val="374C7E"/>
                </a:solidFill>
                <a:latin typeface="Space Grotesk 1"/>
                <a:ea typeface="+mn-ea"/>
                <a:cs typeface="+mn-cs"/>
              </a:defRPr>
            </a:lvl1pPr>
          </a:lstStyle>
          <a:p>
            <a:r>
              <a:rPr lang="en-GB" u="none"/>
              <a:t>1h30</a:t>
            </a:r>
            <a:endParaRPr lang="en-BE" u="none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7D0A7E-7826-4A84-8643-42C85080E9F3}"/>
              </a:ext>
            </a:extLst>
          </p:cNvPr>
          <p:cNvSpPr txBox="1"/>
          <p:nvPr/>
        </p:nvSpPr>
        <p:spPr>
          <a:xfrm>
            <a:off x="1442483" y="6321354"/>
            <a:ext cx="3200400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>
                <a:solidFill>
                  <a:srgbClr val="374C7E"/>
                </a:solidFill>
                <a:latin typeface="Space Grotesk 1"/>
              </a:rPr>
              <a:t>Division of the group into subgroups</a:t>
            </a:r>
            <a:endParaRPr lang="en-BE" sz="320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819426C-B4B0-0E4F-B1B9-499708AF0739}"/>
              </a:ext>
            </a:extLst>
          </p:cNvPr>
          <p:cNvSpPr/>
          <p:nvPr/>
        </p:nvSpPr>
        <p:spPr>
          <a:xfrm>
            <a:off x="7385563" y="3208017"/>
            <a:ext cx="9540240" cy="1125259"/>
          </a:xfrm>
          <a:prstGeom prst="roundRect">
            <a:avLst/>
          </a:prstGeom>
          <a:solidFill>
            <a:schemeClr val="tx2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3AAF021-F093-C24B-23C5-A17E76BDE010}"/>
              </a:ext>
            </a:extLst>
          </p:cNvPr>
          <p:cNvSpPr/>
          <p:nvPr/>
        </p:nvSpPr>
        <p:spPr>
          <a:xfrm>
            <a:off x="7385563" y="4759574"/>
            <a:ext cx="9540240" cy="1125259"/>
          </a:xfrm>
          <a:prstGeom prst="roundRect">
            <a:avLst/>
          </a:prstGeom>
          <a:solidFill>
            <a:schemeClr val="tx2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12E383F-C791-561D-D894-DE3156E13DBA}"/>
              </a:ext>
            </a:extLst>
          </p:cNvPr>
          <p:cNvSpPr/>
          <p:nvPr/>
        </p:nvSpPr>
        <p:spPr>
          <a:xfrm>
            <a:off x="7385563" y="6516000"/>
            <a:ext cx="9540240" cy="1126800"/>
          </a:xfrm>
          <a:prstGeom prst="roundRect">
            <a:avLst/>
          </a:prstGeom>
          <a:solidFill>
            <a:schemeClr val="tx2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27AEB03-7068-B60C-C732-3D8B7FFE27E8}"/>
              </a:ext>
            </a:extLst>
          </p:cNvPr>
          <p:cNvSpPr/>
          <p:nvPr/>
        </p:nvSpPr>
        <p:spPr>
          <a:xfrm>
            <a:off x="7385563" y="8302686"/>
            <a:ext cx="9540240" cy="1125259"/>
          </a:xfrm>
          <a:prstGeom prst="roundRect">
            <a:avLst/>
          </a:prstGeom>
          <a:solidFill>
            <a:schemeClr val="tx2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40FF43-A04D-AA83-D3F0-90E79EF416B1}"/>
              </a:ext>
            </a:extLst>
          </p:cNvPr>
          <p:cNvSpPr txBox="1"/>
          <p:nvPr/>
        </p:nvSpPr>
        <p:spPr>
          <a:xfrm>
            <a:off x="8934501" y="3568606"/>
            <a:ext cx="6442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srgbClr val="374C7E"/>
                </a:solidFill>
                <a:latin typeface="Space Grotesk 1"/>
              </a:rPr>
              <a:t>Introduction</a:t>
            </a:r>
            <a:endParaRPr lang="en-US" sz="2800">
              <a:solidFill>
                <a:srgbClr val="374C7E"/>
              </a:solidFill>
              <a:latin typeface="Space Grotesk 1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098944-C914-F70B-4E72-8A41FCD88301}"/>
              </a:ext>
            </a:extLst>
          </p:cNvPr>
          <p:cNvSpPr txBox="1"/>
          <p:nvPr/>
        </p:nvSpPr>
        <p:spPr>
          <a:xfrm>
            <a:off x="8935200" y="5044389"/>
            <a:ext cx="6442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kern="1200">
                <a:solidFill>
                  <a:srgbClr val="374C7E"/>
                </a:solidFill>
                <a:latin typeface="Space Grotesk 1"/>
                <a:ea typeface="+mn-ea"/>
                <a:cs typeface="+mn-cs"/>
              </a:rPr>
              <a:t>Questions to be tackled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C21115-8111-AC31-2F22-3F2A52F4D0A5}"/>
              </a:ext>
            </a:extLst>
          </p:cNvPr>
          <p:cNvSpPr txBox="1"/>
          <p:nvPr/>
        </p:nvSpPr>
        <p:spPr>
          <a:xfrm>
            <a:off x="8935200" y="6660000"/>
            <a:ext cx="8286000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BE" sz="2800" kern="1200">
                <a:solidFill>
                  <a:srgbClr val="374C7E"/>
                </a:solidFill>
                <a:latin typeface="Space Grotesk 1"/>
                <a:ea typeface="+mn-ea"/>
                <a:cs typeface="+mn-cs"/>
              </a:rPr>
              <a:t>Contribution of the attendees</a:t>
            </a:r>
            <a:r>
              <a:rPr lang="en-US" sz="2800" kern="1200">
                <a:solidFill>
                  <a:srgbClr val="374C7E"/>
                </a:solidFill>
                <a:latin typeface="Space Grotesk 1"/>
                <a:ea typeface="+mn-ea"/>
                <a:cs typeface="+mn-cs"/>
              </a:rPr>
              <a:t> </a:t>
            </a:r>
          </a:p>
          <a:p>
            <a:r>
              <a:rPr lang="en-US" sz="2000" kern="1200">
                <a:solidFill>
                  <a:srgbClr val="374C7E"/>
                </a:solidFill>
                <a:latin typeface="Space Grotesk 1"/>
                <a:ea typeface="+mn-ea"/>
                <a:cs typeface="+mn-cs"/>
              </a:rPr>
              <a:t>(30mins brainstorming, </a:t>
            </a:r>
            <a:r>
              <a:rPr lang="en-US" sz="2000">
                <a:solidFill>
                  <a:srgbClr val="374C7E"/>
                </a:solidFill>
                <a:latin typeface="Space Grotesk 1"/>
              </a:rPr>
              <a:t>15</a:t>
            </a:r>
            <a:r>
              <a:rPr lang="en-US" sz="2000" kern="1200">
                <a:solidFill>
                  <a:srgbClr val="374C7E"/>
                </a:solidFill>
                <a:latin typeface="Space Grotesk 1"/>
                <a:ea typeface="+mn-ea"/>
                <a:cs typeface="+mn-cs"/>
              </a:rPr>
              <a:t> mins </a:t>
            </a:r>
            <a:r>
              <a:rPr lang="en-US" sz="2000">
                <a:solidFill>
                  <a:srgbClr val="374C7E"/>
                </a:solidFill>
                <a:latin typeface="Space Grotesk 1"/>
              </a:rPr>
              <a:t>for groups result presentation</a:t>
            </a:r>
            <a:r>
              <a:rPr lang="en-US" sz="2000" kern="1200">
                <a:solidFill>
                  <a:srgbClr val="374C7E"/>
                </a:solidFill>
                <a:latin typeface="Space Grotesk 1"/>
                <a:ea typeface="+mn-ea"/>
                <a:cs typeface="+mn-cs"/>
              </a:rPr>
              <a:t>)</a:t>
            </a:r>
            <a:endParaRPr lang="en-US" sz="2000"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3962F3-E0AD-2542-1799-091CA9509167}"/>
              </a:ext>
            </a:extLst>
          </p:cNvPr>
          <p:cNvSpPr txBox="1"/>
          <p:nvPr/>
        </p:nvSpPr>
        <p:spPr>
          <a:xfrm>
            <a:off x="8935200" y="8650798"/>
            <a:ext cx="6442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kern="1200">
                <a:solidFill>
                  <a:srgbClr val="374C7E"/>
                </a:solidFill>
                <a:latin typeface="Space Grotesk 1"/>
                <a:ea typeface="+mn-ea"/>
                <a:cs typeface="+mn-cs"/>
              </a:rPr>
              <a:t>Conclusions</a:t>
            </a:r>
          </a:p>
        </p:txBody>
      </p:sp>
      <p:sp>
        <p:nvSpPr>
          <p:cNvPr id="20" name="Rectangle 19" descr="Stoppuhr 33%">
            <a:extLst>
              <a:ext uri="{FF2B5EF4-FFF2-40B4-BE49-F238E27FC236}">
                <a16:creationId xmlns:a16="http://schemas.microsoft.com/office/drawing/2014/main" id="{7B09447D-91B3-0E40-3932-6F2BBCB4D9C5}"/>
              </a:ext>
            </a:extLst>
          </p:cNvPr>
          <p:cNvSpPr/>
          <p:nvPr/>
        </p:nvSpPr>
        <p:spPr>
          <a:xfrm>
            <a:off x="7876592" y="3568606"/>
            <a:ext cx="468829" cy="468371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Rectangle 20" descr="Help with solid fill">
            <a:extLst>
              <a:ext uri="{FF2B5EF4-FFF2-40B4-BE49-F238E27FC236}">
                <a16:creationId xmlns:a16="http://schemas.microsoft.com/office/drawing/2014/main" id="{E164893D-6A09-9A73-5CC4-69C742C386D4}"/>
              </a:ext>
            </a:extLst>
          </p:cNvPr>
          <p:cNvSpPr/>
          <p:nvPr/>
        </p:nvSpPr>
        <p:spPr>
          <a:xfrm>
            <a:off x="7876592" y="5105400"/>
            <a:ext cx="468829" cy="468371"/>
          </a:xfrm>
          <a:prstGeom prst="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Rectangle 21" descr="Group of people outline">
            <a:extLst>
              <a:ext uri="{FF2B5EF4-FFF2-40B4-BE49-F238E27FC236}">
                <a16:creationId xmlns:a16="http://schemas.microsoft.com/office/drawing/2014/main" id="{5FA9649B-91A5-BD3A-3110-EC20700A5FCF}"/>
              </a:ext>
            </a:extLst>
          </p:cNvPr>
          <p:cNvSpPr/>
          <p:nvPr/>
        </p:nvSpPr>
        <p:spPr>
          <a:xfrm>
            <a:off x="7876591" y="6844979"/>
            <a:ext cx="468829" cy="468371"/>
          </a:xfrm>
          <a:prstGeom prst="rect">
            <a:avLst/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Rectangle 22" descr="Häkchen">
            <a:extLst>
              <a:ext uri="{FF2B5EF4-FFF2-40B4-BE49-F238E27FC236}">
                <a16:creationId xmlns:a16="http://schemas.microsoft.com/office/drawing/2014/main" id="{30EB8A03-C41C-F0EA-6017-26B99CCE6221}"/>
              </a:ext>
            </a:extLst>
          </p:cNvPr>
          <p:cNvSpPr/>
          <p:nvPr/>
        </p:nvSpPr>
        <p:spPr>
          <a:xfrm>
            <a:off x="7876591" y="8634753"/>
            <a:ext cx="468829" cy="468371"/>
          </a:xfrm>
          <a:prstGeom prst="rect">
            <a:avLst/>
          </a:prstGeom>
          <a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Footer Placeholder 2">
            <a:extLst>
              <a:ext uri="{FF2B5EF4-FFF2-40B4-BE49-F238E27FC236}">
                <a16:creationId xmlns:a16="http://schemas.microsoft.com/office/drawing/2014/main" id="{BBB8582D-C19B-0492-6FF3-CD814170D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392573" y="9770798"/>
            <a:ext cx="47244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374C7E"/>
                </a:solidFill>
                <a:latin typeface="Space Grotesk 1"/>
              </a:rPr>
              <a:t>ERA ERTMS CONFERECENCE, Workshop #5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435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80530-F740-2CD7-AEA6-A51E565A8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rgbClr val="374C7E"/>
                </a:solidFill>
                <a:latin typeface="Canva Sans Bold"/>
              </a:rPr>
              <a:t>Situation today</a:t>
            </a:r>
            <a:br>
              <a:rPr lang="en-US" sz="4000">
                <a:solidFill>
                  <a:srgbClr val="374C7E"/>
                </a:solidFill>
                <a:latin typeface="Canva Sans Bold"/>
              </a:rPr>
            </a:br>
            <a:r>
              <a:rPr lang="en-GB"/>
              <a:t> 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44D51A-4089-84CD-AFA5-E474096F76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1850" y="3390900"/>
            <a:ext cx="14354735" cy="119454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>
                <a:solidFill>
                  <a:srgbClr val="374C7E"/>
                </a:solidFill>
                <a:latin typeface="Canva Sans Bold"/>
              </a:rPr>
              <a:t>Starting with the Idea of ERTMS for more than 20 years now we are in the following situation:</a:t>
            </a:r>
          </a:p>
          <a:p>
            <a:endParaRPr lang="en-US" sz="3600">
              <a:solidFill>
                <a:srgbClr val="374C7E"/>
              </a:solidFill>
              <a:latin typeface="Canva Sans Bold"/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0B072388-BAE4-5988-78EE-75CFB886F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392573" y="9770798"/>
            <a:ext cx="47244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374C7E"/>
                </a:solidFill>
                <a:latin typeface="Space Grotesk 1"/>
              </a:rPr>
              <a:t>ERA ERTMS CONFERECENCE, Workshop #5</a:t>
            </a:r>
          </a:p>
          <a:p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6A4C521-9E65-C813-771D-B9326D7F44F6}"/>
              </a:ext>
            </a:extLst>
          </p:cNvPr>
          <p:cNvGrpSpPr/>
          <p:nvPr/>
        </p:nvGrpSpPr>
        <p:grpSpPr>
          <a:xfrm>
            <a:off x="1776844" y="4940468"/>
            <a:ext cx="15137723" cy="3911264"/>
            <a:chOff x="1776844" y="4879539"/>
            <a:chExt cx="15137723" cy="391126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573D1E1-81EC-A05B-8B9F-14BC48995091}"/>
                </a:ext>
              </a:extLst>
            </p:cNvPr>
            <p:cNvSpPr txBox="1"/>
            <p:nvPr/>
          </p:nvSpPr>
          <p:spPr>
            <a:xfrm>
              <a:off x="2559832" y="4879539"/>
              <a:ext cx="14354735" cy="39112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>
                  <a:solidFill>
                    <a:srgbClr val="374C7E"/>
                  </a:solidFill>
                  <a:latin typeface="Canva Sans Bold"/>
                </a:rPr>
                <a:t>There is ETCS technically available.</a:t>
              </a:r>
            </a:p>
            <a:p>
              <a:pPr algn="just">
                <a:lnSpc>
                  <a:spcPct val="150000"/>
                </a:lnSpc>
              </a:pPr>
              <a:r>
                <a:rPr lang="en-US" sz="2400">
                  <a:solidFill>
                    <a:srgbClr val="374C7E"/>
                  </a:solidFill>
                  <a:latin typeface="Canva Sans Bold"/>
                </a:rPr>
                <a:t>Each of the European Countries has a European deployment plan for ERTMS.</a:t>
              </a:r>
            </a:p>
            <a:p>
              <a:pPr algn="just">
                <a:lnSpc>
                  <a:spcPct val="150000"/>
                </a:lnSpc>
              </a:pPr>
              <a:r>
                <a:rPr lang="en-US" sz="2400">
                  <a:solidFill>
                    <a:srgbClr val="374C7E"/>
                  </a:solidFill>
                  <a:latin typeface="Canva Sans Bold"/>
                </a:rPr>
                <a:t>There is a commitment of the Countries to deploy ERTMS:  </a:t>
              </a:r>
            </a:p>
            <a:p>
              <a:pPr marL="742950" lvl="1" indent="-28575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400">
                  <a:solidFill>
                    <a:srgbClr val="374C7E"/>
                  </a:solidFill>
                  <a:latin typeface="Canva Sans Bold"/>
                </a:rPr>
                <a:t>to overcome the national class B Systems </a:t>
              </a:r>
            </a:p>
            <a:p>
              <a:pPr marL="742950" lvl="1" indent="-28575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400">
                  <a:solidFill>
                    <a:srgbClr val="374C7E"/>
                  </a:solidFill>
                  <a:latin typeface="Canva Sans Bold"/>
                </a:rPr>
                <a:t>to harmonize the operational rules </a:t>
              </a:r>
            </a:p>
            <a:p>
              <a:pPr marL="742950" lvl="1" indent="-28575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400">
                  <a:solidFill>
                    <a:srgbClr val="374C7E"/>
                  </a:solidFill>
                  <a:latin typeface="Canva Sans Bold"/>
                </a:rPr>
                <a:t>to gain the capacitive and performance effects out of ERTMS</a:t>
              </a:r>
            </a:p>
            <a:p>
              <a:pPr marL="742950" lvl="1" indent="-28575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400">
                  <a:solidFill>
                    <a:srgbClr val="374C7E"/>
                  </a:solidFill>
                  <a:latin typeface="Canva Sans Bold"/>
                </a:rPr>
                <a:t>to use all the issues for a digital railway</a:t>
              </a:r>
            </a:p>
          </p:txBody>
        </p:sp>
        <p:pic>
          <p:nvPicPr>
            <p:cNvPr id="9" name="Grafik 7" descr="Ein Bild, das Grafiken, Symbol, Clipart, Kreativität enthält.&#10;&#10;Automatisch generierte Beschreibung">
              <a:extLst>
                <a:ext uri="{FF2B5EF4-FFF2-40B4-BE49-F238E27FC236}">
                  <a16:creationId xmlns:a16="http://schemas.microsoft.com/office/drawing/2014/main" id="{9B71E397-D61F-3A5E-C034-B181E9B8F1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6845" y="4879539"/>
              <a:ext cx="683965" cy="596920"/>
            </a:xfrm>
            <a:prstGeom prst="rect">
              <a:avLst/>
            </a:prstGeom>
          </p:spPr>
        </p:pic>
        <p:pic>
          <p:nvPicPr>
            <p:cNvPr id="11" name="Grafik 7" descr="Ein Bild, das Grafiken, Symbol, Clipart, Kreativität enthält.&#10;&#10;Automatisch generierte Beschreibung">
              <a:extLst>
                <a:ext uri="{FF2B5EF4-FFF2-40B4-BE49-F238E27FC236}">
                  <a16:creationId xmlns:a16="http://schemas.microsoft.com/office/drawing/2014/main" id="{74761C41-8EB2-EB06-A275-BF212367E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6844" y="5476459"/>
              <a:ext cx="683965" cy="596920"/>
            </a:xfrm>
            <a:prstGeom prst="rect">
              <a:avLst/>
            </a:prstGeom>
          </p:spPr>
        </p:pic>
        <p:pic>
          <p:nvPicPr>
            <p:cNvPr id="12" name="Grafik 7" descr="Ein Bild, das Grafiken, Symbol, Clipart, Kreativität enthält.&#10;&#10;Automatisch generierte Beschreibung">
              <a:extLst>
                <a:ext uri="{FF2B5EF4-FFF2-40B4-BE49-F238E27FC236}">
                  <a16:creationId xmlns:a16="http://schemas.microsoft.com/office/drawing/2014/main" id="{2B7B3673-B19E-B62F-DF19-5629CE5F41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6844" y="5964442"/>
              <a:ext cx="683965" cy="596920"/>
            </a:xfrm>
            <a:prstGeom prst="rect">
              <a:avLst/>
            </a:prstGeom>
          </p:spPr>
        </p:pic>
      </p:grpSp>
      <p:pic>
        <p:nvPicPr>
          <p:cNvPr id="14" name="Grafik 5">
            <a:extLst>
              <a:ext uri="{FF2B5EF4-FFF2-40B4-BE49-F238E27FC236}">
                <a16:creationId xmlns:a16="http://schemas.microsoft.com/office/drawing/2014/main" id="{15F23889-5D43-C2D1-1742-8942E8A544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448838" y="2123413"/>
            <a:ext cx="1573306" cy="2042272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110644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C04CA-86F9-0CBA-F69A-9BB21C5EB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The Multi Tool ETCS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24AF57-3D4F-076B-C963-94448552CF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400" y="4222377"/>
            <a:ext cx="5852160" cy="2270312"/>
          </a:xfrm>
        </p:spPr>
        <p:txBody>
          <a:bodyPr/>
          <a:lstStyle/>
          <a:p>
            <a:r>
              <a:rPr lang="en-GB" sz="3200"/>
              <a:t>One of the mighty tool to achieve the European goals is the multitool ETCS which all its possibilities.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B5F82C0B-E223-C487-2C97-E8013CFD8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392573" y="9770798"/>
            <a:ext cx="47244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374C7E"/>
                </a:solidFill>
                <a:latin typeface="Space Grotesk 1"/>
              </a:rPr>
              <a:t>ERA ERTMS CONFERECENCE, Workshop #5</a:t>
            </a:r>
          </a:p>
          <a:p>
            <a:endParaRPr lang="en-US"/>
          </a:p>
        </p:txBody>
      </p:sp>
      <p:pic>
        <p:nvPicPr>
          <p:cNvPr id="5" name="Grafik 3">
            <a:extLst>
              <a:ext uri="{FF2B5EF4-FFF2-40B4-BE49-F238E27FC236}">
                <a16:creationId xmlns:a16="http://schemas.microsoft.com/office/drawing/2014/main" id="{074BFBB6-29B5-7962-F03F-131E48ECA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9440" y="1768073"/>
            <a:ext cx="11065839" cy="717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559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9945160-4A03-FA69-5504-B9561890A7F2}"/>
              </a:ext>
            </a:extLst>
          </p:cNvPr>
          <p:cNvGrpSpPr/>
          <p:nvPr/>
        </p:nvGrpSpPr>
        <p:grpSpPr>
          <a:xfrm>
            <a:off x="7405968" y="5566353"/>
            <a:ext cx="8709209" cy="1124884"/>
            <a:chOff x="7481047" y="5892034"/>
            <a:chExt cx="8709209" cy="1124884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DCF77C26-5F24-6D8B-A18E-EB5EA20BC526}"/>
                </a:ext>
              </a:extLst>
            </p:cNvPr>
            <p:cNvSpPr/>
            <p:nvPr/>
          </p:nvSpPr>
          <p:spPr>
            <a:xfrm>
              <a:off x="7631204" y="6021836"/>
              <a:ext cx="8559052" cy="995082"/>
            </a:xfrm>
            <a:prstGeom prst="roundRect">
              <a:avLst/>
            </a:prstGeom>
            <a:solidFill>
              <a:schemeClr val="tx2"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35DB4F0A-3B88-FF9C-A9DC-D414329CF90B}"/>
                </a:ext>
              </a:extLst>
            </p:cNvPr>
            <p:cNvSpPr/>
            <p:nvPr/>
          </p:nvSpPr>
          <p:spPr>
            <a:xfrm>
              <a:off x="7481047" y="5892034"/>
              <a:ext cx="8559052" cy="995082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DD3C823-644B-14C9-83EB-2C74DB84FD70}"/>
              </a:ext>
            </a:extLst>
          </p:cNvPr>
          <p:cNvSpPr txBox="1"/>
          <p:nvPr/>
        </p:nvSpPr>
        <p:spPr>
          <a:xfrm>
            <a:off x="6654050" y="4831779"/>
            <a:ext cx="923812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0071" lvl="1" indent="0" algn="ctr">
              <a:buNone/>
            </a:pPr>
            <a:endParaRPr lang="en-US" sz="3200">
              <a:solidFill>
                <a:srgbClr val="374C7E"/>
              </a:solidFill>
              <a:latin typeface="Space Grotesk 1"/>
            </a:endParaRPr>
          </a:p>
          <a:p>
            <a:pPr marL="400071" lvl="1" indent="0" algn="ctr">
              <a:buNone/>
            </a:pPr>
            <a:br>
              <a:rPr lang="en-US" sz="3200">
                <a:solidFill>
                  <a:srgbClr val="374C7E"/>
                </a:solidFill>
                <a:latin typeface="Space Grotesk 1"/>
              </a:rPr>
            </a:br>
            <a:r>
              <a:rPr lang="en-US" sz="3200" b="1">
                <a:solidFill>
                  <a:schemeClr val="bg1"/>
                </a:solidFill>
                <a:latin typeface="Space Grotesk 1"/>
              </a:rPr>
              <a:t>Speed up the deployment of ERTMS</a:t>
            </a:r>
          </a:p>
          <a:p>
            <a:pPr marL="400071" lvl="1" indent="0" algn="ctr">
              <a:buNone/>
            </a:pPr>
            <a:endParaRPr lang="en-US" sz="3200" b="1">
              <a:solidFill>
                <a:srgbClr val="374C7E"/>
              </a:solidFill>
              <a:latin typeface="Space Grotesk 1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5157F-29DB-67ED-AAD9-AB71F72F4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nva Sans Bold"/>
              </a:rPr>
              <a:t>Anyhow there are still issues with the speed of deployment</a:t>
            </a:r>
            <a:endParaRPr lang="en-US"/>
          </a:p>
        </p:txBody>
      </p:sp>
      <p:sp>
        <p:nvSpPr>
          <p:cNvPr id="6" name="Pfeil: nach rechts 3">
            <a:extLst>
              <a:ext uri="{FF2B5EF4-FFF2-40B4-BE49-F238E27FC236}">
                <a16:creationId xmlns:a16="http://schemas.microsoft.com/office/drawing/2014/main" id="{BA4D309E-01B9-5CF8-BE12-160F1985D325}"/>
              </a:ext>
            </a:extLst>
          </p:cNvPr>
          <p:cNvSpPr/>
          <p:nvPr/>
        </p:nvSpPr>
        <p:spPr>
          <a:xfrm>
            <a:off x="1568822" y="4905958"/>
            <a:ext cx="4706471" cy="2446908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200" b="1">
                <a:solidFill>
                  <a:schemeClr val="bg1"/>
                </a:solidFill>
                <a:latin typeface="Space Grotesk 1"/>
              </a:rPr>
              <a:t>Goal of the Workshop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98730C-1423-0910-C081-5E4BDBDDDA58}"/>
              </a:ext>
            </a:extLst>
          </p:cNvPr>
          <p:cNvSpPr txBox="1"/>
          <p:nvPr/>
        </p:nvSpPr>
        <p:spPr>
          <a:xfrm>
            <a:off x="6578971" y="4778933"/>
            <a:ext cx="92381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0071" lvl="1" indent="0" algn="ctr">
              <a:buNone/>
            </a:pPr>
            <a:r>
              <a:rPr lang="en-US" sz="3200">
                <a:solidFill>
                  <a:srgbClr val="374C7E"/>
                </a:solidFill>
                <a:latin typeface="Space Grotesk 1"/>
              </a:rPr>
              <a:t>Identify obstacles to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2E8F74-32C3-320A-9344-50E53EC98611}"/>
              </a:ext>
            </a:extLst>
          </p:cNvPr>
          <p:cNvSpPr txBox="1"/>
          <p:nvPr/>
        </p:nvSpPr>
        <p:spPr>
          <a:xfrm>
            <a:off x="7066430" y="7132066"/>
            <a:ext cx="92381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0071" lvl="1" indent="0" algn="ctr">
              <a:buNone/>
            </a:pPr>
            <a:r>
              <a:rPr lang="en-US" sz="3200">
                <a:solidFill>
                  <a:srgbClr val="374C7E"/>
                </a:solidFill>
                <a:latin typeface="Space Grotesk 1"/>
              </a:rPr>
              <a:t>in a systematic way on your perspective.</a:t>
            </a:r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5387C470-428F-4104-0289-419E2C8A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392573" y="9770798"/>
            <a:ext cx="47244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374C7E"/>
                </a:solidFill>
                <a:latin typeface="Space Grotesk 1"/>
              </a:rPr>
              <a:t>ERA ERTMS CONFERECENCE, Workshop #5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759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434952B-91CD-953D-3957-5328884E1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Introduction</a:t>
            </a:r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F1BB7AE-8B74-A112-63CB-83A3EA4B3552}"/>
              </a:ext>
            </a:extLst>
          </p:cNvPr>
          <p:cNvGrpSpPr/>
          <p:nvPr/>
        </p:nvGrpSpPr>
        <p:grpSpPr>
          <a:xfrm>
            <a:off x="5468458" y="2030506"/>
            <a:ext cx="11628051" cy="7293601"/>
            <a:chOff x="4847526" y="3671455"/>
            <a:chExt cx="9090542" cy="5745268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3F3050C5-8D74-E4FC-9C13-8948F67E439F}"/>
                </a:ext>
              </a:extLst>
            </p:cNvPr>
            <p:cNvSpPr/>
            <p:nvPr/>
          </p:nvSpPr>
          <p:spPr>
            <a:xfrm>
              <a:off x="4963885" y="3671455"/>
              <a:ext cx="8974183" cy="5745268"/>
            </a:xfrm>
            <a:prstGeom prst="rect">
              <a:avLst/>
            </a:prstGeom>
            <a:solidFill>
              <a:srgbClr val="E5FAFF">
                <a:alpha val="24000"/>
              </a:srgb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635000"/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91901EE-4CF8-403F-5C36-AF0224460B93}"/>
                </a:ext>
              </a:extLst>
            </p:cNvPr>
            <p:cNvGrpSpPr/>
            <p:nvPr/>
          </p:nvGrpSpPr>
          <p:grpSpPr>
            <a:xfrm>
              <a:off x="7334905" y="3990301"/>
              <a:ext cx="5313787" cy="4925830"/>
              <a:chOff x="3370056" y="3790287"/>
              <a:chExt cx="5313787" cy="4925830"/>
            </a:xfrm>
          </p:grpSpPr>
          <p:grpSp>
            <p:nvGrpSpPr>
              <p:cNvPr id="44" name="Group 4">
                <a:extLst>
                  <a:ext uri="{FF2B5EF4-FFF2-40B4-BE49-F238E27FC236}">
                    <a16:creationId xmlns:a16="http://schemas.microsoft.com/office/drawing/2014/main" id="{F2977027-ED1C-7EF2-78A4-FC141AAAC9AC}"/>
                  </a:ext>
                </a:extLst>
              </p:cNvPr>
              <p:cNvGrpSpPr/>
              <p:nvPr/>
            </p:nvGrpSpPr>
            <p:grpSpPr>
              <a:xfrm>
                <a:off x="3393076" y="3798149"/>
                <a:ext cx="3897008" cy="753386"/>
                <a:chOff x="0" y="-38100"/>
                <a:chExt cx="2033059" cy="374220"/>
              </a:xfrm>
            </p:grpSpPr>
            <p:sp>
              <p:nvSpPr>
                <p:cNvPr id="79" name="Freeform 5">
                  <a:extLst>
                    <a:ext uri="{FF2B5EF4-FFF2-40B4-BE49-F238E27FC236}">
                      <a16:creationId xmlns:a16="http://schemas.microsoft.com/office/drawing/2014/main" id="{32AA75FF-3DEE-000A-95AD-B4F91913F06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033059" cy="336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3059" h="336120">
                      <a:moveTo>
                        <a:pt x="68481" y="0"/>
                      </a:moveTo>
                      <a:lnTo>
                        <a:pt x="1964579" y="0"/>
                      </a:lnTo>
                      <a:cubicBezTo>
                        <a:pt x="2002399" y="0"/>
                        <a:pt x="2033059" y="30660"/>
                        <a:pt x="2033059" y="68481"/>
                      </a:cubicBezTo>
                      <a:lnTo>
                        <a:pt x="2033059" y="267639"/>
                      </a:lnTo>
                      <a:cubicBezTo>
                        <a:pt x="2033059" y="305460"/>
                        <a:pt x="2002399" y="336120"/>
                        <a:pt x="1964579" y="336120"/>
                      </a:cubicBezTo>
                      <a:lnTo>
                        <a:pt x="68481" y="336120"/>
                      </a:lnTo>
                      <a:cubicBezTo>
                        <a:pt x="30660" y="336120"/>
                        <a:pt x="0" y="305460"/>
                        <a:pt x="0" y="267639"/>
                      </a:cubicBezTo>
                      <a:lnTo>
                        <a:pt x="0" y="68481"/>
                      </a:lnTo>
                      <a:cubicBezTo>
                        <a:pt x="0" y="30660"/>
                        <a:pt x="30660" y="0"/>
                        <a:pt x="68481" y="0"/>
                      </a:cubicBezTo>
                      <a:close/>
                    </a:path>
                  </a:pathLst>
                </a:custGeom>
                <a:solidFill>
                  <a:srgbClr val="B4C1CE">
                    <a:alpha val="30000"/>
                  </a:srgbClr>
                </a:solidFill>
              </p:spPr>
            </p:sp>
            <p:sp>
              <p:nvSpPr>
                <p:cNvPr id="80" name="TextBox 6">
                  <a:extLst>
                    <a:ext uri="{FF2B5EF4-FFF2-40B4-BE49-F238E27FC236}">
                      <a16:creationId xmlns:a16="http://schemas.microsoft.com/office/drawing/2014/main" id="{D89CDB46-D738-74FC-069A-9C270FA8047B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033059" cy="37422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3080"/>
                    </a:lnSpc>
                  </a:pPr>
                  <a:endParaRPr/>
                </a:p>
              </p:txBody>
            </p:sp>
          </p:grpSp>
          <p:sp>
            <p:nvSpPr>
              <p:cNvPr id="45" name="Freeform 7">
                <a:extLst>
                  <a:ext uri="{FF2B5EF4-FFF2-40B4-BE49-F238E27FC236}">
                    <a16:creationId xmlns:a16="http://schemas.microsoft.com/office/drawing/2014/main" id="{C77FE8AE-6D1B-8423-5EE2-78285D601CBA}"/>
                  </a:ext>
                </a:extLst>
              </p:cNvPr>
              <p:cNvSpPr/>
              <p:nvPr/>
            </p:nvSpPr>
            <p:spPr>
              <a:xfrm>
                <a:off x="7607310" y="3790287"/>
                <a:ext cx="1076533" cy="841911"/>
              </a:xfrm>
              <a:custGeom>
                <a:avLst/>
                <a:gdLst/>
                <a:ahLst/>
                <a:cxnLst/>
                <a:rect l="l" t="t" r="r" b="b"/>
                <a:pathLst>
                  <a:path w="1881318" h="1429801">
                    <a:moveTo>
                      <a:pt x="0" y="0"/>
                    </a:moveTo>
                    <a:lnTo>
                      <a:pt x="1881318" y="0"/>
                    </a:lnTo>
                    <a:lnTo>
                      <a:pt x="1881318" y="1429801"/>
                    </a:lnTo>
                    <a:lnTo>
                      <a:pt x="0" y="142980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46" name="Freeform 8">
                <a:extLst>
                  <a:ext uri="{FF2B5EF4-FFF2-40B4-BE49-F238E27FC236}">
                    <a16:creationId xmlns:a16="http://schemas.microsoft.com/office/drawing/2014/main" id="{1A37C1B1-D06D-FD50-D273-86F0FE608097}"/>
                  </a:ext>
                </a:extLst>
              </p:cNvPr>
              <p:cNvSpPr/>
              <p:nvPr/>
            </p:nvSpPr>
            <p:spPr>
              <a:xfrm>
                <a:off x="7876993" y="4763657"/>
                <a:ext cx="801599" cy="841911"/>
              </a:xfrm>
              <a:custGeom>
                <a:avLst/>
                <a:gdLst/>
                <a:ahLst/>
                <a:cxnLst/>
                <a:rect l="l" t="t" r="r" b="b"/>
                <a:pathLst>
                  <a:path w="1581305" h="1581305">
                    <a:moveTo>
                      <a:pt x="0" y="0"/>
                    </a:moveTo>
                    <a:lnTo>
                      <a:pt x="1581305" y="0"/>
                    </a:lnTo>
                    <a:lnTo>
                      <a:pt x="1581305" y="1581305"/>
                    </a:lnTo>
                    <a:lnTo>
                      <a:pt x="0" y="158130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48" name="Freeform 10">
                <a:extLst>
                  <a:ext uri="{FF2B5EF4-FFF2-40B4-BE49-F238E27FC236}">
                    <a16:creationId xmlns:a16="http://schemas.microsoft.com/office/drawing/2014/main" id="{1598E08F-52E5-6A28-E293-ECB21AF6645A}"/>
                  </a:ext>
                </a:extLst>
              </p:cNvPr>
              <p:cNvSpPr/>
              <p:nvPr/>
            </p:nvSpPr>
            <p:spPr>
              <a:xfrm>
                <a:off x="7853998" y="5761862"/>
                <a:ext cx="572661" cy="853135"/>
              </a:xfrm>
              <a:custGeom>
                <a:avLst/>
                <a:gdLst/>
                <a:ahLst/>
                <a:cxnLst/>
                <a:rect l="l" t="t" r="r" b="b"/>
                <a:pathLst>
                  <a:path w="1129683" h="1602387">
                    <a:moveTo>
                      <a:pt x="0" y="0"/>
                    </a:moveTo>
                    <a:lnTo>
                      <a:pt x="1129683" y="0"/>
                    </a:lnTo>
                    <a:lnTo>
                      <a:pt x="1129683" y="1602388"/>
                    </a:lnTo>
                    <a:lnTo>
                      <a:pt x="0" y="160238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49" name="Freeform 11">
                <a:extLst>
                  <a:ext uri="{FF2B5EF4-FFF2-40B4-BE49-F238E27FC236}">
                    <a16:creationId xmlns:a16="http://schemas.microsoft.com/office/drawing/2014/main" id="{0B6B9B3D-8DB1-71B4-418B-1E70A43106CC}"/>
                  </a:ext>
                </a:extLst>
              </p:cNvPr>
              <p:cNvSpPr/>
              <p:nvPr/>
            </p:nvSpPr>
            <p:spPr>
              <a:xfrm>
                <a:off x="7723805" y="6874401"/>
                <a:ext cx="840463" cy="825511"/>
              </a:xfrm>
              <a:custGeom>
                <a:avLst/>
                <a:gdLst/>
                <a:ahLst/>
                <a:cxnLst/>
                <a:rect l="l" t="t" r="r" b="b"/>
                <a:pathLst>
                  <a:path w="1766268" h="1766268">
                    <a:moveTo>
                      <a:pt x="0" y="0"/>
                    </a:moveTo>
                    <a:lnTo>
                      <a:pt x="1766268" y="0"/>
                    </a:lnTo>
                    <a:lnTo>
                      <a:pt x="1766268" y="1766268"/>
                    </a:lnTo>
                    <a:lnTo>
                      <a:pt x="0" y="176626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50" name="TextBox 12">
                <a:extLst>
                  <a:ext uri="{FF2B5EF4-FFF2-40B4-BE49-F238E27FC236}">
                    <a16:creationId xmlns:a16="http://schemas.microsoft.com/office/drawing/2014/main" id="{6B935D1E-2121-B459-C30F-F11556168BFD}"/>
                  </a:ext>
                </a:extLst>
              </p:cNvPr>
              <p:cNvSpPr txBox="1"/>
              <p:nvPr/>
            </p:nvSpPr>
            <p:spPr>
              <a:xfrm>
                <a:off x="3681757" y="3900034"/>
                <a:ext cx="2104205" cy="46103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5010"/>
                  </a:lnSpc>
                </a:pPr>
                <a:r>
                  <a:rPr lang="en-US" sz="2400" b="1">
                    <a:solidFill>
                      <a:srgbClr val="074392"/>
                    </a:solidFill>
                    <a:latin typeface="Space Grotesk 2"/>
                  </a:rPr>
                  <a:t>TECHNICAL</a:t>
                </a:r>
                <a:r>
                  <a:rPr lang="en-US" sz="3578">
                    <a:solidFill>
                      <a:srgbClr val="074392"/>
                    </a:solidFill>
                    <a:latin typeface="Space Grotesk 2"/>
                  </a:rPr>
                  <a:t> </a:t>
                </a:r>
              </a:p>
            </p:txBody>
          </p:sp>
          <p:grpSp>
            <p:nvGrpSpPr>
              <p:cNvPr id="51" name="Group 13">
                <a:extLst>
                  <a:ext uri="{FF2B5EF4-FFF2-40B4-BE49-F238E27FC236}">
                    <a16:creationId xmlns:a16="http://schemas.microsoft.com/office/drawing/2014/main" id="{4443073C-08E7-A2CB-3722-6843B8759099}"/>
                  </a:ext>
                </a:extLst>
              </p:cNvPr>
              <p:cNvGrpSpPr/>
              <p:nvPr/>
            </p:nvGrpSpPr>
            <p:grpSpPr>
              <a:xfrm>
                <a:off x="3393076" y="4784952"/>
                <a:ext cx="3897008" cy="753386"/>
                <a:chOff x="0" y="-38100"/>
                <a:chExt cx="2033059" cy="374220"/>
              </a:xfrm>
            </p:grpSpPr>
            <p:sp>
              <p:nvSpPr>
                <p:cNvPr id="77" name="Freeform 14">
                  <a:extLst>
                    <a:ext uri="{FF2B5EF4-FFF2-40B4-BE49-F238E27FC236}">
                      <a16:creationId xmlns:a16="http://schemas.microsoft.com/office/drawing/2014/main" id="{F76533DC-E352-E8E1-3C57-988ABB0EB66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033059" cy="336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3059" h="336120">
                      <a:moveTo>
                        <a:pt x="68481" y="0"/>
                      </a:moveTo>
                      <a:lnTo>
                        <a:pt x="1964579" y="0"/>
                      </a:lnTo>
                      <a:cubicBezTo>
                        <a:pt x="2002399" y="0"/>
                        <a:pt x="2033059" y="30660"/>
                        <a:pt x="2033059" y="68481"/>
                      </a:cubicBezTo>
                      <a:lnTo>
                        <a:pt x="2033059" y="267639"/>
                      </a:lnTo>
                      <a:cubicBezTo>
                        <a:pt x="2033059" y="305460"/>
                        <a:pt x="2002399" y="336120"/>
                        <a:pt x="1964579" y="336120"/>
                      </a:cubicBezTo>
                      <a:lnTo>
                        <a:pt x="68481" y="336120"/>
                      </a:lnTo>
                      <a:cubicBezTo>
                        <a:pt x="30660" y="336120"/>
                        <a:pt x="0" y="305460"/>
                        <a:pt x="0" y="267639"/>
                      </a:cubicBezTo>
                      <a:lnTo>
                        <a:pt x="0" y="68481"/>
                      </a:lnTo>
                      <a:cubicBezTo>
                        <a:pt x="0" y="30660"/>
                        <a:pt x="30660" y="0"/>
                        <a:pt x="68481" y="0"/>
                      </a:cubicBezTo>
                      <a:close/>
                    </a:path>
                  </a:pathLst>
                </a:custGeom>
                <a:solidFill>
                  <a:srgbClr val="B4C1CE">
                    <a:alpha val="30000"/>
                  </a:srgbClr>
                </a:solidFill>
              </p:spPr>
            </p:sp>
            <p:sp>
              <p:nvSpPr>
                <p:cNvPr id="78" name="TextBox 15">
                  <a:extLst>
                    <a:ext uri="{FF2B5EF4-FFF2-40B4-BE49-F238E27FC236}">
                      <a16:creationId xmlns:a16="http://schemas.microsoft.com/office/drawing/2014/main" id="{5BAEFDA6-ABCD-367D-5BCD-282004CE4D71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033059" cy="37422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3080"/>
                    </a:lnSpc>
                  </a:pPr>
                  <a:endParaRPr/>
                </a:p>
              </p:txBody>
            </p:sp>
          </p:grpSp>
          <p:sp>
            <p:nvSpPr>
              <p:cNvPr id="52" name="TextBox 16">
                <a:extLst>
                  <a:ext uri="{FF2B5EF4-FFF2-40B4-BE49-F238E27FC236}">
                    <a16:creationId xmlns:a16="http://schemas.microsoft.com/office/drawing/2014/main" id="{12F8F9FC-C035-74BB-B0EA-80F6A52A8328}"/>
                  </a:ext>
                </a:extLst>
              </p:cNvPr>
              <p:cNvSpPr txBox="1"/>
              <p:nvPr/>
            </p:nvSpPr>
            <p:spPr>
              <a:xfrm>
                <a:off x="3683170" y="4893050"/>
                <a:ext cx="2881238" cy="43396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5010"/>
                  </a:lnSpc>
                </a:pPr>
                <a:r>
                  <a:rPr lang="en-US" sz="2400" b="1">
                    <a:solidFill>
                      <a:srgbClr val="074392"/>
                    </a:solidFill>
                    <a:latin typeface="Space Grotesk 2"/>
                  </a:rPr>
                  <a:t>ADMINISTRATIVE</a:t>
                </a:r>
              </a:p>
            </p:txBody>
          </p:sp>
          <p:sp>
            <p:nvSpPr>
              <p:cNvPr id="76" name="TextBox 19">
                <a:extLst>
                  <a:ext uri="{FF2B5EF4-FFF2-40B4-BE49-F238E27FC236}">
                    <a16:creationId xmlns:a16="http://schemas.microsoft.com/office/drawing/2014/main" id="{5A59BEEF-20EA-5C94-634F-BBC0F2BAD2CD}"/>
                  </a:ext>
                </a:extLst>
              </p:cNvPr>
              <p:cNvSpPr txBox="1"/>
              <p:nvPr/>
            </p:nvSpPr>
            <p:spPr>
              <a:xfrm>
                <a:off x="3393076" y="5840288"/>
                <a:ext cx="3897008" cy="75338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0"/>
                  </a:lnSpc>
                </a:pPr>
                <a:endParaRPr/>
              </a:p>
            </p:txBody>
          </p:sp>
          <p:grpSp>
            <p:nvGrpSpPr>
              <p:cNvPr id="55" name="Group 21">
                <a:extLst>
                  <a:ext uri="{FF2B5EF4-FFF2-40B4-BE49-F238E27FC236}">
                    <a16:creationId xmlns:a16="http://schemas.microsoft.com/office/drawing/2014/main" id="{3171AD36-E6A5-7820-07D8-7CDDEB02069B}"/>
                  </a:ext>
                </a:extLst>
              </p:cNvPr>
              <p:cNvGrpSpPr/>
              <p:nvPr/>
            </p:nvGrpSpPr>
            <p:grpSpPr>
              <a:xfrm>
                <a:off x="3393076" y="5904330"/>
                <a:ext cx="3897008" cy="753386"/>
                <a:chOff x="0" y="-38100"/>
                <a:chExt cx="2033059" cy="374220"/>
              </a:xfrm>
            </p:grpSpPr>
            <p:sp>
              <p:nvSpPr>
                <p:cNvPr id="73" name="Freeform 22">
                  <a:extLst>
                    <a:ext uri="{FF2B5EF4-FFF2-40B4-BE49-F238E27FC236}">
                      <a16:creationId xmlns:a16="http://schemas.microsoft.com/office/drawing/2014/main" id="{66CDCBD9-2AF5-7A29-D460-E40B68C78FB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033059" cy="336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3059" h="336120">
                      <a:moveTo>
                        <a:pt x="68481" y="0"/>
                      </a:moveTo>
                      <a:lnTo>
                        <a:pt x="1964579" y="0"/>
                      </a:lnTo>
                      <a:cubicBezTo>
                        <a:pt x="2002399" y="0"/>
                        <a:pt x="2033059" y="30660"/>
                        <a:pt x="2033059" y="68481"/>
                      </a:cubicBezTo>
                      <a:lnTo>
                        <a:pt x="2033059" y="267639"/>
                      </a:lnTo>
                      <a:cubicBezTo>
                        <a:pt x="2033059" y="305460"/>
                        <a:pt x="2002399" y="336120"/>
                        <a:pt x="1964579" y="336120"/>
                      </a:cubicBezTo>
                      <a:lnTo>
                        <a:pt x="68481" y="336120"/>
                      </a:lnTo>
                      <a:cubicBezTo>
                        <a:pt x="30660" y="336120"/>
                        <a:pt x="0" y="305460"/>
                        <a:pt x="0" y="267639"/>
                      </a:cubicBezTo>
                      <a:lnTo>
                        <a:pt x="0" y="68481"/>
                      </a:lnTo>
                      <a:cubicBezTo>
                        <a:pt x="0" y="30660"/>
                        <a:pt x="30660" y="0"/>
                        <a:pt x="68481" y="0"/>
                      </a:cubicBezTo>
                      <a:close/>
                    </a:path>
                  </a:pathLst>
                </a:custGeom>
                <a:solidFill>
                  <a:srgbClr val="B4C1CE">
                    <a:alpha val="30000"/>
                  </a:srgbClr>
                </a:solidFill>
              </p:spPr>
            </p:sp>
            <p:sp>
              <p:nvSpPr>
                <p:cNvPr id="74" name="TextBox 23">
                  <a:extLst>
                    <a:ext uri="{FF2B5EF4-FFF2-40B4-BE49-F238E27FC236}">
                      <a16:creationId xmlns:a16="http://schemas.microsoft.com/office/drawing/2014/main" id="{CF5FE6DB-5075-CBA2-10D5-3DFFD2085FCD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033059" cy="37422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3080"/>
                    </a:lnSpc>
                  </a:pPr>
                  <a:endParaRPr/>
                </a:p>
              </p:txBody>
            </p:sp>
          </p:grpSp>
          <p:sp>
            <p:nvSpPr>
              <p:cNvPr id="56" name="TextBox 24">
                <a:extLst>
                  <a:ext uri="{FF2B5EF4-FFF2-40B4-BE49-F238E27FC236}">
                    <a16:creationId xmlns:a16="http://schemas.microsoft.com/office/drawing/2014/main" id="{044415A9-BC3B-B1BF-9FC6-4215107906E6}"/>
                  </a:ext>
                </a:extLst>
              </p:cNvPr>
              <p:cNvSpPr txBox="1"/>
              <p:nvPr/>
            </p:nvSpPr>
            <p:spPr>
              <a:xfrm>
                <a:off x="3683170" y="6020444"/>
                <a:ext cx="1986898" cy="43396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5010"/>
                  </a:lnSpc>
                </a:pPr>
                <a:r>
                  <a:rPr lang="en-US" sz="2400" b="1">
                    <a:solidFill>
                      <a:srgbClr val="074392"/>
                    </a:solidFill>
                    <a:latin typeface="Space Grotesk 2"/>
                  </a:rPr>
                  <a:t>POLITICAL</a:t>
                </a:r>
              </a:p>
            </p:txBody>
          </p:sp>
          <p:grpSp>
            <p:nvGrpSpPr>
              <p:cNvPr id="57" name="Group 25">
                <a:extLst>
                  <a:ext uri="{FF2B5EF4-FFF2-40B4-BE49-F238E27FC236}">
                    <a16:creationId xmlns:a16="http://schemas.microsoft.com/office/drawing/2014/main" id="{AE685E23-2CD4-2018-2262-5ED1CB44023B}"/>
                  </a:ext>
                </a:extLst>
              </p:cNvPr>
              <p:cNvGrpSpPr/>
              <p:nvPr/>
            </p:nvGrpSpPr>
            <p:grpSpPr>
              <a:xfrm>
                <a:off x="3375259" y="6897784"/>
                <a:ext cx="3897008" cy="753386"/>
                <a:chOff x="0" y="-38100"/>
                <a:chExt cx="2033059" cy="374220"/>
              </a:xfrm>
            </p:grpSpPr>
            <p:sp>
              <p:nvSpPr>
                <p:cNvPr id="71" name="Freeform 26">
                  <a:extLst>
                    <a:ext uri="{FF2B5EF4-FFF2-40B4-BE49-F238E27FC236}">
                      <a16:creationId xmlns:a16="http://schemas.microsoft.com/office/drawing/2014/main" id="{EB991F5D-77DB-8298-2902-C6755D4A9EF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033059" cy="336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3059" h="336120">
                      <a:moveTo>
                        <a:pt x="68481" y="0"/>
                      </a:moveTo>
                      <a:lnTo>
                        <a:pt x="1964579" y="0"/>
                      </a:lnTo>
                      <a:cubicBezTo>
                        <a:pt x="2002399" y="0"/>
                        <a:pt x="2033059" y="30660"/>
                        <a:pt x="2033059" y="68481"/>
                      </a:cubicBezTo>
                      <a:lnTo>
                        <a:pt x="2033059" y="267639"/>
                      </a:lnTo>
                      <a:cubicBezTo>
                        <a:pt x="2033059" y="305460"/>
                        <a:pt x="2002399" y="336120"/>
                        <a:pt x="1964579" y="336120"/>
                      </a:cubicBezTo>
                      <a:lnTo>
                        <a:pt x="68481" y="336120"/>
                      </a:lnTo>
                      <a:cubicBezTo>
                        <a:pt x="30660" y="336120"/>
                        <a:pt x="0" y="305460"/>
                        <a:pt x="0" y="267639"/>
                      </a:cubicBezTo>
                      <a:lnTo>
                        <a:pt x="0" y="68481"/>
                      </a:lnTo>
                      <a:cubicBezTo>
                        <a:pt x="0" y="30660"/>
                        <a:pt x="30660" y="0"/>
                        <a:pt x="68481" y="0"/>
                      </a:cubicBezTo>
                      <a:close/>
                    </a:path>
                  </a:pathLst>
                </a:custGeom>
                <a:solidFill>
                  <a:srgbClr val="B4C1CE">
                    <a:alpha val="30000"/>
                  </a:srgbClr>
                </a:solidFill>
              </p:spPr>
            </p:sp>
            <p:sp>
              <p:nvSpPr>
                <p:cNvPr id="72" name="TextBox 27">
                  <a:extLst>
                    <a:ext uri="{FF2B5EF4-FFF2-40B4-BE49-F238E27FC236}">
                      <a16:creationId xmlns:a16="http://schemas.microsoft.com/office/drawing/2014/main" id="{48F11106-2C08-3CB6-F0D9-7ECCCCA83ADD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033059" cy="37422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3080"/>
                    </a:lnSpc>
                  </a:pPr>
                  <a:endParaRPr/>
                </a:p>
              </p:txBody>
            </p:sp>
          </p:grpSp>
          <p:sp>
            <p:nvSpPr>
              <p:cNvPr id="58" name="TextBox 28">
                <a:extLst>
                  <a:ext uri="{FF2B5EF4-FFF2-40B4-BE49-F238E27FC236}">
                    <a16:creationId xmlns:a16="http://schemas.microsoft.com/office/drawing/2014/main" id="{528784AE-0E50-D834-5FA3-1AB8369085DF}"/>
                  </a:ext>
                </a:extLst>
              </p:cNvPr>
              <p:cNvSpPr txBox="1"/>
              <p:nvPr/>
            </p:nvSpPr>
            <p:spPr>
              <a:xfrm>
                <a:off x="3683170" y="7016573"/>
                <a:ext cx="1341719" cy="43396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5010"/>
                  </a:lnSpc>
                </a:pPr>
                <a:r>
                  <a:rPr lang="en-US" sz="2400" b="1">
                    <a:solidFill>
                      <a:srgbClr val="074392"/>
                    </a:solidFill>
                    <a:latin typeface="Space Grotesk 2"/>
                  </a:rPr>
                  <a:t>SOCIAL</a:t>
                </a:r>
              </a:p>
            </p:txBody>
          </p:sp>
          <p:grpSp>
            <p:nvGrpSpPr>
              <p:cNvPr id="59" name="Group 29">
                <a:extLst>
                  <a:ext uri="{FF2B5EF4-FFF2-40B4-BE49-F238E27FC236}">
                    <a16:creationId xmlns:a16="http://schemas.microsoft.com/office/drawing/2014/main" id="{077CF8A8-6C28-99C6-331D-011A7CEBB1C9}"/>
                  </a:ext>
                </a:extLst>
              </p:cNvPr>
              <p:cNvGrpSpPr/>
              <p:nvPr/>
            </p:nvGrpSpPr>
            <p:grpSpPr>
              <a:xfrm>
                <a:off x="3370056" y="7962731"/>
                <a:ext cx="3897008" cy="753386"/>
                <a:chOff x="0" y="-38100"/>
                <a:chExt cx="2033059" cy="374220"/>
              </a:xfrm>
            </p:grpSpPr>
            <p:sp>
              <p:nvSpPr>
                <p:cNvPr id="69" name="Freeform 30">
                  <a:extLst>
                    <a:ext uri="{FF2B5EF4-FFF2-40B4-BE49-F238E27FC236}">
                      <a16:creationId xmlns:a16="http://schemas.microsoft.com/office/drawing/2014/main" id="{52AA0F25-39AB-1398-B5F1-14DE6944BC5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033059" cy="336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3059" h="336120">
                      <a:moveTo>
                        <a:pt x="68481" y="0"/>
                      </a:moveTo>
                      <a:lnTo>
                        <a:pt x="1964579" y="0"/>
                      </a:lnTo>
                      <a:cubicBezTo>
                        <a:pt x="2002399" y="0"/>
                        <a:pt x="2033059" y="30660"/>
                        <a:pt x="2033059" y="68481"/>
                      </a:cubicBezTo>
                      <a:lnTo>
                        <a:pt x="2033059" y="267639"/>
                      </a:lnTo>
                      <a:cubicBezTo>
                        <a:pt x="2033059" y="305460"/>
                        <a:pt x="2002399" y="336120"/>
                        <a:pt x="1964579" y="336120"/>
                      </a:cubicBezTo>
                      <a:lnTo>
                        <a:pt x="68481" y="336120"/>
                      </a:lnTo>
                      <a:cubicBezTo>
                        <a:pt x="30660" y="336120"/>
                        <a:pt x="0" y="305460"/>
                        <a:pt x="0" y="267639"/>
                      </a:cubicBezTo>
                      <a:lnTo>
                        <a:pt x="0" y="68481"/>
                      </a:lnTo>
                      <a:cubicBezTo>
                        <a:pt x="0" y="30660"/>
                        <a:pt x="30660" y="0"/>
                        <a:pt x="68481" y="0"/>
                      </a:cubicBezTo>
                      <a:close/>
                    </a:path>
                  </a:pathLst>
                </a:custGeom>
                <a:solidFill>
                  <a:srgbClr val="B4C1CE">
                    <a:alpha val="30000"/>
                  </a:srgbClr>
                </a:solidFill>
              </p:spPr>
            </p:sp>
            <p:sp>
              <p:nvSpPr>
                <p:cNvPr id="70" name="TextBox 31">
                  <a:extLst>
                    <a:ext uri="{FF2B5EF4-FFF2-40B4-BE49-F238E27FC236}">
                      <a16:creationId xmlns:a16="http://schemas.microsoft.com/office/drawing/2014/main" id="{CF35E02C-35F0-E98B-27CE-E7CE41279559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033059" cy="37422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3080"/>
                    </a:lnSpc>
                  </a:pPr>
                  <a:endParaRPr/>
                </a:p>
              </p:txBody>
            </p:sp>
          </p:grpSp>
          <p:sp>
            <p:nvSpPr>
              <p:cNvPr id="60" name="TextBox 32">
                <a:extLst>
                  <a:ext uri="{FF2B5EF4-FFF2-40B4-BE49-F238E27FC236}">
                    <a16:creationId xmlns:a16="http://schemas.microsoft.com/office/drawing/2014/main" id="{FB665BE9-51F5-AB77-7555-5985326100A0}"/>
                  </a:ext>
                </a:extLst>
              </p:cNvPr>
              <p:cNvSpPr txBox="1"/>
              <p:nvPr/>
            </p:nvSpPr>
            <p:spPr>
              <a:xfrm>
                <a:off x="3683170" y="8044524"/>
                <a:ext cx="1752288" cy="43396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5010"/>
                  </a:lnSpc>
                </a:pPr>
                <a:r>
                  <a:rPr lang="en-US" sz="2400" b="1">
                    <a:solidFill>
                      <a:srgbClr val="074392"/>
                    </a:solidFill>
                    <a:latin typeface="Space Grotesk 2"/>
                  </a:rPr>
                  <a:t>FINANCIAL</a:t>
                </a:r>
              </a:p>
            </p:txBody>
          </p:sp>
          <p:sp>
            <p:nvSpPr>
              <p:cNvPr id="68" name="TextBox 36">
                <a:extLst>
                  <a:ext uri="{FF2B5EF4-FFF2-40B4-BE49-F238E27FC236}">
                    <a16:creationId xmlns:a16="http://schemas.microsoft.com/office/drawing/2014/main" id="{32EC3F2A-A349-755F-D318-0A0B841DE06B}"/>
                  </a:ext>
                </a:extLst>
              </p:cNvPr>
              <p:cNvSpPr txBox="1"/>
              <p:nvPr/>
            </p:nvSpPr>
            <p:spPr>
              <a:xfrm>
                <a:off x="7773738" y="7967595"/>
                <a:ext cx="349283" cy="276347"/>
              </a:xfrm>
              <a:prstGeom prst="rect">
                <a:avLst/>
              </a:prstGeom>
            </p:spPr>
            <p:txBody>
              <a:bodyPr lIns="16855" tIns="16855" rIns="16855" bIns="16855" rtlCol="0" anchor="ctr"/>
              <a:lstStyle/>
              <a:p>
                <a:pPr algn="ctr">
                  <a:lnSpc>
                    <a:spcPts val="3080"/>
                  </a:lnSpc>
                </a:pPr>
                <a:endParaRPr/>
              </a:p>
            </p:txBody>
          </p:sp>
          <p:sp>
            <p:nvSpPr>
              <p:cNvPr id="66" name="TextBox 39">
                <a:extLst>
                  <a:ext uri="{FF2B5EF4-FFF2-40B4-BE49-F238E27FC236}">
                    <a16:creationId xmlns:a16="http://schemas.microsoft.com/office/drawing/2014/main" id="{2A21DAB8-2D1B-95FB-460D-2DD2F129015C}"/>
                  </a:ext>
                </a:extLst>
              </p:cNvPr>
              <p:cNvSpPr txBox="1"/>
              <p:nvPr/>
            </p:nvSpPr>
            <p:spPr>
              <a:xfrm rot="16200000">
                <a:off x="7781765" y="7984794"/>
                <a:ext cx="313079" cy="263115"/>
              </a:xfrm>
              <a:prstGeom prst="rect">
                <a:avLst/>
              </a:prstGeom>
            </p:spPr>
            <p:txBody>
              <a:bodyPr lIns="16855" tIns="16855" rIns="16855" bIns="16855" rtlCol="0" anchor="ctr"/>
              <a:lstStyle/>
              <a:p>
                <a:pPr algn="ctr">
                  <a:lnSpc>
                    <a:spcPts val="3080"/>
                  </a:lnSpc>
                </a:pPr>
                <a:endParaRPr/>
              </a:p>
            </p:txBody>
          </p:sp>
        </p:grpSp>
        <p:sp>
          <p:nvSpPr>
            <p:cNvPr id="81" name="TextBox 2">
              <a:extLst>
                <a:ext uri="{FF2B5EF4-FFF2-40B4-BE49-F238E27FC236}">
                  <a16:creationId xmlns:a16="http://schemas.microsoft.com/office/drawing/2014/main" id="{3208205B-4B85-503A-0A56-DA19894DEE01}"/>
                </a:ext>
              </a:extLst>
            </p:cNvPr>
            <p:cNvSpPr txBox="1"/>
            <p:nvPr/>
          </p:nvSpPr>
          <p:spPr>
            <a:xfrm>
              <a:off x="4847526" y="5746952"/>
              <a:ext cx="2486489" cy="7533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6626"/>
                </a:lnSpc>
              </a:pPr>
              <a:r>
                <a:rPr lang="en-US" sz="2800" b="1">
                  <a:solidFill>
                    <a:srgbClr val="374C7E"/>
                  </a:solidFill>
                  <a:latin typeface="Space Grotesk 1"/>
                </a:rPr>
                <a:t>Categories</a:t>
              </a:r>
            </a:p>
          </p:txBody>
        </p:sp>
      </p:grp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04BDD39C-B4CF-842A-1E0D-4093B3F78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392573" y="9770798"/>
            <a:ext cx="47244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374C7E"/>
                </a:solidFill>
                <a:latin typeface="Space Grotesk 1"/>
              </a:rPr>
              <a:t>ERA ERTMS CONFERECENCE, Workshop #5</a:t>
            </a:r>
          </a:p>
          <a:p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9E2888-818C-CAE3-3E70-EAA1A81F7AD9}"/>
              </a:ext>
            </a:extLst>
          </p:cNvPr>
          <p:cNvGrpSpPr/>
          <p:nvPr/>
        </p:nvGrpSpPr>
        <p:grpSpPr>
          <a:xfrm>
            <a:off x="2409094" y="2419631"/>
            <a:ext cx="2747405" cy="3038377"/>
            <a:chOff x="3370056" y="3798149"/>
            <a:chExt cx="4752965" cy="4917968"/>
          </a:xfrm>
        </p:grpSpPr>
        <p:sp>
          <p:nvSpPr>
            <p:cNvPr id="53" name="TextBox 6">
              <a:extLst>
                <a:ext uri="{FF2B5EF4-FFF2-40B4-BE49-F238E27FC236}">
                  <a16:creationId xmlns:a16="http://schemas.microsoft.com/office/drawing/2014/main" id="{7E38B422-75BF-3F1E-93CA-49511402E4F8}"/>
                </a:ext>
              </a:extLst>
            </p:cNvPr>
            <p:cNvSpPr txBox="1"/>
            <p:nvPr/>
          </p:nvSpPr>
          <p:spPr>
            <a:xfrm>
              <a:off x="3393076" y="3798149"/>
              <a:ext cx="3897008" cy="7533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  <p:sp>
          <p:nvSpPr>
            <p:cNvPr id="43" name="TextBox 15">
              <a:extLst>
                <a:ext uri="{FF2B5EF4-FFF2-40B4-BE49-F238E27FC236}">
                  <a16:creationId xmlns:a16="http://schemas.microsoft.com/office/drawing/2014/main" id="{350197D3-CF86-DA57-76C2-73934442F400}"/>
                </a:ext>
              </a:extLst>
            </p:cNvPr>
            <p:cNvSpPr txBox="1"/>
            <p:nvPr/>
          </p:nvSpPr>
          <p:spPr>
            <a:xfrm>
              <a:off x="3393076" y="4784952"/>
              <a:ext cx="3897008" cy="7533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  <p:sp>
          <p:nvSpPr>
            <p:cNvPr id="21" name="TextBox 19">
              <a:extLst>
                <a:ext uri="{FF2B5EF4-FFF2-40B4-BE49-F238E27FC236}">
                  <a16:creationId xmlns:a16="http://schemas.microsoft.com/office/drawing/2014/main" id="{E175ADD2-A8F8-F3D9-2A21-A6CDDF9B011C}"/>
                </a:ext>
              </a:extLst>
            </p:cNvPr>
            <p:cNvSpPr txBox="1"/>
            <p:nvPr/>
          </p:nvSpPr>
          <p:spPr>
            <a:xfrm>
              <a:off x="3393076" y="5840288"/>
              <a:ext cx="3897008" cy="7533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  <p:sp>
          <p:nvSpPr>
            <p:cNvPr id="41" name="TextBox 23">
              <a:extLst>
                <a:ext uri="{FF2B5EF4-FFF2-40B4-BE49-F238E27FC236}">
                  <a16:creationId xmlns:a16="http://schemas.microsoft.com/office/drawing/2014/main" id="{4BBC98EE-CB3B-EFB6-57BD-EC300B0B7B51}"/>
                </a:ext>
              </a:extLst>
            </p:cNvPr>
            <p:cNvSpPr txBox="1"/>
            <p:nvPr/>
          </p:nvSpPr>
          <p:spPr>
            <a:xfrm>
              <a:off x="3393076" y="5904330"/>
              <a:ext cx="3897008" cy="7533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  <p:sp>
          <p:nvSpPr>
            <p:cNvPr id="39" name="TextBox 27">
              <a:extLst>
                <a:ext uri="{FF2B5EF4-FFF2-40B4-BE49-F238E27FC236}">
                  <a16:creationId xmlns:a16="http://schemas.microsoft.com/office/drawing/2014/main" id="{57FEA7EA-60AC-F420-1398-B42885B998A1}"/>
                </a:ext>
              </a:extLst>
            </p:cNvPr>
            <p:cNvSpPr txBox="1"/>
            <p:nvPr/>
          </p:nvSpPr>
          <p:spPr>
            <a:xfrm>
              <a:off x="3375259" y="6897784"/>
              <a:ext cx="3897008" cy="7533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  <p:sp>
          <p:nvSpPr>
            <p:cNvPr id="37" name="TextBox 31">
              <a:extLst>
                <a:ext uri="{FF2B5EF4-FFF2-40B4-BE49-F238E27FC236}">
                  <a16:creationId xmlns:a16="http://schemas.microsoft.com/office/drawing/2014/main" id="{1898E6E8-F352-A85A-E20F-8280034AB04A}"/>
                </a:ext>
              </a:extLst>
            </p:cNvPr>
            <p:cNvSpPr txBox="1"/>
            <p:nvPr/>
          </p:nvSpPr>
          <p:spPr>
            <a:xfrm>
              <a:off x="3370056" y="7962731"/>
              <a:ext cx="3897008" cy="7533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  <p:sp>
          <p:nvSpPr>
            <p:cNvPr id="35" name="TextBox 36">
              <a:extLst>
                <a:ext uri="{FF2B5EF4-FFF2-40B4-BE49-F238E27FC236}">
                  <a16:creationId xmlns:a16="http://schemas.microsoft.com/office/drawing/2014/main" id="{85DFE10A-80FF-EB37-B7B2-4370FC6C3D4D}"/>
                </a:ext>
              </a:extLst>
            </p:cNvPr>
            <p:cNvSpPr txBox="1"/>
            <p:nvPr/>
          </p:nvSpPr>
          <p:spPr>
            <a:xfrm>
              <a:off x="7773738" y="7967596"/>
              <a:ext cx="349283" cy="276348"/>
            </a:xfrm>
            <a:prstGeom prst="rect">
              <a:avLst/>
            </a:prstGeom>
          </p:spPr>
          <p:txBody>
            <a:bodyPr lIns="16855" tIns="16855" rIns="16855" bIns="16855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  <p:sp>
          <p:nvSpPr>
            <p:cNvPr id="33" name="TextBox 39">
              <a:extLst>
                <a:ext uri="{FF2B5EF4-FFF2-40B4-BE49-F238E27FC236}">
                  <a16:creationId xmlns:a16="http://schemas.microsoft.com/office/drawing/2014/main" id="{C1373E37-2B2F-C1B5-BD49-9A2595EEADEB}"/>
                </a:ext>
              </a:extLst>
            </p:cNvPr>
            <p:cNvSpPr txBox="1"/>
            <p:nvPr/>
          </p:nvSpPr>
          <p:spPr>
            <a:xfrm rot="16200000">
              <a:off x="7781765" y="7984794"/>
              <a:ext cx="313079" cy="263116"/>
            </a:xfrm>
            <a:prstGeom prst="rect">
              <a:avLst/>
            </a:prstGeom>
          </p:spPr>
          <p:txBody>
            <a:bodyPr lIns="16855" tIns="16855" rIns="16855" bIns="16855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E11669D-996E-11CD-B19A-69CBE675BA7A}"/>
              </a:ext>
            </a:extLst>
          </p:cNvPr>
          <p:cNvGrpSpPr/>
          <p:nvPr/>
        </p:nvGrpSpPr>
        <p:grpSpPr>
          <a:xfrm>
            <a:off x="14290669" y="7703734"/>
            <a:ext cx="1075068" cy="1047984"/>
            <a:chOff x="7136134" y="8223770"/>
            <a:chExt cx="1082241" cy="1082241"/>
          </a:xfrm>
        </p:grpSpPr>
        <p:sp>
          <p:nvSpPr>
            <p:cNvPr id="75" name="Freeform 25">
              <a:extLst>
                <a:ext uri="{FF2B5EF4-FFF2-40B4-BE49-F238E27FC236}">
                  <a16:creationId xmlns:a16="http://schemas.microsoft.com/office/drawing/2014/main" id="{A6A4DF26-6316-6017-159D-9A30542BE005}"/>
                </a:ext>
              </a:extLst>
            </p:cNvPr>
            <p:cNvSpPr/>
            <p:nvPr/>
          </p:nvSpPr>
          <p:spPr>
            <a:xfrm>
              <a:off x="7136134" y="8223770"/>
              <a:ext cx="1082241" cy="1082241"/>
            </a:xfrm>
            <a:custGeom>
              <a:avLst/>
              <a:gdLst/>
              <a:ahLst/>
              <a:cxnLst/>
              <a:rect l="l" t="t" r="r" b="b"/>
              <a:pathLst>
                <a:path w="1082241" h="1082241">
                  <a:moveTo>
                    <a:pt x="0" y="0"/>
                  </a:moveTo>
                  <a:lnTo>
                    <a:pt x="1082241" y="0"/>
                  </a:lnTo>
                  <a:lnTo>
                    <a:pt x="1082241" y="1082241"/>
                  </a:lnTo>
                  <a:lnTo>
                    <a:pt x="0" y="10822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2" name="Freeform 26">
              <a:extLst>
                <a:ext uri="{FF2B5EF4-FFF2-40B4-BE49-F238E27FC236}">
                  <a16:creationId xmlns:a16="http://schemas.microsoft.com/office/drawing/2014/main" id="{988A8F95-AA20-56D6-3EE2-EC46F4530FA2}"/>
                </a:ext>
              </a:extLst>
            </p:cNvPr>
            <p:cNvSpPr/>
            <p:nvPr/>
          </p:nvSpPr>
          <p:spPr>
            <a:xfrm>
              <a:off x="7185771" y="8277614"/>
              <a:ext cx="287373" cy="287373"/>
            </a:xfrm>
            <a:custGeom>
              <a:avLst/>
              <a:gdLst/>
              <a:ahLst/>
              <a:cxnLst/>
              <a:rect l="l" t="t" r="r" b="b"/>
              <a:pathLst>
                <a:path w="287373" h="287373">
                  <a:moveTo>
                    <a:pt x="0" y="0"/>
                  </a:moveTo>
                  <a:lnTo>
                    <a:pt x="287374" y="0"/>
                  </a:lnTo>
                  <a:lnTo>
                    <a:pt x="287374" y="287374"/>
                  </a:lnTo>
                  <a:lnTo>
                    <a:pt x="0" y="2873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4" name="Freeform 27">
              <a:extLst>
                <a:ext uri="{FF2B5EF4-FFF2-40B4-BE49-F238E27FC236}">
                  <a16:creationId xmlns:a16="http://schemas.microsoft.com/office/drawing/2014/main" id="{0A173FB4-D255-E842-1A74-19B2D04AEED3}"/>
                </a:ext>
              </a:extLst>
            </p:cNvPr>
            <p:cNvSpPr/>
            <p:nvPr/>
          </p:nvSpPr>
          <p:spPr>
            <a:xfrm>
              <a:off x="7206114" y="8297957"/>
              <a:ext cx="246689" cy="246689"/>
            </a:xfrm>
            <a:custGeom>
              <a:avLst/>
              <a:gdLst/>
              <a:ahLst/>
              <a:cxnLst/>
              <a:rect l="l" t="t" r="r" b="b"/>
              <a:pathLst>
                <a:path w="246689" h="246689">
                  <a:moveTo>
                    <a:pt x="0" y="0"/>
                  </a:moveTo>
                  <a:lnTo>
                    <a:pt x="246689" y="0"/>
                  </a:lnTo>
                  <a:lnTo>
                    <a:pt x="246689" y="246688"/>
                  </a:lnTo>
                  <a:lnTo>
                    <a:pt x="0" y="2466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3337431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950E5-8B7B-5288-CC98-37AF1DE03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ETCS Deployment. 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CCFF54-410E-C569-376A-1A8195F902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5464" y="3401597"/>
            <a:ext cx="7606755" cy="5791200"/>
          </a:xfrm>
        </p:spPr>
        <p:txBody>
          <a:bodyPr/>
          <a:lstStyle/>
          <a:p>
            <a:pPr algn="just"/>
            <a:r>
              <a:rPr lang="en-GB" sz="2400"/>
              <a:t>The ETCS status by Member State, including Norway and Switzerland, expressed in terms of number and percentage of km to be equipped on the CNC (Core Network Corridor) by 2023. </a:t>
            </a:r>
          </a:p>
          <a:p>
            <a:r>
              <a:rPr lang="en-GB" sz="2400"/>
              <a:t>The data represents the situation at the end of 2023.</a:t>
            </a:r>
            <a:endParaRPr lang="en-US" sz="2400"/>
          </a:p>
          <a:p>
            <a:pPr algn="just"/>
            <a:r>
              <a:rPr lang="en-GB" sz="2400"/>
              <a:t>It does not  consider the new definition of the corridors and network levels under the revised TEN-T Regulation which will enter into force in June. </a:t>
            </a:r>
          </a:p>
          <a:p>
            <a:pPr algn="just"/>
            <a:endParaRPr lang="en-BE" sz="2400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D94A5D72-0E37-E7F1-7C3E-09EDD2EAFDAF}"/>
              </a:ext>
            </a:extLst>
          </p:cNvPr>
          <p:cNvSpPr txBox="1">
            <a:spLocks/>
          </p:cNvSpPr>
          <p:nvPr/>
        </p:nvSpPr>
        <p:spPr>
          <a:xfrm>
            <a:off x="705464" y="9001840"/>
            <a:ext cx="7393507" cy="32199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>
                <a:solidFill>
                  <a:srgbClr val="374C7E"/>
                </a:solidFill>
                <a:latin typeface="Space Grotesk 1"/>
              </a:rPr>
              <a:t>Source: </a:t>
            </a:r>
            <a:r>
              <a:rPr lang="en-GB" sz="1400">
                <a:solidFill>
                  <a:srgbClr val="374C7E"/>
                </a:solidFill>
                <a:latin typeface="Space Grotesk 1"/>
              </a:rPr>
              <a:t>Second Work Plan of the European Coordinator, July 2022. </a:t>
            </a:r>
            <a:r>
              <a:rPr lang="en-US" sz="1400">
                <a:solidFill>
                  <a:srgbClr val="374C7E"/>
                </a:solidFill>
                <a:latin typeface="Space Grotesk 1"/>
              </a:rPr>
              <a:t>Updated to the end of the year 2023.</a:t>
            </a:r>
            <a:r>
              <a:rPr lang="en-GB" sz="1400">
                <a:solidFill>
                  <a:srgbClr val="374C7E"/>
                </a:solidFill>
                <a:latin typeface="Space Grotesk 1"/>
              </a:rPr>
              <a:t> </a:t>
            </a:r>
            <a:endParaRPr lang="en-US" sz="1400">
              <a:solidFill>
                <a:srgbClr val="374C7E"/>
              </a:solidFill>
              <a:latin typeface="Space Grotesk 1"/>
            </a:endParaRP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977412D5-CA81-7B65-DFCB-899118453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392573" y="9770798"/>
            <a:ext cx="47244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374C7E"/>
                </a:solidFill>
                <a:latin typeface="Space Grotesk 1"/>
              </a:rPr>
              <a:t>ERA ERTMS CONFERECENCE, Workshop #5</a:t>
            </a:r>
          </a:p>
          <a:p>
            <a:endParaRPr lang="en-US"/>
          </a:p>
        </p:txBody>
      </p:sp>
      <p:pic>
        <p:nvPicPr>
          <p:cNvPr id="7" name="Imagen 1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4246C8B6-3BEF-5F2F-BEFF-3483750F8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1100" y="1617411"/>
            <a:ext cx="8919299" cy="74770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9F7E0A0-7E14-BD71-8435-D35FDFB7DFD6}"/>
              </a:ext>
            </a:extLst>
          </p:cNvPr>
          <p:cNvSpPr txBox="1"/>
          <p:nvPr/>
        </p:nvSpPr>
        <p:spPr>
          <a:xfrm>
            <a:off x="9294224" y="9094483"/>
            <a:ext cx="92419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>
                <a:solidFill>
                  <a:srgbClr val="374C7E"/>
                </a:solidFill>
                <a:latin typeface="Space Grotesk 1"/>
              </a:rPr>
              <a:t>ETCS Status by country end 2023 </a:t>
            </a:r>
            <a:r>
              <a:rPr lang="es-ES" sz="1400">
                <a:solidFill>
                  <a:srgbClr val="374C7E"/>
                </a:solidFill>
                <a:latin typeface="Space Grotesk 1"/>
              </a:rPr>
              <a:t>–</a:t>
            </a:r>
            <a:r>
              <a:rPr lang="en-GB" sz="1400">
                <a:solidFill>
                  <a:srgbClr val="374C7E"/>
                </a:solidFill>
                <a:latin typeface="Space Grotesk 1"/>
              </a:rPr>
              <a:t> Core Network Corridor sections planned in the EDP by 2023</a:t>
            </a:r>
          </a:p>
        </p:txBody>
      </p:sp>
    </p:spTree>
    <p:extLst>
      <p:ext uri="{BB962C8B-B14F-4D97-AF65-F5344CB8AC3E}">
        <p14:creationId xmlns:p14="http://schemas.microsoft.com/office/powerpoint/2010/main" val="553822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35EAAD-979A-44CE-AB36-0EA0CEF9D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Workshop organization</a:t>
            </a:r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31D43B7-D882-42BF-95DE-857D68D8C4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400" y="3511923"/>
            <a:ext cx="16111444" cy="5791200"/>
          </a:xfrm>
        </p:spPr>
        <p:txBody>
          <a:bodyPr lIns="91440" tIns="45720" rIns="91440" bIns="45720" anchor="t"/>
          <a:lstStyle/>
          <a:p>
            <a:r>
              <a:rPr lang="en-GB" sz="3200">
                <a:cs typeface="Space Grotesk 1"/>
              </a:rPr>
              <a:t>The </a:t>
            </a:r>
            <a:r>
              <a:rPr lang="en-GB" sz="3200" err="1">
                <a:cs typeface="Space Grotesk 1"/>
              </a:rPr>
              <a:t>subg</a:t>
            </a:r>
            <a:r>
              <a:rPr lang="cs-CZ" sz="3200">
                <a:cs typeface="Space Grotesk 1"/>
              </a:rPr>
              <a:t>roup</a:t>
            </a:r>
            <a:r>
              <a:rPr lang="en-GB" sz="3200">
                <a:cs typeface="Space Grotesk 1"/>
              </a:rPr>
              <a:t>s</a:t>
            </a:r>
            <a:r>
              <a:rPr lang="cs-CZ" sz="3200">
                <a:cs typeface="Space Grotesk 1"/>
              </a:rPr>
              <a:t> work for 30 mins</a:t>
            </a:r>
            <a:endParaRPr lang="en-GB" sz="3200">
              <a:cs typeface="Space Grotesk 1"/>
            </a:endParaRPr>
          </a:p>
          <a:p>
            <a:r>
              <a:rPr lang="en-US" sz="3200">
                <a:cs typeface="Space Grotesk 1"/>
              </a:rPr>
              <a:t>Each subgroup have to appoint a representative to present the final conclusions</a:t>
            </a:r>
            <a:endParaRPr lang="cs-CZ" sz="3200">
              <a:cs typeface="Space Grotesk 1"/>
            </a:endParaRPr>
          </a:p>
          <a:p>
            <a:r>
              <a:rPr lang="cs-CZ" sz="3200">
                <a:cs typeface="Space Grotesk 1"/>
              </a:rPr>
              <a:t>Use </a:t>
            </a:r>
            <a:r>
              <a:rPr lang="en-GB" sz="3200">
                <a:cs typeface="Space Grotesk 1"/>
              </a:rPr>
              <a:t>the</a:t>
            </a:r>
            <a:r>
              <a:rPr lang="cs-CZ" sz="3200">
                <a:cs typeface="Space Grotesk 1"/>
              </a:rPr>
              <a:t> prepared table</a:t>
            </a:r>
            <a:r>
              <a:rPr lang="en-GB" sz="3200">
                <a:cs typeface="Space Grotesk 1"/>
              </a:rPr>
              <a:t>:</a:t>
            </a:r>
            <a:r>
              <a:rPr lang="cs-CZ" sz="3200">
                <a:cs typeface="Space Grotesk 1"/>
              </a:rPr>
              <a:t> </a:t>
            </a:r>
            <a:endParaRPr lang="en-GB" sz="3200">
              <a:cs typeface="Space Grotesk 1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3200">
                <a:cs typeface="Space Grotesk 1"/>
              </a:rPr>
              <a:t> </a:t>
            </a:r>
            <a:r>
              <a:rPr lang="cs-CZ" sz="3200">
                <a:cs typeface="Space Grotesk 1"/>
              </a:rPr>
              <a:t>Please try to assign category to each identified OBSTACLE and SOLUTION</a:t>
            </a:r>
            <a:endParaRPr lang="en-US" sz="3200">
              <a:cs typeface="Space Grotesk 1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3200">
                <a:cs typeface="Space Grotesk 1"/>
              </a:rPr>
              <a:t> </a:t>
            </a:r>
            <a:r>
              <a:rPr lang="cs-CZ" sz="3200">
                <a:cs typeface="Space Grotesk 1"/>
              </a:rPr>
              <a:t>Feel free </a:t>
            </a:r>
            <a:r>
              <a:rPr lang="en-GB" sz="3200">
                <a:cs typeface="Space Grotesk 1"/>
              </a:rPr>
              <a:t>to </a:t>
            </a:r>
            <a:r>
              <a:rPr lang="cs-CZ" sz="3200">
                <a:cs typeface="Space Grotesk 1"/>
              </a:rPr>
              <a:t>add comments / explanation</a:t>
            </a:r>
            <a:r>
              <a:rPr lang="en-GB" sz="3200">
                <a:cs typeface="Space Grotesk 1"/>
              </a:rPr>
              <a:t>s</a:t>
            </a:r>
            <a:endParaRPr lang="cs-CZ" sz="3200">
              <a:cs typeface="Space Grotesk 1"/>
            </a:endParaRPr>
          </a:p>
          <a:p>
            <a:r>
              <a:rPr lang="cs-CZ" sz="3200">
                <a:cs typeface="Space Grotesk 1"/>
              </a:rPr>
              <a:t>Each </a:t>
            </a:r>
            <a:r>
              <a:rPr lang="en-GB" sz="3200">
                <a:cs typeface="Space Grotesk 1"/>
              </a:rPr>
              <a:t>sub</a:t>
            </a:r>
            <a:r>
              <a:rPr lang="cs-CZ" sz="3200">
                <a:cs typeface="Space Grotesk 1"/>
              </a:rPr>
              <a:t>group will present their work at</a:t>
            </a:r>
            <a:r>
              <a:rPr lang="en-GB" sz="3200">
                <a:cs typeface="Space Grotesk 1"/>
              </a:rPr>
              <a:t> the</a:t>
            </a:r>
            <a:r>
              <a:rPr lang="cs-CZ" sz="3200">
                <a:cs typeface="Space Grotesk 1"/>
              </a:rPr>
              <a:t> flipchart to the rest of </a:t>
            </a:r>
            <a:r>
              <a:rPr lang="en-GB" sz="3200">
                <a:cs typeface="Space Grotesk 1"/>
              </a:rPr>
              <a:t>the </a:t>
            </a:r>
            <a:r>
              <a:rPr lang="cs-CZ" sz="3200">
                <a:cs typeface="Space Grotesk 1"/>
              </a:rPr>
              <a:t>workshop participants (5mins)</a:t>
            </a:r>
          </a:p>
          <a:p>
            <a:r>
              <a:rPr lang="cs-CZ" sz="3200">
                <a:cs typeface="Space Grotesk 1"/>
              </a:rPr>
              <a:t>At the end we will discuss </a:t>
            </a:r>
            <a:r>
              <a:rPr lang="en-GB" sz="3200">
                <a:cs typeface="Space Grotesk 1"/>
              </a:rPr>
              <a:t>the </a:t>
            </a:r>
            <a:r>
              <a:rPr lang="cs-CZ" sz="3200">
                <a:cs typeface="Space Grotesk 1"/>
              </a:rPr>
              <a:t>results and make consolidated output</a:t>
            </a:r>
            <a:r>
              <a:rPr lang="en-GB" sz="3200">
                <a:cs typeface="Space Grotesk 1"/>
              </a:rPr>
              <a:t>s</a:t>
            </a:r>
            <a:endParaRPr lang="en-US" sz="3200">
              <a:cs typeface="Space Grotesk 1"/>
            </a:endParaRPr>
          </a:p>
          <a:p>
            <a:endParaRPr lang="cs-CZ">
              <a:cs typeface="Space Grotesk 1"/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922251EE-2B7A-2E45-08FB-5309E55AD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392573" y="9770798"/>
            <a:ext cx="47244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374C7E"/>
                </a:solidFill>
                <a:latin typeface="Space Grotesk 1"/>
              </a:rPr>
              <a:t>ERA ERTMS CONFERECENCE, Workshop #5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171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4088FD4B-C1B0-4814-AF26-E04FA6FDAA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725870"/>
              </p:ext>
            </p:extLst>
          </p:nvPr>
        </p:nvGraphicFramePr>
        <p:xfrm>
          <a:off x="504495" y="1871101"/>
          <a:ext cx="17468193" cy="6252295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2591362">
                  <a:extLst>
                    <a:ext uri="{9D8B030D-6E8A-4147-A177-3AD203B41FA5}">
                      <a16:colId xmlns:a16="http://schemas.microsoft.com/office/drawing/2014/main" val="2529880942"/>
                    </a:ext>
                  </a:extLst>
                </a:gridCol>
                <a:gridCol w="1334253">
                  <a:extLst>
                    <a:ext uri="{9D8B030D-6E8A-4147-A177-3AD203B41FA5}">
                      <a16:colId xmlns:a16="http://schemas.microsoft.com/office/drawing/2014/main" val="3313043595"/>
                    </a:ext>
                  </a:extLst>
                </a:gridCol>
                <a:gridCol w="5028164">
                  <a:extLst>
                    <a:ext uri="{9D8B030D-6E8A-4147-A177-3AD203B41FA5}">
                      <a16:colId xmlns:a16="http://schemas.microsoft.com/office/drawing/2014/main" val="138664708"/>
                    </a:ext>
                  </a:extLst>
                </a:gridCol>
                <a:gridCol w="1416842">
                  <a:extLst>
                    <a:ext uri="{9D8B030D-6E8A-4147-A177-3AD203B41FA5}">
                      <a16:colId xmlns:a16="http://schemas.microsoft.com/office/drawing/2014/main" val="177974627"/>
                    </a:ext>
                  </a:extLst>
                </a:gridCol>
                <a:gridCol w="5707464">
                  <a:extLst>
                    <a:ext uri="{9D8B030D-6E8A-4147-A177-3AD203B41FA5}">
                      <a16:colId xmlns:a16="http://schemas.microsoft.com/office/drawing/2014/main" val="2452483746"/>
                    </a:ext>
                  </a:extLst>
                </a:gridCol>
                <a:gridCol w="1390108">
                  <a:extLst>
                    <a:ext uri="{9D8B030D-6E8A-4147-A177-3AD203B41FA5}">
                      <a16:colId xmlns:a16="http://schemas.microsoft.com/office/drawing/2014/main" val="3759291041"/>
                    </a:ext>
                  </a:extLst>
                </a:gridCol>
              </a:tblGrid>
              <a:tr h="636427">
                <a:tc>
                  <a:txBody>
                    <a:bodyPr/>
                    <a:lstStyle/>
                    <a:p>
                      <a:r>
                        <a:rPr lang="cs-CZ" sz="2800"/>
                        <a:t>CATEGORY</a:t>
                      </a:r>
                      <a:r>
                        <a:rPr lang="cs-CZ" sz="2800" b="1" kern="1200" baseline="30000">
                          <a:solidFill>
                            <a:schemeClr val="lt1"/>
                          </a:solidFill>
                        </a:rPr>
                        <a:t>*</a:t>
                      </a:r>
                      <a:endParaRPr lang="cs-CZ" sz="2800" b="1" kern="1200" baseline="300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/>
                        <a:t>TS / OB</a:t>
                      </a:r>
                      <a:endParaRPr lang="cs-CZ" sz="2800" b="1" kern="1200" baseline="300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/>
                        <a:t>OBSTACLE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/>
                        <a:t>SCORE</a:t>
                      </a:r>
                      <a:r>
                        <a:rPr lang="cs-CZ" sz="2800" b="1" kern="1200" baseline="30000">
                          <a:solidFill>
                            <a:schemeClr val="lt1"/>
                          </a:solidFill>
                        </a:rPr>
                        <a:t>**</a:t>
                      </a:r>
                      <a:endParaRPr lang="cs-CZ" sz="2800" b="1" kern="1200" baseline="300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/>
                        <a:t>PROPOSED SOLUTION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800"/>
                        <a:t>SCORE</a:t>
                      </a:r>
                      <a:r>
                        <a:rPr lang="cs-CZ" sz="2800" b="1" kern="1200" baseline="30000">
                          <a:solidFill>
                            <a:schemeClr val="lt1"/>
                          </a:solidFill>
                        </a:rPr>
                        <a:t>**</a:t>
                      </a:r>
                      <a:endParaRPr lang="cs-CZ" sz="2800" b="1" kern="1200" baseline="300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429786"/>
                  </a:ext>
                </a:extLst>
              </a:tr>
              <a:tr h="7240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>
                        <a:solidFill>
                          <a:srgbClr val="07439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9421071"/>
                  </a:ext>
                </a:extLst>
              </a:tr>
              <a:tr h="7820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>
                        <a:solidFill>
                          <a:srgbClr val="07439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4037742"/>
                  </a:ext>
                </a:extLst>
              </a:tr>
              <a:tr h="7820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>
                        <a:solidFill>
                          <a:srgbClr val="07439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1640577"/>
                  </a:ext>
                </a:extLst>
              </a:tr>
              <a:tr h="636427">
                <a:tc>
                  <a:txBody>
                    <a:bodyPr/>
                    <a:lstStyle/>
                    <a:p>
                      <a:endParaRPr lang="cs-CZ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8244689"/>
                  </a:ext>
                </a:extLst>
              </a:tr>
              <a:tr h="7820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>
                        <a:solidFill>
                          <a:srgbClr val="07439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238456"/>
                  </a:ext>
                </a:extLst>
              </a:tr>
              <a:tr h="636427">
                <a:tc>
                  <a:txBody>
                    <a:bodyPr/>
                    <a:lstStyle/>
                    <a:p>
                      <a:endParaRPr lang="cs-CZ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6779797"/>
                  </a:ext>
                </a:extLst>
              </a:tr>
              <a:tr h="6364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>
                        <a:solidFill>
                          <a:srgbClr val="07439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4127151"/>
                  </a:ext>
                </a:extLst>
              </a:tr>
              <a:tr h="6364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>
                        <a:solidFill>
                          <a:srgbClr val="074392"/>
                        </a:solidFill>
                        <a:latin typeface="Space Grotesk 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9457729"/>
                  </a:ext>
                </a:extLst>
              </a:tr>
            </a:tbl>
          </a:graphicData>
        </a:graphic>
      </p:graphicFrame>
      <p:sp>
        <p:nvSpPr>
          <p:cNvPr id="9" name="TextovéPole 8">
            <a:extLst>
              <a:ext uri="{FF2B5EF4-FFF2-40B4-BE49-F238E27FC236}">
                <a16:creationId xmlns:a16="http://schemas.microsoft.com/office/drawing/2014/main" id="{F8EE4DE2-B615-4BB6-94E7-EEB2DE82CACC}"/>
              </a:ext>
            </a:extLst>
          </p:cNvPr>
          <p:cNvSpPr txBox="1"/>
          <p:nvPr/>
        </p:nvSpPr>
        <p:spPr>
          <a:xfrm>
            <a:off x="498680" y="8807481"/>
            <a:ext cx="17482927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b="1"/>
              <a:t>*CATEGORY (</a:t>
            </a:r>
            <a:r>
              <a:rPr lang="en-US" b="1"/>
              <a:t>T</a:t>
            </a:r>
            <a:r>
              <a:rPr lang="cs-CZ" b="1" err="1"/>
              <a:t>echnical</a:t>
            </a:r>
            <a:r>
              <a:rPr lang="cs-CZ" b="1"/>
              <a:t>, </a:t>
            </a:r>
            <a:r>
              <a:rPr lang="cs-CZ" b="1" err="1"/>
              <a:t>Administrative</a:t>
            </a:r>
            <a:r>
              <a:rPr lang="cs-CZ" b="1"/>
              <a:t>, </a:t>
            </a:r>
            <a:r>
              <a:rPr lang="cs-CZ" b="1" err="1"/>
              <a:t>Political</a:t>
            </a:r>
            <a:r>
              <a:rPr lang="cs-CZ" b="1"/>
              <a:t>, </a:t>
            </a:r>
            <a:r>
              <a:rPr lang="cs-CZ" b="1" err="1"/>
              <a:t>Social</a:t>
            </a:r>
            <a:r>
              <a:rPr lang="cs-CZ" b="1"/>
              <a:t>. </a:t>
            </a:r>
            <a:r>
              <a:rPr lang="cs-CZ" b="1" err="1"/>
              <a:t>Technical</a:t>
            </a:r>
            <a:r>
              <a:rPr lang="cs-CZ" b="1"/>
              <a:t>) </a:t>
            </a:r>
          </a:p>
          <a:p>
            <a:r>
              <a:rPr lang="cs-CZ" b="1"/>
              <a:t>** </a:t>
            </a:r>
            <a:r>
              <a:rPr lang="en-US" b="1"/>
              <a:t>SCORE of impact</a:t>
            </a:r>
            <a:r>
              <a:rPr lang="cs-CZ" b="1"/>
              <a:t> (</a:t>
            </a:r>
            <a:r>
              <a:rPr lang="en-US" b="1"/>
              <a:t>1 – lowest</a:t>
            </a:r>
            <a:r>
              <a:rPr lang="cs-CZ" b="1"/>
              <a:t>, 2- </a:t>
            </a:r>
            <a:r>
              <a:rPr lang="cs-CZ" b="1" err="1"/>
              <a:t>low</a:t>
            </a:r>
            <a:r>
              <a:rPr lang="cs-CZ" b="1"/>
              <a:t>, </a:t>
            </a:r>
            <a:r>
              <a:rPr lang="en-US" b="1"/>
              <a:t>3 – medium</a:t>
            </a:r>
            <a:r>
              <a:rPr lang="cs-CZ" b="1"/>
              <a:t>, 4 – </a:t>
            </a:r>
            <a:r>
              <a:rPr lang="cs-CZ" b="1" err="1"/>
              <a:t>hight</a:t>
            </a:r>
            <a:r>
              <a:rPr lang="cs-CZ" b="1"/>
              <a:t>, </a:t>
            </a:r>
            <a:r>
              <a:rPr lang="en-US" b="1"/>
              <a:t>5 – highest</a:t>
            </a:r>
            <a:r>
              <a:rPr lang="cs-CZ" b="1"/>
              <a:t>)</a:t>
            </a:r>
            <a:endParaRPr lang="cs-CZ" b="1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5294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C234F018-26AD-4A6A-90C7-88AB3FE9D520}">
  <we:reference id="wa104187975" version="1.0.0.1" store="en-US" storeType="OMEX"/>
  <we:alternateReferences>
    <we:reference id="WA104187975" version="1.0.0.1" store="WA104187975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ERA_Document" ma:contentTypeID="0x010100ED194B9F7C15044CBD43C025EAD2ECAB0059C7EFF8E281FF41847B316CEC822547" ma:contentTypeVersion="1367" ma:contentTypeDescription="Create a new document." ma:contentTypeScope="" ma:versionID="5686914e835de0ce41795d21b0a157d7">
  <xsd:schema xmlns:xsd="http://www.w3.org/2001/XMLSchema" xmlns:xs="http://www.w3.org/2001/XMLSchema" xmlns:p="http://schemas.microsoft.com/office/2006/metadata/properties" xmlns:ns2="49592fe1-76b3-425e-9982-488f19897f48" xmlns:ns3="c906e969-aa68-4da7-9c3a-a293c5f8b41e" targetNamespace="http://schemas.microsoft.com/office/2006/metadata/properties" ma:root="true" ma:fieldsID="43052c78992c9621a0c4066d5228f03e" ns2:_="" ns3:_="">
    <xsd:import namespace="49592fe1-76b3-425e-9982-488f19897f48"/>
    <xsd:import namespace="c906e969-aa68-4da7-9c3a-a293c5f8b41e"/>
    <xsd:element name="properties">
      <xsd:complexType>
        <xsd:sequence>
          <xsd:element name="documentManagement">
            <xsd:complexType>
              <xsd:all>
                <xsd:element ref="ns2:Project_x0020_Code" minOccurs="0"/>
                <xsd:element ref="ns2:TaxCatchAllLabel" minOccurs="0"/>
                <xsd:element ref="ns2:TaxCatchAll" minOccurs="0"/>
                <xsd:element ref="ns2:gf147c1d654543abacff4a31dfc45623" minOccurs="0"/>
                <xsd:element ref="ns2:g337828d867743cab065af36c4e1a31c" minOccurs="0"/>
                <xsd:element ref="ns2:h70713ed90ce4adeabe454f2aabfa4ef" minOccurs="0"/>
                <xsd:element ref="ns2:_dlc_DocId" minOccurs="0"/>
                <xsd:element ref="ns2:_dlc_DocIdUrl" minOccurs="0"/>
                <xsd:element ref="ns2:_dlc_DocIdPersistId" minOccurs="0"/>
                <xsd:element ref="ns2:p326cb0d1ec842459739b9fbd76e8967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592fe1-76b3-425e-9982-488f19897f48" elementFormDefault="qualified">
    <xsd:import namespace="http://schemas.microsoft.com/office/2006/documentManagement/types"/>
    <xsd:import namespace="http://schemas.microsoft.com/office/infopath/2007/PartnerControls"/>
    <xsd:element name="Project_x0020_Code" ma:index="4" nillable="true" ma:displayName="Project Code" ma:description="Only if the project code exists" ma:internalName="Project_x0020_Code" ma:readOnly="false">
      <xsd:simpleType>
        <xsd:restriction base="dms:Text">
          <xsd:maxLength value="255"/>
        </xsd:restriction>
      </xsd:simpleType>
    </xsd:element>
    <xsd:element name="TaxCatchAllLabel" ma:index="8" nillable="true" ma:displayName="Taxonomy Catch All Column1" ma:hidden="true" ma:list="{598a463e-6d81-416e-8743-eab523be1b8a}" ma:internalName="TaxCatchAllLabel" ma:readOnly="true" ma:showField="CatchAllDataLabel" ma:web="c6820865-9993-4261-85b3-01753d86e3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9" nillable="true" ma:displayName="Taxonomy Catch All Column" ma:hidden="true" ma:list="{598a463e-6d81-416e-8743-eab523be1b8a}" ma:internalName="TaxCatchAll" ma:readOnly="false" ma:showField="CatchAllData" ma:web="c6820865-9993-4261-85b3-01753d86e3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gf147c1d654543abacff4a31dfc45623" ma:index="10" ma:taxonomy="true" ma:internalName="gf147c1d654543abacff4a31dfc45623" ma:taxonomyFieldName="Origin_x002d_Author" ma:displayName="Origin-Author" ma:readOnly="false" ma:default="1;#ERA|8287c6ea-6f12-4bfd-9fc9-6825fce534f5" ma:fieldId="{0f147c1d-6545-43ab-acff-4a31dfc45623}" ma:sspId="ec698c8c-469b-4390-ad13-30cd69364034" ma:termSetId="3bd325ee-ad60-4d4f-86e3-57acc143124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337828d867743cab065af36c4e1a31c" ma:index="11" ma:taxonomy="true" ma:internalName="g337828d867743cab065af36c4e1a31c" ma:taxonomyFieldName="Process" ma:displayName="Process" ma:indexed="true" ma:readOnly="false" ma:fieldId="{0337828d-8677-43ca-b065-af36c4e1a31c}" ma:sspId="ec698c8c-469b-4390-ad13-30cd69364034" ma:termSetId="41c32b1e-eebd-43d7-92b4-2a0b44ea664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70713ed90ce4adeabe454f2aabfa4ef" ma:index="12" ma:taxonomy="true" ma:internalName="h70713ed90ce4adeabe454f2aabfa4ef" ma:taxonomyFieldName="Document_x0020_type" ma:displayName="Document type" ma:readOnly="false" ma:fieldId="{170713ed-90ce-4ade-abe4-54f2aabfa4ef}" ma:sspId="ec698c8c-469b-4390-ad13-30cd69364034" ma:termSetId="07ece8fb-22f7-4a45-9bd0-d78559e8cdd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17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18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9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p326cb0d1ec842459739b9fbd76e8967" ma:index="21" nillable="true" ma:taxonomy="true" ma:internalName="p326cb0d1ec842459739b9fbd76e8967" ma:taxonomyFieldName="ERAAC2_x0020__x002d__x0020_Topic" ma:displayName="ERAAC2 - Topic" ma:default="" ma:fieldId="{9326cb0d-1ec8-4245-9739-b9fbd76e8967}" ma:sspId="ec698c8c-469b-4390-ad13-30cd69364034" ma:termSetId="470987b7-aa59-4596-ae6c-b35b117cbe41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06e969-aa68-4da7-9c3a-a293c5f8b4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2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SharedContentType xmlns="Microsoft.SharePoint.Taxonomy.ContentTypeSync" SourceId="ec698c8c-469b-4390-ad13-30cd69364034" ContentTypeId="0x010100ED194B9F7C15044CBD43C025EAD2ECAB" PreviousValue="true" LastSyncTimeStamp="2023-01-11T08:54:23.803Z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9592fe1-76b3-425e-9982-488f19897f48">
      <Value>1</Value>
    </TaxCatchAll>
    <gf147c1d654543abacff4a31dfc45623 xmlns="49592fe1-76b3-425e-9982-488f19897f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ERA</TermName>
          <TermId xmlns="http://schemas.microsoft.com/office/infopath/2007/PartnerControls">8287c6ea-6f12-4bfd-9fc9-6825fce534f5</TermId>
        </TermInfo>
      </Terms>
    </gf147c1d654543abacff4a31dfc45623>
    <g337828d867743cab065af36c4e1a31c xmlns="49592fe1-76b3-425e-9982-488f19897f48">
      <Terms xmlns="http://schemas.microsoft.com/office/infopath/2007/PartnerControls"/>
    </g337828d867743cab065af36c4e1a31c>
    <Project_x0020_Code xmlns="49592fe1-76b3-425e-9982-488f19897f48" xsi:nil="true"/>
    <h70713ed90ce4adeabe454f2aabfa4ef xmlns="49592fe1-76b3-425e-9982-488f19897f48">
      <Terms xmlns="http://schemas.microsoft.com/office/infopath/2007/PartnerControls"/>
    </h70713ed90ce4adeabe454f2aabfa4ef>
    <p326cb0d1ec842459739b9fbd76e8967 xmlns="49592fe1-76b3-425e-9982-488f19897f48">
      <Terms xmlns="http://schemas.microsoft.com/office/infopath/2007/PartnerControls"/>
    </p326cb0d1ec842459739b9fbd76e8967>
    <_dlc_DocId xmlns="49592fe1-76b3-425e-9982-488f19897f48">EXTID-509003686-99</_dlc_DocId>
    <_dlc_DocIdUrl xmlns="49592fe1-76b3-425e-9982-488f19897f48">
      <Url>https://eraeuropaeu.sharepoint.com/sites/ERAAC2/_layouts/15/DocIdRedir.aspx?ID=EXTID-509003686-99</Url>
      <Description>EXTID-509003686-99</Description>
    </_dlc_DocIdUrl>
  </documentManagement>
</p:properties>
</file>

<file path=customXml/itemProps1.xml><?xml version="1.0" encoding="utf-8"?>
<ds:datastoreItem xmlns:ds="http://schemas.openxmlformats.org/officeDocument/2006/customXml" ds:itemID="{D7C00523-13B9-4AC4-B30A-23B8F66CDFDA}"/>
</file>

<file path=customXml/itemProps2.xml><?xml version="1.0" encoding="utf-8"?>
<ds:datastoreItem xmlns:ds="http://schemas.openxmlformats.org/officeDocument/2006/customXml" ds:itemID="{466438D5-65D1-4DD2-BECD-811AC0862AF4}"/>
</file>

<file path=customXml/itemProps3.xml><?xml version="1.0" encoding="utf-8"?>
<ds:datastoreItem xmlns:ds="http://schemas.openxmlformats.org/officeDocument/2006/customXml" ds:itemID="{0177C808-91B1-4B86-8B59-55F43DB3AB0A}"/>
</file>

<file path=customXml/itemProps4.xml><?xml version="1.0" encoding="utf-8"?>
<ds:datastoreItem xmlns:ds="http://schemas.openxmlformats.org/officeDocument/2006/customXml" ds:itemID="{0FF234B8-AC0C-4DC9-8B63-460EEDF5EE64}"/>
</file>

<file path=customXml/itemProps5.xml><?xml version="1.0" encoding="utf-8"?>
<ds:datastoreItem xmlns:ds="http://schemas.openxmlformats.org/officeDocument/2006/customXml" ds:itemID="{D75B7DFD-2023-4B21-A8FA-80E64B89ECE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714</Words>
  <Application>Microsoft Office PowerPoint</Application>
  <PresentationFormat>Custom</PresentationFormat>
  <Paragraphs>124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Canva Sans Bold</vt:lpstr>
      <vt:lpstr>Arial</vt:lpstr>
      <vt:lpstr>Canva Sans</vt:lpstr>
      <vt:lpstr>Space Grotesk 1</vt:lpstr>
      <vt:lpstr>Wingdings</vt:lpstr>
      <vt:lpstr>Calibri</vt:lpstr>
      <vt:lpstr>Space Grotesk 2</vt:lpstr>
      <vt:lpstr>Office Theme</vt:lpstr>
      <vt:lpstr>PowerPoint Presentation</vt:lpstr>
      <vt:lpstr>Agenda:</vt:lpstr>
      <vt:lpstr>Situation today  </vt:lpstr>
      <vt:lpstr>The Multi Tool ETCS</vt:lpstr>
      <vt:lpstr>Anyhow there are still issues with the speed of deployment</vt:lpstr>
      <vt:lpstr>Introduction</vt:lpstr>
      <vt:lpstr>ETCS Deployment. </vt:lpstr>
      <vt:lpstr>Workshop organization</vt:lpstr>
      <vt:lpstr>PowerPoint Presentation</vt:lpstr>
      <vt:lpstr>PowerPoint Presentation</vt:lpstr>
      <vt:lpstr>Contribution of the attendees </vt:lpstr>
      <vt:lpstr>Contribution of the attendees </vt:lpstr>
      <vt:lpstr>Contribution of the attendees </vt:lpstr>
      <vt:lpstr>Contribution of the attendees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 ERTMS CONFERECENCE, Workshop #5</dc:title>
  <dc:creator>Victoria CAMPOS</dc:creator>
  <cp:lastModifiedBy>Victoria CAMPOS</cp:lastModifiedBy>
  <cp:revision>1</cp:revision>
  <dcterms:created xsi:type="dcterms:W3CDTF">2006-08-16T00:00:00Z</dcterms:created>
  <dcterms:modified xsi:type="dcterms:W3CDTF">2024-04-22T07:29:19Z</dcterms:modified>
  <dc:identifier>DAGCNgAvVs8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0x010100ED194B9F7C15044CBD43C025EAD2ECAB0059C7EFF8E281FF41847B316CEC822547</vt:lpwstr>
  </property>
  <property fmtid="{D5CDD505-2E9C-101B-9397-08002B2CF9AE}" pid="3" name="_dlc_DocIdItemGuid">
    <vt:lpwstr>ad6c2c53-7dc6-4f32-ac7f-22bfe445627e</vt:lpwstr>
  </property>
  <property fmtid="{D5CDD505-2E9C-101B-9397-08002B2CF9AE}" pid="4" name="Origin-Author">
    <vt:lpwstr>1;#ERA|8287c6ea-6f12-4bfd-9fc9-6825fce534f5</vt:lpwstr>
  </property>
  <property fmtid="{D5CDD505-2E9C-101B-9397-08002B2CF9AE}" pid="5" name="Document type">
    <vt:lpwstr/>
  </property>
  <property fmtid="{D5CDD505-2E9C-101B-9397-08002B2CF9AE}" pid="6" name="Process">
    <vt:lpwstr/>
  </property>
  <property fmtid="{D5CDD505-2E9C-101B-9397-08002B2CF9AE}" pid="7" name="ERAAC2 - Topic">
    <vt:lpwstr/>
  </property>
</Properties>
</file>